
<file path=[Content_Types].xml><?xml version="1.0" encoding="utf-8"?>
<Types xmlns="http://schemas.openxmlformats.org/package/2006/content-types">
  <Default Extension="fntdata" ContentType="application/x-fontdata"/>
  <Default Extension="gif" ContentType="image/gif"/>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0" r:id="rId1"/>
  </p:sldMasterIdLst>
  <p:notesMasterIdLst>
    <p:notesMasterId r:id="rId33"/>
  </p:notesMasterIdLst>
  <p:sldIdLst>
    <p:sldId id="256" r:id="rId2"/>
    <p:sldId id="272" r:id="rId3"/>
    <p:sldId id="258" r:id="rId4"/>
    <p:sldId id="259" r:id="rId5"/>
    <p:sldId id="260" r:id="rId6"/>
    <p:sldId id="261" r:id="rId7"/>
    <p:sldId id="322" r:id="rId8"/>
    <p:sldId id="282" r:id="rId9"/>
    <p:sldId id="311" r:id="rId10"/>
    <p:sldId id="310" r:id="rId11"/>
    <p:sldId id="309" r:id="rId12"/>
    <p:sldId id="312" r:id="rId13"/>
    <p:sldId id="265" r:id="rId14"/>
    <p:sldId id="307" r:id="rId15"/>
    <p:sldId id="278" r:id="rId16"/>
    <p:sldId id="328" r:id="rId17"/>
    <p:sldId id="304" r:id="rId18"/>
    <p:sldId id="274" r:id="rId19"/>
    <p:sldId id="308" r:id="rId20"/>
    <p:sldId id="320" r:id="rId21"/>
    <p:sldId id="319" r:id="rId22"/>
    <p:sldId id="316" r:id="rId23"/>
    <p:sldId id="321" r:id="rId24"/>
    <p:sldId id="317" r:id="rId25"/>
    <p:sldId id="315" r:id="rId26"/>
    <p:sldId id="314" r:id="rId27"/>
    <p:sldId id="313" r:id="rId28"/>
    <p:sldId id="306" r:id="rId29"/>
    <p:sldId id="262" r:id="rId30"/>
    <p:sldId id="305" r:id="rId31"/>
    <p:sldId id="284" r:id="rId32"/>
  </p:sldIdLst>
  <p:sldSz cx="9144000" cy="5143500" type="screen16x9"/>
  <p:notesSz cx="6858000" cy="9144000"/>
  <p:embeddedFontLst>
    <p:embeddedFont>
      <p:font typeface="Bahnschrift SemiBold Condensed" panose="020B0502040204020203" pitchFamily="34" charset="0"/>
      <p:bold r:id="rId34"/>
    </p:embeddedFont>
    <p:embeddedFont>
      <p:font typeface="Bahnschrift SemiBold SemiConden" panose="020B0502040204020203" pitchFamily="34" charset="0"/>
      <p:bold r:id="rId35"/>
    </p:embeddedFont>
    <p:embeddedFont>
      <p:font typeface="Bahnschrift SemiCondensed" panose="020B0502040204020203" pitchFamily="34" charset="0"/>
      <p:regular r:id="rId36"/>
      <p:bold r:id="rId37"/>
    </p:embeddedFont>
    <p:embeddedFont>
      <p:font typeface="Bahnschrift SemiLight Condensed" panose="020B0502040204020203" pitchFamily="34" charset="0"/>
      <p:regular r:id="rId38"/>
    </p:embeddedFont>
    <p:embeddedFont>
      <p:font typeface="Bahnschrift SemiLight SemiConde" panose="020B0502040204020203" pitchFamily="34" charset="0"/>
      <p:regular r:id="rId39"/>
    </p:embeddedFont>
    <p:embeddedFont>
      <p:font typeface="Barlow Semi Condensed" panose="020B0604020202020204" charset="0"/>
      <p:regular r:id="rId40"/>
      <p:bold r:id="rId41"/>
      <p:italic r:id="rId42"/>
      <p:boldItalic r:id="rId43"/>
    </p:embeddedFont>
    <p:embeddedFont>
      <p:font typeface="Barlow Semi Condensed Light" panose="020B0604020202020204" charset="0"/>
      <p:regular r:id="rId44"/>
      <p:bold r:id="rId45"/>
      <p:italic r:id="rId46"/>
      <p:boldItalic r:id="rId47"/>
    </p:embeddedFont>
    <p:embeddedFont>
      <p:font typeface="Barlow Semi Condensed Medium" panose="020B0604020202020204" charset="0"/>
      <p:regular r:id="rId48"/>
      <p:bold r:id="rId49"/>
      <p:italic r:id="rId50"/>
      <p:boldItalic r:id="rId51"/>
    </p:embeddedFont>
    <p:embeddedFont>
      <p:font typeface="Fjalla One" panose="020B0604020202020204" charset="0"/>
      <p:regular r:id="rId5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1CC0A8F-B87C-42D9-9FEC-60640420D65E}">
  <a:tblStyle styleId="{B1CC0A8F-B87C-42D9-9FEC-60640420D65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189" autoAdjust="0"/>
    <p:restoredTop sz="94660"/>
  </p:normalViewPr>
  <p:slideViewPr>
    <p:cSldViewPr snapToGrid="0">
      <p:cViewPr varScale="1">
        <p:scale>
          <a:sx n="98" d="100"/>
          <a:sy n="98" d="100"/>
        </p:scale>
        <p:origin x="77" y="331"/>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6.fntdata"/><Relationship Id="rId21" Type="http://schemas.openxmlformats.org/officeDocument/2006/relationships/slide" Target="slides/slide20.xml"/><Relationship Id="rId34" Type="http://schemas.openxmlformats.org/officeDocument/2006/relationships/font" Target="fonts/font1.fntdata"/><Relationship Id="rId42" Type="http://schemas.openxmlformats.org/officeDocument/2006/relationships/font" Target="fonts/font9.fntdata"/><Relationship Id="rId47" Type="http://schemas.openxmlformats.org/officeDocument/2006/relationships/font" Target="fonts/font14.fntdata"/><Relationship Id="rId50" Type="http://schemas.openxmlformats.org/officeDocument/2006/relationships/font" Target="fonts/font17.fntdata"/><Relationship Id="rId55"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font" Target="fonts/font5.fntdata"/><Relationship Id="rId46" Type="http://schemas.openxmlformats.org/officeDocument/2006/relationships/font" Target="fonts/font13.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8.fntdata"/><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4.fntdata"/><Relationship Id="rId40" Type="http://schemas.openxmlformats.org/officeDocument/2006/relationships/font" Target="fonts/font7.fntdata"/><Relationship Id="rId45" Type="http://schemas.openxmlformats.org/officeDocument/2006/relationships/font" Target="fonts/font12.fntdata"/><Relationship Id="rId53"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3.fntdata"/><Relationship Id="rId49" Type="http://schemas.openxmlformats.org/officeDocument/2006/relationships/font" Target="fonts/font1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1.fntdata"/><Relationship Id="rId52" Type="http://schemas.openxmlformats.org/officeDocument/2006/relationships/font" Target="fonts/font1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2.fntdata"/><Relationship Id="rId43" Type="http://schemas.openxmlformats.org/officeDocument/2006/relationships/font" Target="fonts/font10.fntdata"/><Relationship Id="rId48" Type="http://schemas.openxmlformats.org/officeDocument/2006/relationships/font" Target="fonts/font15.fntdata"/><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18.fntdata"/><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6"/>
        <p:cNvGrpSpPr/>
        <p:nvPr/>
      </p:nvGrpSpPr>
      <p:grpSpPr>
        <a:xfrm>
          <a:off x="0" y="0"/>
          <a:ext cx="0" cy="0"/>
          <a:chOff x="0" y="0"/>
          <a:chExt cx="0" cy="0"/>
        </a:xfrm>
      </p:grpSpPr>
      <p:sp>
        <p:nvSpPr>
          <p:cNvPr id="1687" name="Google Shape;168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8" name="Google Shape;168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2"/>
        <p:cNvGrpSpPr/>
        <p:nvPr/>
      </p:nvGrpSpPr>
      <p:grpSpPr>
        <a:xfrm>
          <a:off x="0" y="0"/>
          <a:ext cx="0" cy="0"/>
          <a:chOff x="0" y="0"/>
          <a:chExt cx="0" cy="0"/>
        </a:xfrm>
      </p:grpSpPr>
      <p:sp>
        <p:nvSpPr>
          <p:cNvPr id="2323" name="Google Shape;2323;g8714a43093_3_6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4" name="Google Shape;2324;g8714a43093_3_6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9"/>
        <p:cNvGrpSpPr/>
        <p:nvPr/>
      </p:nvGrpSpPr>
      <p:grpSpPr>
        <a:xfrm>
          <a:off x="0" y="0"/>
          <a:ext cx="0" cy="0"/>
          <a:chOff x="0" y="0"/>
          <a:chExt cx="0" cy="0"/>
        </a:xfrm>
      </p:grpSpPr>
      <p:sp>
        <p:nvSpPr>
          <p:cNvPr id="3210" name="Google Shape;3210;g8714a43093_3_9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1" name="Google Shape;3211;g8714a43093_3_9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753105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9"/>
        <p:cNvGrpSpPr/>
        <p:nvPr/>
      </p:nvGrpSpPr>
      <p:grpSpPr>
        <a:xfrm>
          <a:off x="0" y="0"/>
          <a:ext cx="0" cy="0"/>
          <a:chOff x="0" y="0"/>
          <a:chExt cx="0" cy="0"/>
        </a:xfrm>
      </p:grpSpPr>
      <p:sp>
        <p:nvSpPr>
          <p:cNvPr id="3210" name="Google Shape;3210;g8714a43093_3_9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1" name="Google Shape;3211;g8714a43093_3_9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9"/>
        <p:cNvGrpSpPr/>
        <p:nvPr/>
      </p:nvGrpSpPr>
      <p:grpSpPr>
        <a:xfrm>
          <a:off x="0" y="0"/>
          <a:ext cx="0" cy="0"/>
          <a:chOff x="0" y="0"/>
          <a:chExt cx="0" cy="0"/>
        </a:xfrm>
      </p:grpSpPr>
      <p:sp>
        <p:nvSpPr>
          <p:cNvPr id="3210" name="Google Shape;3210;g8714a43093_3_9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1" name="Google Shape;3211;g8714a43093_3_9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233303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1"/>
        <p:cNvGrpSpPr/>
        <p:nvPr/>
      </p:nvGrpSpPr>
      <p:grpSpPr>
        <a:xfrm>
          <a:off x="0" y="0"/>
          <a:ext cx="0" cy="0"/>
          <a:chOff x="0" y="0"/>
          <a:chExt cx="0" cy="0"/>
        </a:xfrm>
      </p:grpSpPr>
      <p:sp>
        <p:nvSpPr>
          <p:cNvPr id="2152" name="Google Shape;2152;g8714a43093_3_9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3" name="Google Shape;2153;g8714a43093_3_9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259002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5"/>
        <p:cNvGrpSpPr/>
        <p:nvPr/>
      </p:nvGrpSpPr>
      <p:grpSpPr>
        <a:xfrm>
          <a:off x="0" y="0"/>
          <a:ext cx="0" cy="0"/>
          <a:chOff x="0" y="0"/>
          <a:chExt cx="0" cy="0"/>
        </a:xfrm>
      </p:grpSpPr>
      <p:sp>
        <p:nvSpPr>
          <p:cNvPr id="3006" name="Google Shape;3006;g8714a43093_1_8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7" name="Google Shape;3007;g8714a43093_1_8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5"/>
        <p:cNvGrpSpPr/>
        <p:nvPr/>
      </p:nvGrpSpPr>
      <p:grpSpPr>
        <a:xfrm>
          <a:off x="0" y="0"/>
          <a:ext cx="0" cy="0"/>
          <a:chOff x="0" y="0"/>
          <a:chExt cx="0" cy="0"/>
        </a:xfrm>
      </p:grpSpPr>
      <p:sp>
        <p:nvSpPr>
          <p:cNvPr id="3006" name="Google Shape;3006;g8714a43093_1_8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7" name="Google Shape;3007;g8714a43093_1_8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110963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4"/>
        <p:cNvGrpSpPr/>
        <p:nvPr/>
      </p:nvGrpSpPr>
      <p:grpSpPr>
        <a:xfrm>
          <a:off x="0" y="0"/>
          <a:ext cx="0" cy="0"/>
          <a:chOff x="0" y="0"/>
          <a:chExt cx="0" cy="0"/>
        </a:xfrm>
      </p:grpSpPr>
      <p:sp>
        <p:nvSpPr>
          <p:cNvPr id="2735" name="Google Shape;2735;g8714a43093_1_3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6" name="Google Shape;2736;g8714a43093_1_3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5"/>
        <p:cNvGrpSpPr/>
        <p:nvPr/>
      </p:nvGrpSpPr>
      <p:grpSpPr>
        <a:xfrm>
          <a:off x="0" y="0"/>
          <a:ext cx="0" cy="0"/>
          <a:chOff x="0" y="0"/>
          <a:chExt cx="0" cy="0"/>
        </a:xfrm>
      </p:grpSpPr>
      <p:sp>
        <p:nvSpPr>
          <p:cNvPr id="3006" name="Google Shape;3006;g8714a43093_1_8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7" name="Google Shape;3007;g8714a43093_1_8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350684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5"/>
        <p:cNvGrpSpPr/>
        <p:nvPr/>
      </p:nvGrpSpPr>
      <p:grpSpPr>
        <a:xfrm>
          <a:off x="0" y="0"/>
          <a:ext cx="0" cy="0"/>
          <a:chOff x="0" y="0"/>
          <a:chExt cx="0" cy="0"/>
        </a:xfrm>
      </p:grpSpPr>
      <p:sp>
        <p:nvSpPr>
          <p:cNvPr id="3006" name="Google Shape;3006;g8714a43093_1_8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7" name="Google Shape;3007;g8714a43093_1_8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30651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5"/>
        <p:cNvGrpSpPr/>
        <p:nvPr/>
      </p:nvGrpSpPr>
      <p:grpSpPr>
        <a:xfrm>
          <a:off x="0" y="0"/>
          <a:ext cx="0" cy="0"/>
          <a:chOff x="0" y="0"/>
          <a:chExt cx="0" cy="0"/>
        </a:xfrm>
      </p:grpSpPr>
      <p:sp>
        <p:nvSpPr>
          <p:cNvPr id="3006" name="Google Shape;3006;g8714a43093_1_8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7" name="Google Shape;3007;g8714a43093_1_8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556073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5"/>
        <p:cNvGrpSpPr/>
        <p:nvPr/>
      </p:nvGrpSpPr>
      <p:grpSpPr>
        <a:xfrm>
          <a:off x="0" y="0"/>
          <a:ext cx="0" cy="0"/>
          <a:chOff x="0" y="0"/>
          <a:chExt cx="0" cy="0"/>
        </a:xfrm>
      </p:grpSpPr>
      <p:sp>
        <p:nvSpPr>
          <p:cNvPr id="3006" name="Google Shape;3006;g8714a43093_1_8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7" name="Google Shape;3007;g8714a43093_1_8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0234589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5"/>
        <p:cNvGrpSpPr/>
        <p:nvPr/>
      </p:nvGrpSpPr>
      <p:grpSpPr>
        <a:xfrm>
          <a:off x="0" y="0"/>
          <a:ext cx="0" cy="0"/>
          <a:chOff x="0" y="0"/>
          <a:chExt cx="0" cy="0"/>
        </a:xfrm>
      </p:grpSpPr>
      <p:sp>
        <p:nvSpPr>
          <p:cNvPr id="3006" name="Google Shape;3006;g8714a43093_1_8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7" name="Google Shape;3007;g8714a43093_1_8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2551586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5"/>
        <p:cNvGrpSpPr/>
        <p:nvPr/>
      </p:nvGrpSpPr>
      <p:grpSpPr>
        <a:xfrm>
          <a:off x="0" y="0"/>
          <a:ext cx="0" cy="0"/>
          <a:chOff x="0" y="0"/>
          <a:chExt cx="0" cy="0"/>
        </a:xfrm>
      </p:grpSpPr>
      <p:sp>
        <p:nvSpPr>
          <p:cNvPr id="3006" name="Google Shape;3006;g8714a43093_1_8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7" name="Google Shape;3007;g8714a43093_1_8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1264439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5"/>
        <p:cNvGrpSpPr/>
        <p:nvPr/>
      </p:nvGrpSpPr>
      <p:grpSpPr>
        <a:xfrm>
          <a:off x="0" y="0"/>
          <a:ext cx="0" cy="0"/>
          <a:chOff x="0" y="0"/>
          <a:chExt cx="0" cy="0"/>
        </a:xfrm>
      </p:grpSpPr>
      <p:sp>
        <p:nvSpPr>
          <p:cNvPr id="3006" name="Google Shape;3006;g8714a43093_1_8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7" name="Google Shape;3007;g8714a43093_1_8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3736460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5"/>
        <p:cNvGrpSpPr/>
        <p:nvPr/>
      </p:nvGrpSpPr>
      <p:grpSpPr>
        <a:xfrm>
          <a:off x="0" y="0"/>
          <a:ext cx="0" cy="0"/>
          <a:chOff x="0" y="0"/>
          <a:chExt cx="0" cy="0"/>
        </a:xfrm>
      </p:grpSpPr>
      <p:sp>
        <p:nvSpPr>
          <p:cNvPr id="3006" name="Google Shape;3006;g8714a43093_1_8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7" name="Google Shape;3007;g8714a43093_1_8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3412293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1"/>
        <p:cNvGrpSpPr/>
        <p:nvPr/>
      </p:nvGrpSpPr>
      <p:grpSpPr>
        <a:xfrm>
          <a:off x="0" y="0"/>
          <a:ext cx="0" cy="0"/>
          <a:chOff x="0" y="0"/>
          <a:chExt cx="0" cy="0"/>
        </a:xfrm>
      </p:grpSpPr>
      <p:sp>
        <p:nvSpPr>
          <p:cNvPr id="2152" name="Google Shape;2152;g8714a43093_3_9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3" name="Google Shape;2153;g8714a43093_3_9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2904853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0"/>
        <p:cNvGrpSpPr/>
        <p:nvPr/>
      </p:nvGrpSpPr>
      <p:grpSpPr>
        <a:xfrm>
          <a:off x="0" y="0"/>
          <a:ext cx="0" cy="0"/>
          <a:chOff x="0" y="0"/>
          <a:chExt cx="0" cy="0"/>
        </a:xfrm>
      </p:grpSpPr>
      <p:sp>
        <p:nvSpPr>
          <p:cNvPr id="2221" name="Google Shape;2221;g804e9800b4_0_13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2" name="Google Shape;2222;g804e9800b4_0_13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2"/>
        <p:cNvGrpSpPr/>
        <p:nvPr/>
      </p:nvGrpSpPr>
      <p:grpSpPr>
        <a:xfrm>
          <a:off x="0" y="0"/>
          <a:ext cx="0" cy="0"/>
          <a:chOff x="0" y="0"/>
          <a:chExt cx="0" cy="0"/>
        </a:xfrm>
      </p:grpSpPr>
      <p:sp>
        <p:nvSpPr>
          <p:cNvPr id="1893" name="Google Shape;1893;g804e9800b4_0_8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4" name="Google Shape;1894;g804e9800b4_0_8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1"/>
        <p:cNvGrpSpPr/>
        <p:nvPr/>
      </p:nvGrpSpPr>
      <p:grpSpPr>
        <a:xfrm>
          <a:off x="0" y="0"/>
          <a:ext cx="0" cy="0"/>
          <a:chOff x="0" y="0"/>
          <a:chExt cx="0" cy="0"/>
        </a:xfrm>
      </p:grpSpPr>
      <p:sp>
        <p:nvSpPr>
          <p:cNvPr id="2152" name="Google Shape;2152;g8714a43093_3_9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3" name="Google Shape;2153;g8714a43093_3_9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3753955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1"/>
        <p:cNvGrpSpPr/>
        <p:nvPr/>
      </p:nvGrpSpPr>
      <p:grpSpPr>
        <a:xfrm>
          <a:off x="0" y="0"/>
          <a:ext cx="0" cy="0"/>
          <a:chOff x="0" y="0"/>
          <a:chExt cx="0" cy="0"/>
        </a:xfrm>
      </p:grpSpPr>
      <p:sp>
        <p:nvSpPr>
          <p:cNvPr id="3602" name="Google Shape;3602;g8714a43093_5_5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03" name="Google Shape;3603;g8714a43093_5_5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1"/>
        <p:cNvGrpSpPr/>
        <p:nvPr/>
      </p:nvGrpSpPr>
      <p:grpSpPr>
        <a:xfrm>
          <a:off x="0" y="0"/>
          <a:ext cx="0" cy="0"/>
          <a:chOff x="0" y="0"/>
          <a:chExt cx="0" cy="0"/>
        </a:xfrm>
      </p:grpSpPr>
      <p:sp>
        <p:nvSpPr>
          <p:cNvPr id="2152" name="Google Shape;2152;g8714a43093_3_9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3" name="Google Shape;2153;g8714a43093_3_9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8"/>
        <p:cNvGrpSpPr/>
        <p:nvPr/>
      </p:nvGrpSpPr>
      <p:grpSpPr>
        <a:xfrm>
          <a:off x="0" y="0"/>
          <a:ext cx="0" cy="0"/>
          <a:chOff x="0" y="0"/>
          <a:chExt cx="0" cy="0"/>
        </a:xfrm>
      </p:grpSpPr>
      <p:sp>
        <p:nvSpPr>
          <p:cNvPr id="2159" name="Google Shape;2159;g804e9800b4_0_1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0" name="Google Shape;2160;g804e9800b4_0_1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9"/>
        <p:cNvGrpSpPr/>
        <p:nvPr/>
      </p:nvGrpSpPr>
      <p:grpSpPr>
        <a:xfrm>
          <a:off x="0" y="0"/>
          <a:ext cx="0" cy="0"/>
          <a:chOff x="0" y="0"/>
          <a:chExt cx="0" cy="0"/>
        </a:xfrm>
      </p:grpSpPr>
      <p:sp>
        <p:nvSpPr>
          <p:cNvPr id="2180" name="Google Shape;2180;g804e9800b4_0_1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1" name="Google Shape;2181;g804e9800b4_0_1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8"/>
        <p:cNvGrpSpPr/>
        <p:nvPr/>
      </p:nvGrpSpPr>
      <p:grpSpPr>
        <a:xfrm>
          <a:off x="0" y="0"/>
          <a:ext cx="0" cy="0"/>
          <a:chOff x="0" y="0"/>
          <a:chExt cx="0" cy="0"/>
        </a:xfrm>
      </p:grpSpPr>
      <p:sp>
        <p:nvSpPr>
          <p:cNvPr id="2159" name="Google Shape;2159;g804e9800b4_0_1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0" name="Google Shape;2160;g804e9800b4_0_1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372880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4"/>
        <p:cNvGrpSpPr/>
        <p:nvPr/>
      </p:nvGrpSpPr>
      <p:grpSpPr>
        <a:xfrm>
          <a:off x="0" y="0"/>
          <a:ext cx="0" cy="0"/>
          <a:chOff x="0" y="0"/>
          <a:chExt cx="0" cy="0"/>
        </a:xfrm>
      </p:grpSpPr>
      <p:sp>
        <p:nvSpPr>
          <p:cNvPr id="3495" name="Google Shape;3495;g881d70bc06_1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6" name="Google Shape;3496;g881d70bc06_1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www.flaticon.com/" TargetMode="External"/><Relationship Id="rId2" Type="http://schemas.openxmlformats.org/officeDocument/2006/relationships/hyperlink" Target="https://slidesgo.com/" TargetMode="External"/><Relationship Id="rId1" Type="http://schemas.openxmlformats.org/officeDocument/2006/relationships/slideMaster" Target="../slideMasters/slideMaster1.xml"/><Relationship Id="rId5" Type="http://schemas.openxmlformats.org/officeDocument/2006/relationships/hyperlink" Target="https://stories.freepik.com/" TargetMode="External"/><Relationship Id="rId4" Type="http://schemas.openxmlformats.org/officeDocument/2006/relationships/hyperlink" Target="https://www.freepik.com/" TargetMode="Externa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7"/>
        <p:cNvGrpSpPr/>
        <p:nvPr/>
      </p:nvGrpSpPr>
      <p:grpSpPr>
        <a:xfrm>
          <a:off x="0" y="0"/>
          <a:ext cx="0" cy="0"/>
          <a:chOff x="0" y="0"/>
          <a:chExt cx="0" cy="0"/>
        </a:xfrm>
      </p:grpSpPr>
      <p:sp>
        <p:nvSpPr>
          <p:cNvPr id="8" name="Google Shape;8;p2"/>
          <p:cNvSpPr txBox="1">
            <a:spLocks noGrp="1"/>
          </p:cNvSpPr>
          <p:nvPr>
            <p:ph type="ctrTitle"/>
          </p:nvPr>
        </p:nvSpPr>
        <p:spPr>
          <a:xfrm>
            <a:off x="5248656" y="2002536"/>
            <a:ext cx="3264300" cy="1792200"/>
          </a:xfrm>
          <a:prstGeom prst="rect">
            <a:avLst/>
          </a:prstGeom>
        </p:spPr>
        <p:txBody>
          <a:bodyPr spcFirstLastPara="1" wrap="square" lIns="91425" tIns="91425" rIns="91425" bIns="91425" anchor="b" anchorCtr="0">
            <a:noAutofit/>
          </a:bodyPr>
          <a:lstStyle>
            <a:lvl1pPr lvl="0" algn="r" rtl="0">
              <a:spcBef>
                <a:spcPts val="0"/>
              </a:spcBef>
              <a:spcAft>
                <a:spcPts val="0"/>
              </a:spcAft>
              <a:buSzPts val="5200"/>
              <a:buNone/>
              <a:defRPr sz="5200"/>
            </a:lvl1pPr>
            <a:lvl2pPr lvl="1" algn="r" rtl="0">
              <a:spcBef>
                <a:spcPts val="0"/>
              </a:spcBef>
              <a:spcAft>
                <a:spcPts val="0"/>
              </a:spcAft>
              <a:buSzPts val="5200"/>
              <a:buNone/>
              <a:defRPr sz="5200"/>
            </a:lvl2pPr>
            <a:lvl3pPr lvl="2" algn="r" rtl="0">
              <a:spcBef>
                <a:spcPts val="0"/>
              </a:spcBef>
              <a:spcAft>
                <a:spcPts val="0"/>
              </a:spcAft>
              <a:buSzPts val="5200"/>
              <a:buNone/>
              <a:defRPr sz="5200"/>
            </a:lvl3pPr>
            <a:lvl4pPr lvl="3" algn="r" rtl="0">
              <a:spcBef>
                <a:spcPts val="0"/>
              </a:spcBef>
              <a:spcAft>
                <a:spcPts val="0"/>
              </a:spcAft>
              <a:buSzPts val="5200"/>
              <a:buNone/>
              <a:defRPr sz="5200"/>
            </a:lvl4pPr>
            <a:lvl5pPr lvl="4" algn="r" rtl="0">
              <a:spcBef>
                <a:spcPts val="0"/>
              </a:spcBef>
              <a:spcAft>
                <a:spcPts val="0"/>
              </a:spcAft>
              <a:buSzPts val="5200"/>
              <a:buNone/>
              <a:defRPr sz="5200"/>
            </a:lvl5pPr>
            <a:lvl6pPr lvl="5" algn="r" rtl="0">
              <a:spcBef>
                <a:spcPts val="0"/>
              </a:spcBef>
              <a:spcAft>
                <a:spcPts val="0"/>
              </a:spcAft>
              <a:buSzPts val="5200"/>
              <a:buNone/>
              <a:defRPr sz="5200"/>
            </a:lvl6pPr>
            <a:lvl7pPr lvl="6" algn="r" rtl="0">
              <a:spcBef>
                <a:spcPts val="0"/>
              </a:spcBef>
              <a:spcAft>
                <a:spcPts val="0"/>
              </a:spcAft>
              <a:buSzPts val="5200"/>
              <a:buNone/>
              <a:defRPr sz="5200"/>
            </a:lvl7pPr>
            <a:lvl8pPr lvl="7" algn="r" rtl="0">
              <a:spcBef>
                <a:spcPts val="0"/>
              </a:spcBef>
              <a:spcAft>
                <a:spcPts val="0"/>
              </a:spcAft>
              <a:buSzPts val="5200"/>
              <a:buNone/>
              <a:defRPr sz="5200"/>
            </a:lvl8pPr>
            <a:lvl9pPr lvl="8" algn="r" rtl="0">
              <a:spcBef>
                <a:spcPts val="0"/>
              </a:spcBef>
              <a:spcAft>
                <a:spcPts val="0"/>
              </a:spcAft>
              <a:buSzPts val="5200"/>
              <a:buNone/>
              <a:defRPr sz="5200"/>
            </a:lvl9pPr>
          </a:lstStyle>
          <a:p>
            <a:endParaRPr/>
          </a:p>
        </p:txBody>
      </p:sp>
      <p:sp>
        <p:nvSpPr>
          <p:cNvPr id="9" name="Google Shape;9;p2"/>
          <p:cNvSpPr txBox="1">
            <a:spLocks noGrp="1"/>
          </p:cNvSpPr>
          <p:nvPr>
            <p:ph type="subTitle" idx="1"/>
          </p:nvPr>
        </p:nvSpPr>
        <p:spPr>
          <a:xfrm>
            <a:off x="5248656" y="3721608"/>
            <a:ext cx="3264300" cy="896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1pPr>
            <a:lvl2pPr lvl="1"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2pPr>
            <a:lvl3pPr lvl="2"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3pPr>
            <a:lvl4pPr lvl="3"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4pPr>
            <a:lvl5pPr lvl="4"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5pPr>
            <a:lvl6pPr lvl="5"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6pPr>
            <a:lvl7pPr lvl="6"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7pPr>
            <a:lvl8pPr lvl="7"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8pPr>
            <a:lvl9pPr lvl="8"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9pPr>
          </a:lstStyle>
          <a:p>
            <a:endParaRPr/>
          </a:p>
        </p:txBody>
      </p:sp>
      <p:cxnSp>
        <p:nvCxnSpPr>
          <p:cNvPr id="10" name="Google Shape;10;p2"/>
          <p:cNvCxnSpPr/>
          <p:nvPr/>
        </p:nvCxnSpPr>
        <p:spPr>
          <a:xfrm flipH="1">
            <a:off x="5827050" y="451300"/>
            <a:ext cx="1672500" cy="126000"/>
          </a:xfrm>
          <a:prstGeom prst="straightConnector1">
            <a:avLst/>
          </a:prstGeom>
          <a:noFill/>
          <a:ln w="9525" cap="flat" cmpd="sng">
            <a:solidFill>
              <a:schemeClr val="dk1"/>
            </a:solidFill>
            <a:prstDash val="solid"/>
            <a:round/>
            <a:headEnd type="none" w="med" len="med"/>
            <a:tailEnd type="none" w="med" len="med"/>
          </a:ln>
        </p:spPr>
      </p:cxnSp>
      <p:cxnSp>
        <p:nvCxnSpPr>
          <p:cNvPr id="11" name="Google Shape;11;p2"/>
          <p:cNvCxnSpPr/>
          <p:nvPr/>
        </p:nvCxnSpPr>
        <p:spPr>
          <a:xfrm rot="10800000">
            <a:off x="7512925" y="457850"/>
            <a:ext cx="829500" cy="743400"/>
          </a:xfrm>
          <a:prstGeom prst="straightConnector1">
            <a:avLst/>
          </a:prstGeom>
          <a:noFill/>
          <a:ln w="9525" cap="flat" cmpd="sng">
            <a:solidFill>
              <a:schemeClr val="dk1"/>
            </a:solidFill>
            <a:prstDash val="solid"/>
            <a:round/>
            <a:headEnd type="none" w="med" len="med"/>
            <a:tailEnd type="none" w="med" len="med"/>
          </a:ln>
        </p:spPr>
      </p:cxnSp>
      <p:cxnSp>
        <p:nvCxnSpPr>
          <p:cNvPr id="12" name="Google Shape;12;p2"/>
          <p:cNvCxnSpPr/>
          <p:nvPr/>
        </p:nvCxnSpPr>
        <p:spPr>
          <a:xfrm flipH="1">
            <a:off x="8348975" y="-6625"/>
            <a:ext cx="796500" cy="1188000"/>
          </a:xfrm>
          <a:prstGeom prst="straightConnector1">
            <a:avLst/>
          </a:prstGeom>
          <a:noFill/>
          <a:ln w="9525" cap="flat" cmpd="sng">
            <a:solidFill>
              <a:schemeClr val="dk1"/>
            </a:solidFill>
            <a:prstDash val="solid"/>
            <a:round/>
            <a:headEnd type="none" w="med" len="med"/>
            <a:tailEnd type="none" w="med" len="med"/>
          </a:ln>
        </p:spPr>
      </p:cxnSp>
      <p:grpSp>
        <p:nvGrpSpPr>
          <p:cNvPr id="13" name="Google Shape;13;p2"/>
          <p:cNvGrpSpPr/>
          <p:nvPr/>
        </p:nvGrpSpPr>
        <p:grpSpPr>
          <a:xfrm>
            <a:off x="8064275" y="887850"/>
            <a:ext cx="581800" cy="582350"/>
            <a:chOff x="8064275" y="887850"/>
            <a:chExt cx="581800" cy="582350"/>
          </a:xfrm>
        </p:grpSpPr>
        <p:sp>
          <p:nvSpPr>
            <p:cNvPr id="14" name="Google Shape;14;p2"/>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 name="Google Shape;20;p2"/>
          <p:cNvGrpSpPr/>
          <p:nvPr/>
        </p:nvGrpSpPr>
        <p:grpSpPr>
          <a:xfrm>
            <a:off x="7353050" y="316275"/>
            <a:ext cx="292025" cy="292575"/>
            <a:chOff x="7353050" y="316275"/>
            <a:chExt cx="292025" cy="292575"/>
          </a:xfrm>
        </p:grpSpPr>
        <p:sp>
          <p:nvSpPr>
            <p:cNvPr id="21" name="Google Shape;21;p2"/>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 name="Google Shape;25;p2"/>
          <p:cNvSpPr/>
          <p:nvPr/>
        </p:nvSpPr>
        <p:spPr>
          <a:xfrm>
            <a:off x="5690580" y="4258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5688325" y="4232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5727069" y="4623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5724827" y="4597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5766657" y="5018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5764415" y="4996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 name="Google Shape;31;p2"/>
          <p:cNvGrpSpPr/>
          <p:nvPr/>
        </p:nvGrpSpPr>
        <p:grpSpPr>
          <a:xfrm>
            <a:off x="5443350" y="289275"/>
            <a:ext cx="175013" cy="27000"/>
            <a:chOff x="5662375" y="212375"/>
            <a:chExt cx="175013" cy="27000"/>
          </a:xfrm>
        </p:grpSpPr>
        <p:sp>
          <p:nvSpPr>
            <p:cNvPr id="32" name="Google Shape;32;p2"/>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 name="Google Shape;35;p2"/>
          <p:cNvGrpSpPr/>
          <p:nvPr/>
        </p:nvGrpSpPr>
        <p:grpSpPr>
          <a:xfrm>
            <a:off x="8490050" y="170875"/>
            <a:ext cx="175013" cy="27000"/>
            <a:chOff x="5662375" y="212375"/>
            <a:chExt cx="175013" cy="27000"/>
          </a:xfrm>
        </p:grpSpPr>
        <p:sp>
          <p:nvSpPr>
            <p:cNvPr id="36" name="Google Shape;36;p2"/>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 name="Google Shape;39;p2"/>
          <p:cNvGrpSpPr/>
          <p:nvPr/>
        </p:nvGrpSpPr>
        <p:grpSpPr>
          <a:xfrm>
            <a:off x="8068750" y="1581800"/>
            <a:ext cx="175013" cy="27000"/>
            <a:chOff x="5662375" y="212375"/>
            <a:chExt cx="175013" cy="27000"/>
          </a:xfrm>
        </p:grpSpPr>
        <p:sp>
          <p:nvSpPr>
            <p:cNvPr id="40" name="Google Shape;40;p2"/>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hree columns of text 3">
  <p:cSld name="CUSTOM_13">
    <p:spTree>
      <p:nvGrpSpPr>
        <p:cNvPr id="1" name="Shape 1062"/>
        <p:cNvGrpSpPr/>
        <p:nvPr/>
      </p:nvGrpSpPr>
      <p:grpSpPr>
        <a:xfrm>
          <a:off x="0" y="0"/>
          <a:ext cx="0" cy="0"/>
          <a:chOff x="0" y="0"/>
          <a:chExt cx="0" cy="0"/>
        </a:xfrm>
      </p:grpSpPr>
      <p:sp>
        <p:nvSpPr>
          <p:cNvPr id="1063" name="Google Shape;1063;p21"/>
          <p:cNvSpPr txBox="1">
            <a:spLocks noGrp="1"/>
          </p:cNvSpPr>
          <p:nvPr>
            <p:ph type="title"/>
          </p:nvPr>
        </p:nvSpPr>
        <p:spPr>
          <a:xfrm>
            <a:off x="2962656" y="338328"/>
            <a:ext cx="3218700" cy="572700"/>
          </a:xfrm>
          <a:prstGeom prst="rect">
            <a:avLst/>
          </a:prstGeom>
        </p:spPr>
        <p:txBody>
          <a:bodyPr spcFirstLastPara="1" wrap="square" lIns="91425" tIns="91425" rIns="91425" bIns="91425" anchor="t" anchorCtr="0">
            <a:noAutofit/>
          </a:bodyPr>
          <a:lstStyle>
            <a:lvl1pPr lvl="0" algn="ctr">
              <a:spcBef>
                <a:spcPts val="0"/>
              </a:spcBef>
              <a:spcAft>
                <a:spcPts val="0"/>
              </a:spcAft>
              <a:buNone/>
              <a:defRPr/>
            </a:lvl1pPr>
            <a:lvl2pPr lvl="1" algn="ctr">
              <a:spcBef>
                <a:spcPts val="0"/>
              </a:spcBef>
              <a:spcAft>
                <a:spcPts val="0"/>
              </a:spcAft>
              <a:buNone/>
              <a:defRPr/>
            </a:lvl2pPr>
            <a:lvl3pPr lvl="2" algn="ctr">
              <a:spcBef>
                <a:spcPts val="0"/>
              </a:spcBef>
              <a:spcAft>
                <a:spcPts val="0"/>
              </a:spcAft>
              <a:buNone/>
              <a:defRPr/>
            </a:lvl3pPr>
            <a:lvl4pPr lvl="3" algn="ctr">
              <a:spcBef>
                <a:spcPts val="0"/>
              </a:spcBef>
              <a:spcAft>
                <a:spcPts val="0"/>
              </a:spcAft>
              <a:buNone/>
              <a:defRPr/>
            </a:lvl4pPr>
            <a:lvl5pPr lvl="4" algn="ctr">
              <a:spcBef>
                <a:spcPts val="0"/>
              </a:spcBef>
              <a:spcAft>
                <a:spcPts val="0"/>
              </a:spcAft>
              <a:buNone/>
              <a:defRPr/>
            </a:lvl5pPr>
            <a:lvl6pPr lvl="5" algn="ctr">
              <a:spcBef>
                <a:spcPts val="0"/>
              </a:spcBef>
              <a:spcAft>
                <a:spcPts val="0"/>
              </a:spcAft>
              <a:buNone/>
              <a:defRPr/>
            </a:lvl6pPr>
            <a:lvl7pPr lvl="6" algn="ctr">
              <a:spcBef>
                <a:spcPts val="0"/>
              </a:spcBef>
              <a:spcAft>
                <a:spcPts val="0"/>
              </a:spcAft>
              <a:buNone/>
              <a:defRPr/>
            </a:lvl7pPr>
            <a:lvl8pPr lvl="7" algn="ctr">
              <a:spcBef>
                <a:spcPts val="0"/>
              </a:spcBef>
              <a:spcAft>
                <a:spcPts val="0"/>
              </a:spcAft>
              <a:buNone/>
              <a:defRPr/>
            </a:lvl8pPr>
            <a:lvl9pPr lvl="8" algn="ctr">
              <a:spcBef>
                <a:spcPts val="0"/>
              </a:spcBef>
              <a:spcAft>
                <a:spcPts val="0"/>
              </a:spcAft>
              <a:buNone/>
              <a:defRPr/>
            </a:lvl9pPr>
          </a:lstStyle>
          <a:p>
            <a:endParaRPr/>
          </a:p>
        </p:txBody>
      </p:sp>
      <p:grpSp>
        <p:nvGrpSpPr>
          <p:cNvPr id="1064" name="Google Shape;1064;p21"/>
          <p:cNvGrpSpPr/>
          <p:nvPr/>
        </p:nvGrpSpPr>
        <p:grpSpPr>
          <a:xfrm>
            <a:off x="261711" y="-1158"/>
            <a:ext cx="8550326" cy="3981600"/>
            <a:chOff x="261711" y="-1158"/>
            <a:chExt cx="8550326" cy="3981600"/>
          </a:xfrm>
        </p:grpSpPr>
        <p:cxnSp>
          <p:nvCxnSpPr>
            <p:cNvPr id="1065" name="Google Shape;1065;p21"/>
            <p:cNvCxnSpPr/>
            <p:nvPr/>
          </p:nvCxnSpPr>
          <p:spPr>
            <a:xfrm>
              <a:off x="515925" y="-1158"/>
              <a:ext cx="0" cy="3981600"/>
            </a:xfrm>
            <a:prstGeom prst="straightConnector1">
              <a:avLst/>
            </a:prstGeom>
            <a:noFill/>
            <a:ln w="9525" cap="flat" cmpd="sng">
              <a:solidFill>
                <a:schemeClr val="dk2"/>
              </a:solidFill>
              <a:prstDash val="solid"/>
              <a:round/>
              <a:headEnd type="none" w="med" len="med"/>
              <a:tailEnd type="none" w="med" len="med"/>
            </a:ln>
          </p:spPr>
        </p:cxnSp>
        <p:cxnSp>
          <p:nvCxnSpPr>
            <p:cNvPr id="1066" name="Google Shape;1066;p21"/>
            <p:cNvCxnSpPr/>
            <p:nvPr/>
          </p:nvCxnSpPr>
          <p:spPr>
            <a:xfrm>
              <a:off x="8666025" y="-1158"/>
              <a:ext cx="0" cy="1902000"/>
            </a:xfrm>
            <a:prstGeom prst="straightConnector1">
              <a:avLst/>
            </a:prstGeom>
            <a:noFill/>
            <a:ln w="9525" cap="flat" cmpd="sng">
              <a:solidFill>
                <a:schemeClr val="dk2"/>
              </a:solidFill>
              <a:prstDash val="solid"/>
              <a:round/>
              <a:headEnd type="none" w="med" len="med"/>
              <a:tailEnd type="none" w="med" len="med"/>
            </a:ln>
          </p:spPr>
        </p:cxnSp>
        <p:grpSp>
          <p:nvGrpSpPr>
            <p:cNvPr id="1067" name="Google Shape;1067;p21"/>
            <p:cNvGrpSpPr/>
            <p:nvPr/>
          </p:nvGrpSpPr>
          <p:grpSpPr>
            <a:xfrm rot="10800000">
              <a:off x="343275" y="3300779"/>
              <a:ext cx="344736" cy="345385"/>
              <a:chOff x="7353050" y="316275"/>
              <a:chExt cx="292025" cy="292575"/>
            </a:xfrm>
          </p:grpSpPr>
          <p:sp>
            <p:nvSpPr>
              <p:cNvPr id="1068" name="Google Shape;1068;p21"/>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21"/>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21"/>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21"/>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2" name="Google Shape;1072;p21"/>
            <p:cNvGrpSpPr/>
            <p:nvPr/>
          </p:nvGrpSpPr>
          <p:grpSpPr>
            <a:xfrm rot="10800000">
              <a:off x="8520013" y="714742"/>
              <a:ext cx="292025" cy="292575"/>
              <a:chOff x="7353050" y="316275"/>
              <a:chExt cx="292025" cy="292575"/>
            </a:xfrm>
          </p:grpSpPr>
          <p:sp>
            <p:nvSpPr>
              <p:cNvPr id="1073" name="Google Shape;1073;p21"/>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21"/>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21"/>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21"/>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7" name="Google Shape;1077;p21"/>
            <p:cNvGrpSpPr/>
            <p:nvPr/>
          </p:nvGrpSpPr>
          <p:grpSpPr>
            <a:xfrm rot="10800000">
              <a:off x="261711" y="465077"/>
              <a:ext cx="507562" cy="507984"/>
              <a:chOff x="8064275" y="887850"/>
              <a:chExt cx="581800" cy="582350"/>
            </a:xfrm>
          </p:grpSpPr>
          <p:sp>
            <p:nvSpPr>
              <p:cNvPr id="1078" name="Google Shape;1078;p21"/>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21"/>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21"/>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21"/>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21"/>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21"/>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084" name="Google Shape;1084;p21"/>
          <p:cNvSpPr txBox="1">
            <a:spLocks noGrp="1"/>
          </p:cNvSpPr>
          <p:nvPr>
            <p:ph type="subTitle" idx="1"/>
          </p:nvPr>
        </p:nvSpPr>
        <p:spPr>
          <a:xfrm>
            <a:off x="1408175" y="1035279"/>
            <a:ext cx="2184000" cy="457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1085" name="Google Shape;1085;p21"/>
          <p:cNvSpPr txBox="1">
            <a:spLocks noGrp="1"/>
          </p:cNvSpPr>
          <p:nvPr>
            <p:ph type="subTitle" idx="2"/>
          </p:nvPr>
        </p:nvSpPr>
        <p:spPr>
          <a:xfrm>
            <a:off x="1408175" y="1336956"/>
            <a:ext cx="2184000" cy="6108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
        <p:nvSpPr>
          <p:cNvPr id="1086" name="Google Shape;1086;p21"/>
          <p:cNvSpPr txBox="1">
            <a:spLocks noGrp="1"/>
          </p:cNvSpPr>
          <p:nvPr>
            <p:ph type="subTitle" idx="3"/>
          </p:nvPr>
        </p:nvSpPr>
        <p:spPr>
          <a:xfrm>
            <a:off x="1408175" y="2309476"/>
            <a:ext cx="2184000" cy="4572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1087" name="Google Shape;1087;p21"/>
          <p:cNvSpPr txBox="1">
            <a:spLocks noGrp="1"/>
          </p:cNvSpPr>
          <p:nvPr>
            <p:ph type="subTitle" idx="4"/>
          </p:nvPr>
        </p:nvSpPr>
        <p:spPr>
          <a:xfrm>
            <a:off x="1408175" y="2609979"/>
            <a:ext cx="2184000" cy="6108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
        <p:nvSpPr>
          <p:cNvPr id="1088" name="Google Shape;1088;p21"/>
          <p:cNvSpPr txBox="1">
            <a:spLocks noGrp="1"/>
          </p:cNvSpPr>
          <p:nvPr>
            <p:ph type="subTitle" idx="5"/>
          </p:nvPr>
        </p:nvSpPr>
        <p:spPr>
          <a:xfrm>
            <a:off x="1408175" y="3587645"/>
            <a:ext cx="2184000" cy="457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1089" name="Google Shape;1089;p21"/>
          <p:cNvSpPr txBox="1">
            <a:spLocks noGrp="1"/>
          </p:cNvSpPr>
          <p:nvPr>
            <p:ph type="subTitle" idx="6"/>
          </p:nvPr>
        </p:nvSpPr>
        <p:spPr>
          <a:xfrm>
            <a:off x="1408175" y="3889317"/>
            <a:ext cx="2184000" cy="6108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1">
  <p:cSld name="CUSTOM_18">
    <p:spTree>
      <p:nvGrpSpPr>
        <p:cNvPr id="1" name="Shape 1326"/>
        <p:cNvGrpSpPr/>
        <p:nvPr/>
      </p:nvGrpSpPr>
      <p:grpSpPr>
        <a:xfrm>
          <a:off x="0" y="0"/>
          <a:ext cx="0" cy="0"/>
          <a:chOff x="0" y="0"/>
          <a:chExt cx="0" cy="0"/>
        </a:xfrm>
      </p:grpSpPr>
      <p:cxnSp>
        <p:nvCxnSpPr>
          <p:cNvPr id="1327" name="Google Shape;1327;p27"/>
          <p:cNvCxnSpPr/>
          <p:nvPr/>
        </p:nvCxnSpPr>
        <p:spPr>
          <a:xfrm rot="5400000">
            <a:off x="7269708" y="3324550"/>
            <a:ext cx="1133100" cy="306300"/>
          </a:xfrm>
          <a:prstGeom prst="straightConnector1">
            <a:avLst/>
          </a:prstGeom>
          <a:noFill/>
          <a:ln w="9525" cap="flat" cmpd="sng">
            <a:solidFill>
              <a:srgbClr val="1A2E35"/>
            </a:solidFill>
            <a:prstDash val="solid"/>
            <a:round/>
            <a:headEnd type="none" w="med" len="med"/>
            <a:tailEnd type="none" w="med" len="med"/>
          </a:ln>
        </p:spPr>
      </p:cxnSp>
      <p:cxnSp>
        <p:nvCxnSpPr>
          <p:cNvPr id="1328" name="Google Shape;1328;p27"/>
          <p:cNvCxnSpPr/>
          <p:nvPr/>
        </p:nvCxnSpPr>
        <p:spPr>
          <a:xfrm rot="-5400000" flipH="1">
            <a:off x="7181408" y="2082400"/>
            <a:ext cx="1342200" cy="315300"/>
          </a:xfrm>
          <a:prstGeom prst="straightConnector1">
            <a:avLst/>
          </a:prstGeom>
          <a:noFill/>
          <a:ln w="9525" cap="flat" cmpd="sng">
            <a:solidFill>
              <a:srgbClr val="1A2E35"/>
            </a:solidFill>
            <a:prstDash val="solid"/>
            <a:round/>
            <a:headEnd type="none" w="med" len="med"/>
            <a:tailEnd type="none" w="med" len="med"/>
          </a:ln>
        </p:spPr>
      </p:cxnSp>
      <p:cxnSp>
        <p:nvCxnSpPr>
          <p:cNvPr id="1329" name="Google Shape;1329;p27"/>
          <p:cNvCxnSpPr/>
          <p:nvPr/>
        </p:nvCxnSpPr>
        <p:spPr>
          <a:xfrm rot="5400000">
            <a:off x="7232433" y="736375"/>
            <a:ext cx="1332000" cy="392100"/>
          </a:xfrm>
          <a:prstGeom prst="straightConnector1">
            <a:avLst/>
          </a:prstGeom>
          <a:noFill/>
          <a:ln w="9525" cap="flat" cmpd="sng">
            <a:solidFill>
              <a:srgbClr val="1A2E35"/>
            </a:solidFill>
            <a:prstDash val="solid"/>
            <a:round/>
            <a:headEnd type="none" w="med" len="med"/>
            <a:tailEnd type="none" w="med" len="med"/>
          </a:ln>
        </p:spPr>
      </p:cxnSp>
      <p:cxnSp>
        <p:nvCxnSpPr>
          <p:cNvPr id="1330" name="Google Shape;1330;p27"/>
          <p:cNvCxnSpPr/>
          <p:nvPr/>
        </p:nvCxnSpPr>
        <p:spPr>
          <a:xfrm rot="5400000">
            <a:off x="8168433" y="-66600"/>
            <a:ext cx="273900" cy="407100"/>
          </a:xfrm>
          <a:prstGeom prst="straightConnector1">
            <a:avLst/>
          </a:prstGeom>
          <a:noFill/>
          <a:ln w="9525" cap="flat" cmpd="sng">
            <a:solidFill>
              <a:srgbClr val="1A2E35"/>
            </a:solidFill>
            <a:prstDash val="solid"/>
            <a:round/>
            <a:headEnd type="none" w="med" len="med"/>
            <a:tailEnd type="none" w="med" len="med"/>
          </a:ln>
        </p:spPr>
      </p:cxnSp>
      <p:grpSp>
        <p:nvGrpSpPr>
          <p:cNvPr id="1331" name="Google Shape;1331;p27"/>
          <p:cNvGrpSpPr/>
          <p:nvPr/>
        </p:nvGrpSpPr>
        <p:grpSpPr>
          <a:xfrm rot="5400000" flipH="1">
            <a:off x="7407333" y="1284925"/>
            <a:ext cx="581800" cy="582350"/>
            <a:chOff x="8064275" y="887850"/>
            <a:chExt cx="581800" cy="582350"/>
          </a:xfrm>
        </p:grpSpPr>
        <p:sp>
          <p:nvSpPr>
            <p:cNvPr id="1332" name="Google Shape;1332;p27"/>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27"/>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27"/>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27"/>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27"/>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27"/>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8" name="Google Shape;1338;p27"/>
          <p:cNvGrpSpPr/>
          <p:nvPr/>
        </p:nvGrpSpPr>
        <p:grpSpPr>
          <a:xfrm rot="5400000" flipH="1">
            <a:off x="7869720" y="2754200"/>
            <a:ext cx="292025" cy="292575"/>
            <a:chOff x="7353050" y="316275"/>
            <a:chExt cx="292025" cy="292575"/>
          </a:xfrm>
        </p:grpSpPr>
        <p:sp>
          <p:nvSpPr>
            <p:cNvPr id="1339" name="Google Shape;1339;p27"/>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27"/>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27"/>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27"/>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3" name="Google Shape;1343;p27"/>
          <p:cNvGrpSpPr/>
          <p:nvPr/>
        </p:nvGrpSpPr>
        <p:grpSpPr>
          <a:xfrm rot="5400000" flipH="1">
            <a:off x="8012458" y="178175"/>
            <a:ext cx="175000" cy="175000"/>
            <a:chOff x="8792300" y="321275"/>
            <a:chExt cx="175000" cy="175000"/>
          </a:xfrm>
        </p:grpSpPr>
        <p:sp>
          <p:nvSpPr>
            <p:cNvPr id="1344" name="Google Shape;1344;p27"/>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27"/>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27"/>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27"/>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8" name="Google Shape;1348;p27"/>
          <p:cNvGrpSpPr/>
          <p:nvPr/>
        </p:nvGrpSpPr>
        <p:grpSpPr>
          <a:xfrm rot="5400000">
            <a:off x="7551683" y="3879926"/>
            <a:ext cx="293111" cy="293388"/>
            <a:chOff x="3164039" y="430875"/>
            <a:chExt cx="293111" cy="293388"/>
          </a:xfrm>
        </p:grpSpPr>
        <p:sp>
          <p:nvSpPr>
            <p:cNvPr id="1349" name="Google Shape;1349;p27"/>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27"/>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27"/>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27"/>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27"/>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27"/>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5" name="Google Shape;1355;p27"/>
          <p:cNvGrpSpPr/>
          <p:nvPr/>
        </p:nvGrpSpPr>
        <p:grpSpPr>
          <a:xfrm rot="5400000" flipH="1">
            <a:off x="8259052" y="323144"/>
            <a:ext cx="175013" cy="27000"/>
            <a:chOff x="5662375" y="212375"/>
            <a:chExt cx="175013" cy="27000"/>
          </a:xfrm>
        </p:grpSpPr>
        <p:sp>
          <p:nvSpPr>
            <p:cNvPr id="1356" name="Google Shape;1356;p27"/>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27"/>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27"/>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359" name="Google Shape;1359;p27"/>
          <p:cNvCxnSpPr/>
          <p:nvPr/>
        </p:nvCxnSpPr>
        <p:spPr>
          <a:xfrm rot="5400000" flipH="1">
            <a:off x="740850" y="2598325"/>
            <a:ext cx="1672500" cy="126000"/>
          </a:xfrm>
          <a:prstGeom prst="straightConnector1">
            <a:avLst/>
          </a:prstGeom>
          <a:noFill/>
          <a:ln w="9525" cap="flat" cmpd="sng">
            <a:solidFill>
              <a:srgbClr val="1A2E35"/>
            </a:solidFill>
            <a:prstDash val="solid"/>
            <a:round/>
            <a:headEnd type="none" w="med" len="med"/>
            <a:tailEnd type="none" w="med" len="med"/>
          </a:ln>
        </p:spPr>
      </p:cxnSp>
      <p:cxnSp>
        <p:nvCxnSpPr>
          <p:cNvPr id="1360" name="Google Shape;1360;p27"/>
          <p:cNvCxnSpPr/>
          <p:nvPr/>
        </p:nvCxnSpPr>
        <p:spPr>
          <a:xfrm rot="-5400000">
            <a:off x="847100" y="3554000"/>
            <a:ext cx="829500" cy="743400"/>
          </a:xfrm>
          <a:prstGeom prst="straightConnector1">
            <a:avLst/>
          </a:prstGeom>
          <a:noFill/>
          <a:ln w="9525" cap="flat" cmpd="sng">
            <a:solidFill>
              <a:srgbClr val="1A2E35"/>
            </a:solidFill>
            <a:prstDash val="solid"/>
            <a:round/>
            <a:headEnd type="none" w="med" len="med"/>
            <a:tailEnd type="none" w="med" len="med"/>
          </a:ln>
        </p:spPr>
      </p:cxnSp>
      <p:cxnSp>
        <p:nvCxnSpPr>
          <p:cNvPr id="1361" name="Google Shape;1361;p27"/>
          <p:cNvCxnSpPr/>
          <p:nvPr/>
        </p:nvCxnSpPr>
        <p:spPr>
          <a:xfrm rot="5400000" flipH="1">
            <a:off x="1105775" y="4151250"/>
            <a:ext cx="796500" cy="1188000"/>
          </a:xfrm>
          <a:prstGeom prst="straightConnector1">
            <a:avLst/>
          </a:prstGeom>
          <a:noFill/>
          <a:ln w="9525" cap="flat" cmpd="sng">
            <a:solidFill>
              <a:srgbClr val="1A2E35"/>
            </a:solidFill>
            <a:prstDash val="solid"/>
            <a:round/>
            <a:headEnd type="none" w="med" len="med"/>
            <a:tailEnd type="none" w="med" len="med"/>
          </a:ln>
        </p:spPr>
      </p:cxnSp>
      <p:grpSp>
        <p:nvGrpSpPr>
          <p:cNvPr id="1362" name="Google Shape;1362;p27"/>
          <p:cNvGrpSpPr/>
          <p:nvPr/>
        </p:nvGrpSpPr>
        <p:grpSpPr>
          <a:xfrm rot="5400000">
            <a:off x="621475" y="4062025"/>
            <a:ext cx="581800" cy="582350"/>
            <a:chOff x="8064275" y="887850"/>
            <a:chExt cx="581800" cy="582350"/>
          </a:xfrm>
        </p:grpSpPr>
        <p:sp>
          <p:nvSpPr>
            <p:cNvPr id="1363" name="Google Shape;1363;p27"/>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27"/>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27"/>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27"/>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27"/>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27"/>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9" name="Google Shape;1369;p27"/>
          <p:cNvGrpSpPr/>
          <p:nvPr/>
        </p:nvGrpSpPr>
        <p:grpSpPr>
          <a:xfrm rot="5400000">
            <a:off x="1482825" y="3350800"/>
            <a:ext cx="292025" cy="292575"/>
            <a:chOff x="7353050" y="316275"/>
            <a:chExt cx="292025" cy="292575"/>
          </a:xfrm>
        </p:grpSpPr>
        <p:sp>
          <p:nvSpPr>
            <p:cNvPr id="1370" name="Google Shape;1370;p27"/>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27"/>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27"/>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27"/>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4" name="Google Shape;1374;p27"/>
          <p:cNvGrpSpPr/>
          <p:nvPr/>
        </p:nvGrpSpPr>
        <p:grpSpPr>
          <a:xfrm rot="5400000">
            <a:off x="1595125" y="4790325"/>
            <a:ext cx="175000" cy="175000"/>
            <a:chOff x="8792300" y="321275"/>
            <a:chExt cx="175000" cy="175000"/>
          </a:xfrm>
        </p:grpSpPr>
        <p:sp>
          <p:nvSpPr>
            <p:cNvPr id="1375" name="Google Shape;1375;p27"/>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27"/>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27"/>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27"/>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79" name="Google Shape;1379;p27"/>
          <p:cNvSpPr/>
          <p:nvPr/>
        </p:nvSpPr>
        <p:spPr>
          <a:xfrm rot="5400000">
            <a:off x="1377117" y="1688743"/>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27"/>
          <p:cNvSpPr/>
          <p:nvPr/>
        </p:nvSpPr>
        <p:spPr>
          <a:xfrm rot="5400000">
            <a:off x="1374876" y="1686211"/>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27"/>
          <p:cNvSpPr/>
          <p:nvPr/>
        </p:nvSpPr>
        <p:spPr>
          <a:xfrm rot="5400000">
            <a:off x="1413610" y="172523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27"/>
          <p:cNvSpPr/>
          <p:nvPr/>
        </p:nvSpPr>
        <p:spPr>
          <a:xfrm rot="5400000">
            <a:off x="1411362" y="1722714"/>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27"/>
          <p:cNvSpPr/>
          <p:nvPr/>
        </p:nvSpPr>
        <p:spPr>
          <a:xfrm rot="5400000">
            <a:off x="1453339" y="1764682"/>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27"/>
          <p:cNvSpPr/>
          <p:nvPr/>
        </p:nvSpPr>
        <p:spPr>
          <a:xfrm rot="5400000">
            <a:off x="1450946" y="1762579"/>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85" name="Google Shape;1385;p27"/>
          <p:cNvGrpSpPr/>
          <p:nvPr/>
        </p:nvGrpSpPr>
        <p:grpSpPr>
          <a:xfrm rot="5400000">
            <a:off x="1701119" y="1515381"/>
            <a:ext cx="175013" cy="27000"/>
            <a:chOff x="5662375" y="212375"/>
            <a:chExt cx="175013" cy="27000"/>
          </a:xfrm>
        </p:grpSpPr>
        <p:sp>
          <p:nvSpPr>
            <p:cNvPr id="1386" name="Google Shape;1386;p27"/>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27"/>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27"/>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9" name="Google Shape;1389;p27"/>
          <p:cNvGrpSpPr/>
          <p:nvPr/>
        </p:nvGrpSpPr>
        <p:grpSpPr>
          <a:xfrm rot="5400000">
            <a:off x="1819519" y="4562081"/>
            <a:ext cx="175013" cy="27000"/>
            <a:chOff x="5662375" y="212375"/>
            <a:chExt cx="175013" cy="27000"/>
          </a:xfrm>
        </p:grpSpPr>
        <p:sp>
          <p:nvSpPr>
            <p:cNvPr id="1390" name="Google Shape;1390;p27"/>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27"/>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27"/>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3" name="Google Shape;1393;p27"/>
          <p:cNvGrpSpPr/>
          <p:nvPr/>
        </p:nvGrpSpPr>
        <p:grpSpPr>
          <a:xfrm rot="5400000">
            <a:off x="408594" y="4140781"/>
            <a:ext cx="175013" cy="27000"/>
            <a:chOff x="5662375" y="212375"/>
            <a:chExt cx="175013" cy="27000"/>
          </a:xfrm>
        </p:grpSpPr>
        <p:sp>
          <p:nvSpPr>
            <p:cNvPr id="1394" name="Google Shape;1394;p27"/>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27"/>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27"/>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2">
  <p:cSld name="CUSTOM_19">
    <p:spTree>
      <p:nvGrpSpPr>
        <p:cNvPr id="1" name="Shape 1397"/>
        <p:cNvGrpSpPr/>
        <p:nvPr/>
      </p:nvGrpSpPr>
      <p:grpSpPr>
        <a:xfrm>
          <a:off x="0" y="0"/>
          <a:ext cx="0" cy="0"/>
          <a:chOff x="0" y="0"/>
          <a:chExt cx="0" cy="0"/>
        </a:xfrm>
      </p:grpSpPr>
      <p:grpSp>
        <p:nvGrpSpPr>
          <p:cNvPr id="1398" name="Google Shape;1398;p28"/>
          <p:cNvGrpSpPr/>
          <p:nvPr/>
        </p:nvGrpSpPr>
        <p:grpSpPr>
          <a:xfrm>
            <a:off x="261711" y="-1158"/>
            <a:ext cx="8550326" cy="3981600"/>
            <a:chOff x="261711" y="-1158"/>
            <a:chExt cx="8550326" cy="3981600"/>
          </a:xfrm>
        </p:grpSpPr>
        <p:cxnSp>
          <p:nvCxnSpPr>
            <p:cNvPr id="1399" name="Google Shape;1399;p28"/>
            <p:cNvCxnSpPr/>
            <p:nvPr/>
          </p:nvCxnSpPr>
          <p:spPr>
            <a:xfrm>
              <a:off x="515925" y="-1158"/>
              <a:ext cx="0" cy="3981600"/>
            </a:xfrm>
            <a:prstGeom prst="straightConnector1">
              <a:avLst/>
            </a:prstGeom>
            <a:noFill/>
            <a:ln w="9525" cap="flat" cmpd="sng">
              <a:solidFill>
                <a:srgbClr val="595959"/>
              </a:solidFill>
              <a:prstDash val="solid"/>
              <a:round/>
              <a:headEnd type="none" w="med" len="med"/>
              <a:tailEnd type="none" w="med" len="med"/>
            </a:ln>
          </p:spPr>
        </p:cxnSp>
        <p:cxnSp>
          <p:nvCxnSpPr>
            <p:cNvPr id="1400" name="Google Shape;1400;p28"/>
            <p:cNvCxnSpPr/>
            <p:nvPr/>
          </p:nvCxnSpPr>
          <p:spPr>
            <a:xfrm>
              <a:off x="8666025" y="-1158"/>
              <a:ext cx="0" cy="1902000"/>
            </a:xfrm>
            <a:prstGeom prst="straightConnector1">
              <a:avLst/>
            </a:prstGeom>
            <a:noFill/>
            <a:ln w="9525" cap="flat" cmpd="sng">
              <a:solidFill>
                <a:srgbClr val="595959"/>
              </a:solidFill>
              <a:prstDash val="solid"/>
              <a:round/>
              <a:headEnd type="none" w="med" len="med"/>
              <a:tailEnd type="none" w="med" len="med"/>
            </a:ln>
          </p:spPr>
        </p:cxnSp>
        <p:grpSp>
          <p:nvGrpSpPr>
            <p:cNvPr id="1401" name="Google Shape;1401;p28"/>
            <p:cNvGrpSpPr/>
            <p:nvPr/>
          </p:nvGrpSpPr>
          <p:grpSpPr>
            <a:xfrm rot="10800000">
              <a:off x="343275" y="3300779"/>
              <a:ext cx="344736" cy="345385"/>
              <a:chOff x="7353050" y="316275"/>
              <a:chExt cx="292025" cy="292575"/>
            </a:xfrm>
          </p:grpSpPr>
          <p:sp>
            <p:nvSpPr>
              <p:cNvPr id="1402" name="Google Shape;1402;p28"/>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28"/>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28"/>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28"/>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6" name="Google Shape;1406;p28"/>
            <p:cNvGrpSpPr/>
            <p:nvPr/>
          </p:nvGrpSpPr>
          <p:grpSpPr>
            <a:xfrm rot="10800000">
              <a:off x="8520013" y="714742"/>
              <a:ext cx="292025" cy="292575"/>
              <a:chOff x="7353050" y="316275"/>
              <a:chExt cx="292025" cy="292575"/>
            </a:xfrm>
          </p:grpSpPr>
          <p:sp>
            <p:nvSpPr>
              <p:cNvPr id="1407" name="Google Shape;1407;p28"/>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28"/>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28"/>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28"/>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1" name="Google Shape;1411;p28"/>
            <p:cNvGrpSpPr/>
            <p:nvPr/>
          </p:nvGrpSpPr>
          <p:grpSpPr>
            <a:xfrm rot="10800000">
              <a:off x="261711" y="465077"/>
              <a:ext cx="507562" cy="507984"/>
              <a:chOff x="8064275" y="887850"/>
              <a:chExt cx="581800" cy="582350"/>
            </a:xfrm>
          </p:grpSpPr>
          <p:sp>
            <p:nvSpPr>
              <p:cNvPr id="1412" name="Google Shape;1412;p28"/>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28"/>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28"/>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28"/>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28"/>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28"/>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3">
  <p:cSld name="CUSTOM_20">
    <p:spTree>
      <p:nvGrpSpPr>
        <p:cNvPr id="1" name="Shape 1418"/>
        <p:cNvGrpSpPr/>
        <p:nvPr/>
      </p:nvGrpSpPr>
      <p:grpSpPr>
        <a:xfrm>
          <a:off x="0" y="0"/>
          <a:ext cx="0" cy="0"/>
          <a:chOff x="0" y="0"/>
          <a:chExt cx="0" cy="0"/>
        </a:xfrm>
      </p:grpSpPr>
      <p:grpSp>
        <p:nvGrpSpPr>
          <p:cNvPr id="1419" name="Google Shape;1419;p29"/>
          <p:cNvGrpSpPr/>
          <p:nvPr/>
        </p:nvGrpSpPr>
        <p:grpSpPr>
          <a:xfrm>
            <a:off x="432850" y="0"/>
            <a:ext cx="8278300" cy="5165700"/>
            <a:chOff x="432850" y="0"/>
            <a:chExt cx="8278300" cy="5165700"/>
          </a:xfrm>
        </p:grpSpPr>
        <p:cxnSp>
          <p:nvCxnSpPr>
            <p:cNvPr id="1420" name="Google Shape;1420;p29"/>
            <p:cNvCxnSpPr/>
            <p:nvPr/>
          </p:nvCxnSpPr>
          <p:spPr>
            <a:xfrm rot="10800000">
              <a:off x="8420275" y="2664300"/>
              <a:ext cx="0" cy="2501400"/>
            </a:xfrm>
            <a:prstGeom prst="straightConnector1">
              <a:avLst/>
            </a:prstGeom>
            <a:noFill/>
            <a:ln w="9525" cap="flat" cmpd="sng">
              <a:solidFill>
                <a:srgbClr val="595959"/>
              </a:solidFill>
              <a:prstDash val="solid"/>
              <a:round/>
              <a:headEnd type="none" w="med" len="med"/>
              <a:tailEnd type="none" w="med" len="med"/>
            </a:ln>
          </p:spPr>
        </p:cxnSp>
        <p:grpSp>
          <p:nvGrpSpPr>
            <p:cNvPr id="1421" name="Google Shape;1421;p29"/>
            <p:cNvGrpSpPr/>
            <p:nvPr/>
          </p:nvGrpSpPr>
          <p:grpSpPr>
            <a:xfrm>
              <a:off x="8129350" y="4292175"/>
              <a:ext cx="581800" cy="582350"/>
              <a:chOff x="8064275" y="887850"/>
              <a:chExt cx="581800" cy="582350"/>
            </a:xfrm>
          </p:grpSpPr>
          <p:sp>
            <p:nvSpPr>
              <p:cNvPr id="1422" name="Google Shape;1422;p29"/>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29"/>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29"/>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29"/>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29"/>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29"/>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8" name="Google Shape;1428;p29"/>
            <p:cNvGrpSpPr/>
            <p:nvPr/>
          </p:nvGrpSpPr>
          <p:grpSpPr>
            <a:xfrm>
              <a:off x="8274238" y="3720600"/>
              <a:ext cx="292025" cy="292575"/>
              <a:chOff x="7353050" y="316275"/>
              <a:chExt cx="292025" cy="292575"/>
            </a:xfrm>
          </p:grpSpPr>
          <p:sp>
            <p:nvSpPr>
              <p:cNvPr id="1429" name="Google Shape;1429;p29"/>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29"/>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29"/>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29"/>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3" name="Google Shape;1433;p29"/>
            <p:cNvGrpSpPr/>
            <p:nvPr/>
          </p:nvGrpSpPr>
          <p:grpSpPr>
            <a:xfrm>
              <a:off x="8332763" y="3212475"/>
              <a:ext cx="175000" cy="175000"/>
              <a:chOff x="8792300" y="321275"/>
              <a:chExt cx="175000" cy="175000"/>
            </a:xfrm>
          </p:grpSpPr>
          <p:sp>
            <p:nvSpPr>
              <p:cNvPr id="1434" name="Google Shape;1434;p29"/>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29"/>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29"/>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29"/>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438" name="Google Shape;1438;p29"/>
            <p:cNvCxnSpPr/>
            <p:nvPr/>
          </p:nvCxnSpPr>
          <p:spPr>
            <a:xfrm>
              <a:off x="723725" y="613"/>
              <a:ext cx="0" cy="2501400"/>
            </a:xfrm>
            <a:prstGeom prst="straightConnector1">
              <a:avLst/>
            </a:prstGeom>
            <a:noFill/>
            <a:ln w="9525" cap="flat" cmpd="sng">
              <a:solidFill>
                <a:srgbClr val="595959"/>
              </a:solidFill>
              <a:prstDash val="solid"/>
              <a:round/>
              <a:headEnd type="none" w="med" len="med"/>
              <a:tailEnd type="none" w="med" len="med"/>
            </a:ln>
          </p:spPr>
        </p:cxnSp>
        <p:grpSp>
          <p:nvGrpSpPr>
            <p:cNvPr id="1439" name="Google Shape;1439;p29"/>
            <p:cNvGrpSpPr/>
            <p:nvPr/>
          </p:nvGrpSpPr>
          <p:grpSpPr>
            <a:xfrm rot="10800000">
              <a:off x="432850" y="291788"/>
              <a:ext cx="581800" cy="582350"/>
              <a:chOff x="8064275" y="887850"/>
              <a:chExt cx="581800" cy="582350"/>
            </a:xfrm>
          </p:grpSpPr>
          <p:sp>
            <p:nvSpPr>
              <p:cNvPr id="1440" name="Google Shape;1440;p29"/>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29"/>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29"/>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29"/>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29"/>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29"/>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6" name="Google Shape;1446;p29"/>
            <p:cNvGrpSpPr/>
            <p:nvPr/>
          </p:nvGrpSpPr>
          <p:grpSpPr>
            <a:xfrm rot="10800000">
              <a:off x="577738" y="1153138"/>
              <a:ext cx="292025" cy="292575"/>
              <a:chOff x="7353050" y="316275"/>
              <a:chExt cx="292025" cy="292575"/>
            </a:xfrm>
          </p:grpSpPr>
          <p:sp>
            <p:nvSpPr>
              <p:cNvPr id="1447" name="Google Shape;1447;p29"/>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29"/>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29"/>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29"/>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1" name="Google Shape;1451;p29"/>
            <p:cNvGrpSpPr/>
            <p:nvPr/>
          </p:nvGrpSpPr>
          <p:grpSpPr>
            <a:xfrm rot="10800000">
              <a:off x="636238" y="1778838"/>
              <a:ext cx="175000" cy="175000"/>
              <a:chOff x="8792300" y="321275"/>
              <a:chExt cx="175000" cy="175000"/>
            </a:xfrm>
          </p:grpSpPr>
          <p:sp>
            <p:nvSpPr>
              <p:cNvPr id="1452" name="Google Shape;1452;p29"/>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29"/>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29"/>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29"/>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6" name="Google Shape;1456;p29"/>
            <p:cNvGrpSpPr/>
            <p:nvPr/>
          </p:nvGrpSpPr>
          <p:grpSpPr>
            <a:xfrm>
              <a:off x="432850" y="2003163"/>
              <a:ext cx="175013" cy="27000"/>
              <a:chOff x="5662375" y="212375"/>
              <a:chExt cx="175013" cy="27000"/>
            </a:xfrm>
          </p:grpSpPr>
          <p:sp>
            <p:nvSpPr>
              <p:cNvPr id="1457" name="Google Shape;1457;p29"/>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29"/>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29"/>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0" name="Google Shape;1460;p29"/>
            <p:cNvGrpSpPr/>
            <p:nvPr/>
          </p:nvGrpSpPr>
          <p:grpSpPr>
            <a:xfrm>
              <a:off x="788100" y="208488"/>
              <a:ext cx="175013" cy="27000"/>
              <a:chOff x="5662375" y="212375"/>
              <a:chExt cx="175013" cy="27000"/>
            </a:xfrm>
          </p:grpSpPr>
          <p:sp>
            <p:nvSpPr>
              <p:cNvPr id="1461" name="Google Shape;1461;p29"/>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29"/>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29"/>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4" name="Google Shape;1464;p29"/>
            <p:cNvGrpSpPr/>
            <p:nvPr/>
          </p:nvGrpSpPr>
          <p:grpSpPr>
            <a:xfrm>
              <a:off x="8129350" y="4988725"/>
              <a:ext cx="175013" cy="27000"/>
              <a:chOff x="5662375" y="212375"/>
              <a:chExt cx="175013" cy="27000"/>
            </a:xfrm>
          </p:grpSpPr>
          <p:sp>
            <p:nvSpPr>
              <p:cNvPr id="1465" name="Google Shape;1465;p29"/>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29"/>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29"/>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8" name="Google Shape;1468;p29"/>
            <p:cNvGrpSpPr/>
            <p:nvPr/>
          </p:nvGrpSpPr>
          <p:grpSpPr>
            <a:xfrm>
              <a:off x="8497550" y="3429425"/>
              <a:ext cx="175013" cy="27000"/>
              <a:chOff x="5662375" y="212375"/>
              <a:chExt cx="175013" cy="27000"/>
            </a:xfrm>
          </p:grpSpPr>
          <p:sp>
            <p:nvSpPr>
              <p:cNvPr id="1469" name="Google Shape;1469;p29"/>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29"/>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29"/>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472" name="Google Shape;1472;p29"/>
            <p:cNvCxnSpPr/>
            <p:nvPr/>
          </p:nvCxnSpPr>
          <p:spPr>
            <a:xfrm>
              <a:off x="8407225" y="0"/>
              <a:ext cx="0" cy="2160900"/>
            </a:xfrm>
            <a:prstGeom prst="straightConnector1">
              <a:avLst/>
            </a:prstGeom>
            <a:noFill/>
            <a:ln w="9525" cap="flat" cmpd="sng">
              <a:solidFill>
                <a:srgbClr val="595959"/>
              </a:solidFill>
              <a:prstDash val="solid"/>
              <a:round/>
              <a:headEnd type="none" w="med" len="med"/>
              <a:tailEnd type="none" w="med" len="med"/>
            </a:ln>
          </p:spPr>
        </p:cxnSp>
        <p:cxnSp>
          <p:nvCxnSpPr>
            <p:cNvPr id="1473" name="Google Shape;1473;p29"/>
            <p:cNvCxnSpPr/>
            <p:nvPr/>
          </p:nvCxnSpPr>
          <p:spPr>
            <a:xfrm>
              <a:off x="718025" y="2985634"/>
              <a:ext cx="0" cy="2160900"/>
            </a:xfrm>
            <a:prstGeom prst="straightConnector1">
              <a:avLst/>
            </a:prstGeom>
            <a:noFill/>
            <a:ln w="9525" cap="flat" cmpd="sng">
              <a:solidFill>
                <a:srgbClr val="595959"/>
              </a:solidFill>
              <a:prstDash val="solid"/>
              <a:round/>
              <a:headEnd type="none" w="med" len="med"/>
              <a:tailEnd type="none" w="med" len="med"/>
            </a:ln>
          </p:spPr>
        </p:cxnSp>
        <p:sp>
          <p:nvSpPr>
            <p:cNvPr id="1474" name="Google Shape;1474;p29"/>
            <p:cNvSpPr/>
            <p:nvPr/>
          </p:nvSpPr>
          <p:spPr>
            <a:xfrm>
              <a:off x="671825" y="4587888"/>
              <a:ext cx="92400" cy="92400"/>
            </a:xfrm>
            <a:prstGeom prst="ellipse">
              <a:avLst/>
            </a:prstGeom>
            <a:solidFill>
              <a:srgbClr val="59595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29"/>
            <p:cNvSpPr/>
            <p:nvPr/>
          </p:nvSpPr>
          <p:spPr>
            <a:xfrm>
              <a:off x="671825" y="3940338"/>
              <a:ext cx="92400" cy="92400"/>
            </a:xfrm>
            <a:prstGeom prst="ellipse">
              <a:avLst/>
            </a:prstGeom>
            <a:solidFill>
              <a:srgbClr val="59595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29"/>
            <p:cNvSpPr/>
            <p:nvPr/>
          </p:nvSpPr>
          <p:spPr>
            <a:xfrm>
              <a:off x="8361025" y="1453500"/>
              <a:ext cx="92400" cy="92400"/>
            </a:xfrm>
            <a:prstGeom prst="ellipse">
              <a:avLst/>
            </a:prstGeom>
            <a:solidFill>
              <a:srgbClr val="59595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29"/>
            <p:cNvSpPr/>
            <p:nvPr/>
          </p:nvSpPr>
          <p:spPr>
            <a:xfrm>
              <a:off x="8361025" y="234875"/>
              <a:ext cx="92400" cy="92400"/>
            </a:xfrm>
            <a:prstGeom prst="ellipse">
              <a:avLst/>
            </a:prstGeom>
            <a:solidFill>
              <a:srgbClr val="59595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4">
  <p:cSld name="CUSTOM_21">
    <p:spTree>
      <p:nvGrpSpPr>
        <p:cNvPr id="1" name="Shape 1478"/>
        <p:cNvGrpSpPr/>
        <p:nvPr/>
      </p:nvGrpSpPr>
      <p:grpSpPr>
        <a:xfrm>
          <a:off x="0" y="0"/>
          <a:ext cx="0" cy="0"/>
          <a:chOff x="0" y="0"/>
          <a:chExt cx="0" cy="0"/>
        </a:xfrm>
      </p:grpSpPr>
      <p:grpSp>
        <p:nvGrpSpPr>
          <p:cNvPr id="1479" name="Google Shape;1479;p30"/>
          <p:cNvGrpSpPr/>
          <p:nvPr/>
        </p:nvGrpSpPr>
        <p:grpSpPr>
          <a:xfrm>
            <a:off x="-6867" y="-6625"/>
            <a:ext cx="9152342" cy="5102050"/>
            <a:chOff x="-6867" y="-6625"/>
            <a:chExt cx="9152342" cy="5102050"/>
          </a:xfrm>
        </p:grpSpPr>
        <p:cxnSp>
          <p:nvCxnSpPr>
            <p:cNvPr id="1480" name="Google Shape;1480;p30"/>
            <p:cNvCxnSpPr/>
            <p:nvPr/>
          </p:nvCxnSpPr>
          <p:spPr>
            <a:xfrm>
              <a:off x="2904283" y="4513075"/>
              <a:ext cx="1133100" cy="306300"/>
            </a:xfrm>
            <a:prstGeom prst="straightConnector1">
              <a:avLst/>
            </a:prstGeom>
            <a:noFill/>
            <a:ln w="9525" cap="flat" cmpd="sng">
              <a:solidFill>
                <a:schemeClr val="dk2"/>
              </a:solidFill>
              <a:prstDash val="solid"/>
              <a:round/>
              <a:headEnd type="none" w="med" len="med"/>
              <a:tailEnd type="none" w="med" len="med"/>
            </a:ln>
          </p:spPr>
        </p:cxnSp>
        <p:cxnSp>
          <p:nvCxnSpPr>
            <p:cNvPr id="1481" name="Google Shape;1481;p30"/>
            <p:cNvCxnSpPr/>
            <p:nvPr/>
          </p:nvCxnSpPr>
          <p:spPr>
            <a:xfrm rot="10800000" flipH="1">
              <a:off x="1562083" y="4492325"/>
              <a:ext cx="1342200" cy="315300"/>
            </a:xfrm>
            <a:prstGeom prst="straightConnector1">
              <a:avLst/>
            </a:prstGeom>
            <a:noFill/>
            <a:ln w="9525" cap="flat" cmpd="sng">
              <a:solidFill>
                <a:schemeClr val="dk2"/>
              </a:solidFill>
              <a:prstDash val="solid"/>
              <a:round/>
              <a:headEnd type="none" w="med" len="med"/>
              <a:tailEnd type="none" w="med" len="med"/>
            </a:ln>
          </p:spPr>
        </p:cxnSp>
        <p:cxnSp>
          <p:nvCxnSpPr>
            <p:cNvPr id="1482" name="Google Shape;1482;p30"/>
            <p:cNvCxnSpPr/>
            <p:nvPr/>
          </p:nvCxnSpPr>
          <p:spPr>
            <a:xfrm>
              <a:off x="259558" y="4408000"/>
              <a:ext cx="1332000" cy="392100"/>
            </a:xfrm>
            <a:prstGeom prst="straightConnector1">
              <a:avLst/>
            </a:prstGeom>
            <a:noFill/>
            <a:ln w="9525" cap="flat" cmpd="sng">
              <a:solidFill>
                <a:schemeClr val="dk2"/>
              </a:solidFill>
              <a:prstDash val="solid"/>
              <a:round/>
              <a:headEnd type="none" w="med" len="med"/>
              <a:tailEnd type="none" w="med" len="med"/>
            </a:ln>
          </p:spPr>
        </p:cxnSp>
        <p:cxnSp>
          <p:nvCxnSpPr>
            <p:cNvPr id="1483" name="Google Shape;1483;p30"/>
            <p:cNvCxnSpPr/>
            <p:nvPr/>
          </p:nvCxnSpPr>
          <p:spPr>
            <a:xfrm>
              <a:off x="-6867" y="3993550"/>
              <a:ext cx="273900" cy="407100"/>
            </a:xfrm>
            <a:prstGeom prst="straightConnector1">
              <a:avLst/>
            </a:prstGeom>
            <a:noFill/>
            <a:ln w="9525" cap="flat" cmpd="sng">
              <a:solidFill>
                <a:schemeClr val="dk2"/>
              </a:solidFill>
              <a:prstDash val="solid"/>
              <a:round/>
              <a:headEnd type="none" w="med" len="med"/>
              <a:tailEnd type="none" w="med" len="med"/>
            </a:ln>
          </p:spPr>
        </p:cxnSp>
        <p:grpSp>
          <p:nvGrpSpPr>
            <p:cNvPr id="1484" name="Google Shape;1484;p30"/>
            <p:cNvGrpSpPr/>
            <p:nvPr/>
          </p:nvGrpSpPr>
          <p:grpSpPr>
            <a:xfrm flipH="1">
              <a:off x="1278333" y="4513075"/>
              <a:ext cx="581800" cy="582350"/>
              <a:chOff x="8064275" y="887850"/>
              <a:chExt cx="581800" cy="582350"/>
            </a:xfrm>
          </p:grpSpPr>
          <p:sp>
            <p:nvSpPr>
              <p:cNvPr id="1485" name="Google Shape;1485;p30"/>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30"/>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30"/>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30"/>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30"/>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30"/>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1" name="Google Shape;1491;p30"/>
            <p:cNvGrpSpPr/>
            <p:nvPr/>
          </p:nvGrpSpPr>
          <p:grpSpPr>
            <a:xfrm flipH="1">
              <a:off x="2747608" y="4340463"/>
              <a:ext cx="292025" cy="292575"/>
              <a:chOff x="7353050" y="316275"/>
              <a:chExt cx="292025" cy="292575"/>
            </a:xfrm>
          </p:grpSpPr>
          <p:sp>
            <p:nvSpPr>
              <p:cNvPr id="1492" name="Google Shape;1492;p30"/>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30"/>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30"/>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30"/>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6" name="Google Shape;1496;p30"/>
            <p:cNvGrpSpPr/>
            <p:nvPr/>
          </p:nvGrpSpPr>
          <p:grpSpPr>
            <a:xfrm flipH="1">
              <a:off x="171308" y="4315025"/>
              <a:ext cx="175000" cy="175000"/>
              <a:chOff x="8792300" y="321275"/>
              <a:chExt cx="175000" cy="175000"/>
            </a:xfrm>
          </p:grpSpPr>
          <p:sp>
            <p:nvSpPr>
              <p:cNvPr id="1497" name="Google Shape;1497;p30"/>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30"/>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30"/>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30"/>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1" name="Google Shape;1501;p30"/>
            <p:cNvGrpSpPr/>
            <p:nvPr/>
          </p:nvGrpSpPr>
          <p:grpSpPr>
            <a:xfrm>
              <a:off x="3873197" y="4657550"/>
              <a:ext cx="293111" cy="293388"/>
              <a:chOff x="3164039" y="430875"/>
              <a:chExt cx="293111" cy="293388"/>
            </a:xfrm>
          </p:grpSpPr>
          <p:sp>
            <p:nvSpPr>
              <p:cNvPr id="1502" name="Google Shape;1502;p30"/>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30"/>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30"/>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30"/>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30"/>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30"/>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8" name="Google Shape;1508;p30"/>
            <p:cNvGrpSpPr/>
            <p:nvPr/>
          </p:nvGrpSpPr>
          <p:grpSpPr>
            <a:xfrm flipH="1">
              <a:off x="242270" y="4142425"/>
              <a:ext cx="175013" cy="27000"/>
              <a:chOff x="5662375" y="212375"/>
              <a:chExt cx="175013" cy="27000"/>
            </a:xfrm>
          </p:grpSpPr>
          <p:sp>
            <p:nvSpPr>
              <p:cNvPr id="1509" name="Google Shape;1509;p30"/>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30"/>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30"/>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512" name="Google Shape;1512;p30"/>
            <p:cNvCxnSpPr/>
            <p:nvPr/>
          </p:nvCxnSpPr>
          <p:spPr>
            <a:xfrm rot="10800000">
              <a:off x="5995050" y="226600"/>
              <a:ext cx="1504500" cy="224700"/>
            </a:xfrm>
            <a:prstGeom prst="straightConnector1">
              <a:avLst/>
            </a:prstGeom>
            <a:noFill/>
            <a:ln w="9525" cap="flat" cmpd="sng">
              <a:solidFill>
                <a:schemeClr val="dk2"/>
              </a:solidFill>
              <a:prstDash val="solid"/>
              <a:round/>
              <a:headEnd type="none" w="med" len="med"/>
              <a:tailEnd type="none" w="med" len="med"/>
            </a:ln>
          </p:spPr>
        </p:cxnSp>
        <p:cxnSp>
          <p:nvCxnSpPr>
            <p:cNvPr id="1513" name="Google Shape;1513;p30"/>
            <p:cNvCxnSpPr/>
            <p:nvPr/>
          </p:nvCxnSpPr>
          <p:spPr>
            <a:xfrm rot="10800000">
              <a:off x="7512925" y="457850"/>
              <a:ext cx="829500" cy="743400"/>
            </a:xfrm>
            <a:prstGeom prst="straightConnector1">
              <a:avLst/>
            </a:prstGeom>
            <a:noFill/>
            <a:ln w="9525" cap="flat" cmpd="sng">
              <a:solidFill>
                <a:schemeClr val="dk2"/>
              </a:solidFill>
              <a:prstDash val="solid"/>
              <a:round/>
              <a:headEnd type="none" w="med" len="med"/>
              <a:tailEnd type="none" w="med" len="med"/>
            </a:ln>
          </p:spPr>
        </p:cxnSp>
        <p:cxnSp>
          <p:nvCxnSpPr>
            <p:cNvPr id="1514" name="Google Shape;1514;p30"/>
            <p:cNvCxnSpPr/>
            <p:nvPr/>
          </p:nvCxnSpPr>
          <p:spPr>
            <a:xfrm flipH="1">
              <a:off x="8348975" y="-6625"/>
              <a:ext cx="796500" cy="1188000"/>
            </a:xfrm>
            <a:prstGeom prst="straightConnector1">
              <a:avLst/>
            </a:prstGeom>
            <a:noFill/>
            <a:ln w="9525" cap="flat" cmpd="sng">
              <a:solidFill>
                <a:schemeClr val="dk2"/>
              </a:solidFill>
              <a:prstDash val="solid"/>
              <a:round/>
              <a:headEnd type="none" w="med" len="med"/>
              <a:tailEnd type="none" w="med" len="med"/>
            </a:ln>
          </p:spPr>
        </p:cxnSp>
        <p:grpSp>
          <p:nvGrpSpPr>
            <p:cNvPr id="1515" name="Google Shape;1515;p30"/>
            <p:cNvGrpSpPr/>
            <p:nvPr/>
          </p:nvGrpSpPr>
          <p:grpSpPr>
            <a:xfrm>
              <a:off x="8064275" y="1040250"/>
              <a:ext cx="581800" cy="582350"/>
              <a:chOff x="8064275" y="887850"/>
              <a:chExt cx="581800" cy="582350"/>
            </a:xfrm>
          </p:grpSpPr>
          <p:sp>
            <p:nvSpPr>
              <p:cNvPr id="1516" name="Google Shape;1516;p30"/>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30"/>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30"/>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30"/>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30"/>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30"/>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2" name="Google Shape;1522;p30"/>
            <p:cNvGrpSpPr/>
            <p:nvPr/>
          </p:nvGrpSpPr>
          <p:grpSpPr>
            <a:xfrm>
              <a:off x="7353050" y="316275"/>
              <a:ext cx="292025" cy="292575"/>
              <a:chOff x="7353050" y="316275"/>
              <a:chExt cx="292025" cy="292575"/>
            </a:xfrm>
          </p:grpSpPr>
          <p:sp>
            <p:nvSpPr>
              <p:cNvPr id="1523" name="Google Shape;1523;p30"/>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30"/>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30"/>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30"/>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7" name="Google Shape;1527;p30"/>
            <p:cNvGrpSpPr/>
            <p:nvPr/>
          </p:nvGrpSpPr>
          <p:grpSpPr>
            <a:xfrm>
              <a:off x="8792300" y="321275"/>
              <a:ext cx="175000" cy="175000"/>
              <a:chOff x="8792300" y="321275"/>
              <a:chExt cx="175000" cy="175000"/>
            </a:xfrm>
          </p:grpSpPr>
          <p:sp>
            <p:nvSpPr>
              <p:cNvPr id="1528" name="Google Shape;1528;p30"/>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30"/>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30"/>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30"/>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32" name="Google Shape;1532;p30"/>
            <p:cNvSpPr/>
            <p:nvPr/>
          </p:nvSpPr>
          <p:spPr>
            <a:xfrm>
              <a:off x="5829305" y="687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30"/>
            <p:cNvSpPr/>
            <p:nvPr/>
          </p:nvSpPr>
          <p:spPr>
            <a:xfrm>
              <a:off x="5827050" y="661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30"/>
            <p:cNvSpPr/>
            <p:nvPr/>
          </p:nvSpPr>
          <p:spPr>
            <a:xfrm>
              <a:off x="5865794" y="1052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30"/>
            <p:cNvSpPr/>
            <p:nvPr/>
          </p:nvSpPr>
          <p:spPr>
            <a:xfrm>
              <a:off x="5863552" y="1026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30"/>
            <p:cNvSpPr/>
            <p:nvPr/>
          </p:nvSpPr>
          <p:spPr>
            <a:xfrm>
              <a:off x="5905382" y="1447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30"/>
            <p:cNvSpPr/>
            <p:nvPr/>
          </p:nvSpPr>
          <p:spPr>
            <a:xfrm>
              <a:off x="5903140" y="1425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38" name="Google Shape;1538;p30"/>
            <p:cNvGrpSpPr/>
            <p:nvPr/>
          </p:nvGrpSpPr>
          <p:grpSpPr>
            <a:xfrm>
              <a:off x="8490050" y="170875"/>
              <a:ext cx="175013" cy="27000"/>
              <a:chOff x="5662375" y="212375"/>
              <a:chExt cx="175013" cy="27000"/>
            </a:xfrm>
          </p:grpSpPr>
          <p:sp>
            <p:nvSpPr>
              <p:cNvPr id="1539" name="Google Shape;1539;p30"/>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30"/>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30"/>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2" name="Google Shape;1542;p30"/>
            <p:cNvGrpSpPr/>
            <p:nvPr/>
          </p:nvGrpSpPr>
          <p:grpSpPr>
            <a:xfrm>
              <a:off x="8678350" y="1658000"/>
              <a:ext cx="175013" cy="27000"/>
              <a:chOff x="5662375" y="212375"/>
              <a:chExt cx="175013" cy="27000"/>
            </a:xfrm>
          </p:grpSpPr>
          <p:sp>
            <p:nvSpPr>
              <p:cNvPr id="1543" name="Google Shape;1543;p30"/>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30"/>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30"/>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body 2">
  <p:cSld name="Title and body 2">
    <p:spTree>
      <p:nvGrpSpPr>
        <p:cNvPr id="1" name="Shape 840"/>
        <p:cNvGrpSpPr/>
        <p:nvPr/>
      </p:nvGrpSpPr>
      <p:grpSpPr>
        <a:xfrm>
          <a:off x="0" y="0"/>
          <a:ext cx="0" cy="0"/>
          <a:chOff x="0" y="0"/>
          <a:chExt cx="0" cy="0"/>
        </a:xfrm>
      </p:grpSpPr>
      <p:sp>
        <p:nvSpPr>
          <p:cNvPr id="841" name="Google Shape;841;p18"/>
          <p:cNvSpPr txBox="1">
            <a:spLocks noGrp="1"/>
          </p:cNvSpPr>
          <p:nvPr>
            <p:ph type="title"/>
          </p:nvPr>
        </p:nvSpPr>
        <p:spPr>
          <a:xfrm>
            <a:off x="1271016" y="338328"/>
            <a:ext cx="6611100" cy="548700"/>
          </a:xfrm>
          <a:prstGeom prst="rect">
            <a:avLst/>
          </a:prstGeom>
        </p:spPr>
        <p:txBody>
          <a:bodyPr spcFirstLastPara="1" wrap="square" lIns="91425" tIns="91425" rIns="91425" bIns="91425" anchor="t" anchorCtr="0">
            <a:noAutofit/>
          </a:bodyPr>
          <a:lstStyle>
            <a:lvl1pPr lvl="0" algn="ctr">
              <a:spcBef>
                <a:spcPts val="0"/>
              </a:spcBef>
              <a:spcAft>
                <a:spcPts val="0"/>
              </a:spcAft>
              <a:buNone/>
              <a:defRPr/>
            </a:lvl1pPr>
            <a:lvl2pPr lvl="1" algn="ctr">
              <a:spcBef>
                <a:spcPts val="0"/>
              </a:spcBef>
              <a:spcAft>
                <a:spcPts val="0"/>
              </a:spcAft>
              <a:buNone/>
              <a:defRPr/>
            </a:lvl2pPr>
            <a:lvl3pPr lvl="2" algn="ctr">
              <a:spcBef>
                <a:spcPts val="0"/>
              </a:spcBef>
              <a:spcAft>
                <a:spcPts val="0"/>
              </a:spcAft>
              <a:buNone/>
              <a:defRPr/>
            </a:lvl3pPr>
            <a:lvl4pPr lvl="3" algn="ctr">
              <a:spcBef>
                <a:spcPts val="0"/>
              </a:spcBef>
              <a:spcAft>
                <a:spcPts val="0"/>
              </a:spcAft>
              <a:buNone/>
              <a:defRPr/>
            </a:lvl4pPr>
            <a:lvl5pPr lvl="4" algn="ctr">
              <a:spcBef>
                <a:spcPts val="0"/>
              </a:spcBef>
              <a:spcAft>
                <a:spcPts val="0"/>
              </a:spcAft>
              <a:buNone/>
              <a:defRPr/>
            </a:lvl5pPr>
            <a:lvl6pPr lvl="5" algn="ctr">
              <a:spcBef>
                <a:spcPts val="0"/>
              </a:spcBef>
              <a:spcAft>
                <a:spcPts val="0"/>
              </a:spcAft>
              <a:buNone/>
              <a:defRPr/>
            </a:lvl6pPr>
            <a:lvl7pPr lvl="6" algn="ctr">
              <a:spcBef>
                <a:spcPts val="0"/>
              </a:spcBef>
              <a:spcAft>
                <a:spcPts val="0"/>
              </a:spcAft>
              <a:buNone/>
              <a:defRPr/>
            </a:lvl7pPr>
            <a:lvl8pPr lvl="7" algn="ctr">
              <a:spcBef>
                <a:spcPts val="0"/>
              </a:spcBef>
              <a:spcAft>
                <a:spcPts val="0"/>
              </a:spcAft>
              <a:buNone/>
              <a:defRPr/>
            </a:lvl8pPr>
            <a:lvl9pPr lvl="8" algn="ctr">
              <a:spcBef>
                <a:spcPts val="0"/>
              </a:spcBef>
              <a:spcAft>
                <a:spcPts val="0"/>
              </a:spcAft>
              <a:buNone/>
              <a:defRPr/>
            </a:lvl9pPr>
          </a:lstStyle>
          <a:p>
            <a:endParaRPr/>
          </a:p>
        </p:txBody>
      </p:sp>
      <p:sp>
        <p:nvSpPr>
          <p:cNvPr id="842" name="Google Shape;842;p18"/>
          <p:cNvSpPr txBox="1">
            <a:spLocks noGrp="1"/>
          </p:cNvSpPr>
          <p:nvPr>
            <p:ph type="subTitle" idx="1"/>
          </p:nvPr>
        </p:nvSpPr>
        <p:spPr>
          <a:xfrm>
            <a:off x="4690875" y="1491351"/>
            <a:ext cx="3557100" cy="2656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cxnSp>
        <p:nvCxnSpPr>
          <p:cNvPr id="843" name="Google Shape;843;p18"/>
          <p:cNvCxnSpPr/>
          <p:nvPr/>
        </p:nvCxnSpPr>
        <p:spPr>
          <a:xfrm rot="10800000">
            <a:off x="8109000" y="501275"/>
            <a:ext cx="737700" cy="737700"/>
          </a:xfrm>
          <a:prstGeom prst="straightConnector1">
            <a:avLst/>
          </a:prstGeom>
          <a:noFill/>
          <a:ln w="9525" cap="flat" cmpd="sng">
            <a:solidFill>
              <a:schemeClr val="dk1"/>
            </a:solidFill>
            <a:prstDash val="solid"/>
            <a:round/>
            <a:headEnd type="none" w="med" len="med"/>
            <a:tailEnd type="none" w="med" len="med"/>
          </a:ln>
        </p:spPr>
      </p:cxnSp>
      <p:cxnSp>
        <p:nvCxnSpPr>
          <p:cNvPr id="844" name="Google Shape;844;p18"/>
          <p:cNvCxnSpPr/>
          <p:nvPr/>
        </p:nvCxnSpPr>
        <p:spPr>
          <a:xfrm>
            <a:off x="582475" y="282188"/>
            <a:ext cx="1212900" cy="422700"/>
          </a:xfrm>
          <a:prstGeom prst="straightConnector1">
            <a:avLst/>
          </a:prstGeom>
          <a:noFill/>
          <a:ln w="9525" cap="flat" cmpd="sng">
            <a:solidFill>
              <a:schemeClr val="dk1"/>
            </a:solidFill>
            <a:prstDash val="solid"/>
            <a:round/>
            <a:headEnd type="none" w="med" len="med"/>
            <a:tailEnd type="none" w="med" len="med"/>
          </a:ln>
        </p:spPr>
      </p:cxnSp>
      <p:cxnSp>
        <p:nvCxnSpPr>
          <p:cNvPr id="845" name="Google Shape;845;p18"/>
          <p:cNvCxnSpPr/>
          <p:nvPr/>
        </p:nvCxnSpPr>
        <p:spPr>
          <a:xfrm rot="10800000" flipH="1">
            <a:off x="0" y="274188"/>
            <a:ext cx="582600" cy="654300"/>
          </a:xfrm>
          <a:prstGeom prst="straightConnector1">
            <a:avLst/>
          </a:prstGeom>
          <a:noFill/>
          <a:ln w="9525" cap="flat" cmpd="sng">
            <a:solidFill>
              <a:schemeClr val="dk1"/>
            </a:solidFill>
            <a:prstDash val="solid"/>
            <a:round/>
            <a:headEnd type="none" w="med" len="med"/>
            <a:tailEnd type="none" w="med" len="med"/>
          </a:ln>
        </p:spPr>
      </p:cxnSp>
      <p:grpSp>
        <p:nvGrpSpPr>
          <p:cNvPr id="846" name="Google Shape;846;p18"/>
          <p:cNvGrpSpPr/>
          <p:nvPr/>
        </p:nvGrpSpPr>
        <p:grpSpPr>
          <a:xfrm flipH="1">
            <a:off x="423750" y="125363"/>
            <a:ext cx="292025" cy="292575"/>
            <a:chOff x="7353050" y="316275"/>
            <a:chExt cx="292025" cy="292575"/>
          </a:xfrm>
        </p:grpSpPr>
        <p:sp>
          <p:nvSpPr>
            <p:cNvPr id="847" name="Google Shape;847;p18"/>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18"/>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18"/>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18"/>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 name="Google Shape;851;p18"/>
          <p:cNvGrpSpPr/>
          <p:nvPr/>
        </p:nvGrpSpPr>
        <p:grpSpPr>
          <a:xfrm>
            <a:off x="1638739" y="558163"/>
            <a:ext cx="293111" cy="293388"/>
            <a:chOff x="3164039" y="430875"/>
            <a:chExt cx="293111" cy="293388"/>
          </a:xfrm>
        </p:grpSpPr>
        <p:sp>
          <p:nvSpPr>
            <p:cNvPr id="852" name="Google Shape;852;p18"/>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18"/>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18"/>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18"/>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18"/>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18"/>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8" name="Google Shape;858;p18"/>
          <p:cNvGrpSpPr/>
          <p:nvPr/>
        </p:nvGrpSpPr>
        <p:grpSpPr>
          <a:xfrm>
            <a:off x="1591750" y="362600"/>
            <a:ext cx="175013" cy="27000"/>
            <a:chOff x="5662375" y="212375"/>
            <a:chExt cx="175013" cy="27000"/>
          </a:xfrm>
        </p:grpSpPr>
        <p:sp>
          <p:nvSpPr>
            <p:cNvPr id="859" name="Google Shape;859;p18"/>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18"/>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18"/>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862" name="Google Shape;862;p18"/>
          <p:cNvCxnSpPr/>
          <p:nvPr/>
        </p:nvCxnSpPr>
        <p:spPr>
          <a:xfrm flipH="1">
            <a:off x="8151325" y="6875"/>
            <a:ext cx="1002600" cy="494400"/>
          </a:xfrm>
          <a:prstGeom prst="straightConnector1">
            <a:avLst/>
          </a:prstGeom>
          <a:noFill/>
          <a:ln w="9525" cap="flat" cmpd="sng">
            <a:solidFill>
              <a:schemeClr val="dk1"/>
            </a:solidFill>
            <a:prstDash val="solid"/>
            <a:round/>
            <a:headEnd type="none" w="med" len="med"/>
            <a:tailEnd type="none" w="med" len="med"/>
          </a:ln>
        </p:spPr>
      </p:cxnSp>
      <p:grpSp>
        <p:nvGrpSpPr>
          <p:cNvPr id="863" name="Google Shape;863;p18"/>
          <p:cNvGrpSpPr/>
          <p:nvPr/>
        </p:nvGrpSpPr>
        <p:grpSpPr>
          <a:xfrm>
            <a:off x="7823875" y="202375"/>
            <a:ext cx="581800" cy="582350"/>
            <a:chOff x="8064275" y="887850"/>
            <a:chExt cx="581800" cy="582350"/>
          </a:xfrm>
        </p:grpSpPr>
        <p:sp>
          <p:nvSpPr>
            <p:cNvPr id="864" name="Google Shape;864;p18"/>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18"/>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18"/>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18"/>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18"/>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18"/>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 name="Google Shape;870;p18"/>
          <p:cNvGrpSpPr/>
          <p:nvPr/>
        </p:nvGrpSpPr>
        <p:grpSpPr>
          <a:xfrm flipH="1">
            <a:off x="8698650" y="1117488"/>
            <a:ext cx="292025" cy="292575"/>
            <a:chOff x="7353050" y="316275"/>
            <a:chExt cx="292025" cy="292575"/>
          </a:xfrm>
        </p:grpSpPr>
        <p:sp>
          <p:nvSpPr>
            <p:cNvPr id="871" name="Google Shape;871;p18"/>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18"/>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18"/>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18"/>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 name="Google Shape;875;p18"/>
          <p:cNvGrpSpPr/>
          <p:nvPr/>
        </p:nvGrpSpPr>
        <p:grpSpPr>
          <a:xfrm>
            <a:off x="8678350" y="1581800"/>
            <a:ext cx="175013" cy="27000"/>
            <a:chOff x="5662375" y="212375"/>
            <a:chExt cx="175013" cy="27000"/>
          </a:xfrm>
        </p:grpSpPr>
        <p:sp>
          <p:nvSpPr>
            <p:cNvPr id="876" name="Google Shape;876;p18"/>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18"/>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18"/>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879" name="Google Shape;879;p18"/>
          <p:cNvCxnSpPr/>
          <p:nvPr/>
        </p:nvCxnSpPr>
        <p:spPr>
          <a:xfrm flipH="1">
            <a:off x="5101704" y="4513075"/>
            <a:ext cx="1133100" cy="306300"/>
          </a:xfrm>
          <a:prstGeom prst="straightConnector1">
            <a:avLst/>
          </a:prstGeom>
          <a:noFill/>
          <a:ln w="9525" cap="flat" cmpd="sng">
            <a:solidFill>
              <a:schemeClr val="dk2"/>
            </a:solidFill>
            <a:prstDash val="solid"/>
            <a:round/>
            <a:headEnd type="none" w="med" len="med"/>
            <a:tailEnd type="none" w="med" len="med"/>
          </a:ln>
        </p:spPr>
      </p:cxnSp>
      <p:cxnSp>
        <p:nvCxnSpPr>
          <p:cNvPr id="880" name="Google Shape;880;p18"/>
          <p:cNvCxnSpPr/>
          <p:nvPr/>
        </p:nvCxnSpPr>
        <p:spPr>
          <a:xfrm rot="10800000">
            <a:off x="6234804" y="4492325"/>
            <a:ext cx="1342200" cy="315300"/>
          </a:xfrm>
          <a:prstGeom prst="straightConnector1">
            <a:avLst/>
          </a:prstGeom>
          <a:noFill/>
          <a:ln w="9525" cap="flat" cmpd="sng">
            <a:solidFill>
              <a:schemeClr val="dk2"/>
            </a:solidFill>
            <a:prstDash val="solid"/>
            <a:round/>
            <a:headEnd type="none" w="med" len="med"/>
            <a:tailEnd type="none" w="med" len="med"/>
          </a:ln>
        </p:spPr>
      </p:cxnSp>
      <p:cxnSp>
        <p:nvCxnSpPr>
          <p:cNvPr id="881" name="Google Shape;881;p18"/>
          <p:cNvCxnSpPr/>
          <p:nvPr/>
        </p:nvCxnSpPr>
        <p:spPr>
          <a:xfrm flipH="1">
            <a:off x="7547529" y="4408000"/>
            <a:ext cx="1332000" cy="392100"/>
          </a:xfrm>
          <a:prstGeom prst="straightConnector1">
            <a:avLst/>
          </a:prstGeom>
          <a:noFill/>
          <a:ln w="9525" cap="flat" cmpd="sng">
            <a:solidFill>
              <a:schemeClr val="dk2"/>
            </a:solidFill>
            <a:prstDash val="solid"/>
            <a:round/>
            <a:headEnd type="none" w="med" len="med"/>
            <a:tailEnd type="none" w="med" len="med"/>
          </a:ln>
        </p:spPr>
      </p:cxnSp>
      <p:cxnSp>
        <p:nvCxnSpPr>
          <p:cNvPr id="882" name="Google Shape;882;p18"/>
          <p:cNvCxnSpPr/>
          <p:nvPr/>
        </p:nvCxnSpPr>
        <p:spPr>
          <a:xfrm flipH="1">
            <a:off x="8872054" y="3993550"/>
            <a:ext cx="273900" cy="407100"/>
          </a:xfrm>
          <a:prstGeom prst="straightConnector1">
            <a:avLst/>
          </a:prstGeom>
          <a:noFill/>
          <a:ln w="9525" cap="flat" cmpd="sng">
            <a:solidFill>
              <a:schemeClr val="dk2"/>
            </a:solidFill>
            <a:prstDash val="solid"/>
            <a:round/>
            <a:headEnd type="none" w="med" len="med"/>
            <a:tailEnd type="none" w="med" len="med"/>
          </a:ln>
        </p:spPr>
      </p:cxnSp>
      <p:grpSp>
        <p:nvGrpSpPr>
          <p:cNvPr id="883" name="Google Shape;883;p18"/>
          <p:cNvGrpSpPr/>
          <p:nvPr/>
        </p:nvGrpSpPr>
        <p:grpSpPr>
          <a:xfrm>
            <a:off x="7278954" y="4513075"/>
            <a:ext cx="581800" cy="582350"/>
            <a:chOff x="8064275" y="887850"/>
            <a:chExt cx="581800" cy="582350"/>
          </a:xfrm>
        </p:grpSpPr>
        <p:sp>
          <p:nvSpPr>
            <p:cNvPr id="884" name="Google Shape;884;p18"/>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18"/>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18"/>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18"/>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18"/>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18"/>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 name="Google Shape;890;p18"/>
          <p:cNvGrpSpPr/>
          <p:nvPr/>
        </p:nvGrpSpPr>
        <p:grpSpPr>
          <a:xfrm>
            <a:off x="6099454" y="4340463"/>
            <a:ext cx="292025" cy="292575"/>
            <a:chOff x="7353050" y="316275"/>
            <a:chExt cx="292025" cy="292575"/>
          </a:xfrm>
        </p:grpSpPr>
        <p:sp>
          <p:nvSpPr>
            <p:cNvPr id="891" name="Google Shape;891;p18"/>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18"/>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18"/>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18"/>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 name="Google Shape;895;p18"/>
          <p:cNvGrpSpPr/>
          <p:nvPr/>
        </p:nvGrpSpPr>
        <p:grpSpPr>
          <a:xfrm>
            <a:off x="8792779" y="4315025"/>
            <a:ext cx="175000" cy="175000"/>
            <a:chOff x="8792300" y="321275"/>
            <a:chExt cx="175000" cy="175000"/>
          </a:xfrm>
        </p:grpSpPr>
        <p:sp>
          <p:nvSpPr>
            <p:cNvPr id="896" name="Google Shape;896;p18"/>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18"/>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18"/>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18"/>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0" name="Google Shape;900;p18"/>
          <p:cNvGrpSpPr/>
          <p:nvPr/>
        </p:nvGrpSpPr>
        <p:grpSpPr>
          <a:xfrm flipH="1">
            <a:off x="4972779" y="4657550"/>
            <a:ext cx="293111" cy="293388"/>
            <a:chOff x="3164039" y="430875"/>
            <a:chExt cx="293111" cy="293388"/>
          </a:xfrm>
        </p:grpSpPr>
        <p:sp>
          <p:nvSpPr>
            <p:cNvPr id="901" name="Google Shape;901;p18"/>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18"/>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18"/>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18"/>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18"/>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18"/>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7" name="Google Shape;907;p18"/>
          <p:cNvGrpSpPr/>
          <p:nvPr/>
        </p:nvGrpSpPr>
        <p:grpSpPr>
          <a:xfrm>
            <a:off x="8721804" y="4142425"/>
            <a:ext cx="175013" cy="27000"/>
            <a:chOff x="5662375" y="212375"/>
            <a:chExt cx="175013" cy="27000"/>
          </a:xfrm>
        </p:grpSpPr>
        <p:sp>
          <p:nvSpPr>
            <p:cNvPr id="908" name="Google Shape;908;p18"/>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18"/>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18"/>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08666111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175"/>
        <p:cNvGrpSpPr/>
        <p:nvPr/>
      </p:nvGrpSpPr>
      <p:grpSpPr>
        <a:xfrm>
          <a:off x="0" y="0"/>
          <a:ext cx="0" cy="0"/>
          <a:chOff x="0" y="0"/>
          <a:chExt cx="0" cy="0"/>
        </a:xfrm>
      </p:grpSpPr>
      <p:sp>
        <p:nvSpPr>
          <p:cNvPr id="176" name="Google Shape;176;p5"/>
          <p:cNvSpPr txBox="1">
            <a:spLocks noGrp="1"/>
          </p:cNvSpPr>
          <p:nvPr>
            <p:ph type="title"/>
          </p:nvPr>
        </p:nvSpPr>
        <p:spPr>
          <a:xfrm>
            <a:off x="1807671" y="338325"/>
            <a:ext cx="5528700" cy="6126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177" name="Google Shape;177;p5"/>
          <p:cNvSpPr txBox="1">
            <a:spLocks noGrp="1"/>
          </p:cNvSpPr>
          <p:nvPr>
            <p:ph type="subTitle" idx="1"/>
          </p:nvPr>
        </p:nvSpPr>
        <p:spPr>
          <a:xfrm>
            <a:off x="4956048" y="2532888"/>
            <a:ext cx="2084700" cy="1362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
        <p:nvSpPr>
          <p:cNvPr id="178" name="Google Shape;178;p5"/>
          <p:cNvSpPr txBox="1">
            <a:spLocks noGrp="1"/>
          </p:cNvSpPr>
          <p:nvPr>
            <p:ph type="subTitle" idx="2"/>
          </p:nvPr>
        </p:nvSpPr>
        <p:spPr>
          <a:xfrm>
            <a:off x="2093976" y="2532888"/>
            <a:ext cx="2084700" cy="1362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
        <p:nvSpPr>
          <p:cNvPr id="179" name="Google Shape;179;p5"/>
          <p:cNvSpPr txBox="1">
            <a:spLocks noGrp="1"/>
          </p:cNvSpPr>
          <p:nvPr>
            <p:ph type="subTitle" idx="3"/>
          </p:nvPr>
        </p:nvSpPr>
        <p:spPr>
          <a:xfrm>
            <a:off x="4956048" y="2221992"/>
            <a:ext cx="2084700" cy="2835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1600">
                <a:solidFill>
                  <a:schemeClr val="accent1"/>
                </a:solidFill>
              </a:defRPr>
            </a:lvl2pPr>
            <a:lvl3pPr lvl="2" algn="ctr" rtl="0">
              <a:spcBef>
                <a:spcPts val="0"/>
              </a:spcBef>
              <a:spcAft>
                <a:spcPts val="0"/>
              </a:spcAft>
              <a:buNone/>
              <a:defRPr sz="1600">
                <a:solidFill>
                  <a:schemeClr val="accent1"/>
                </a:solidFill>
              </a:defRPr>
            </a:lvl3pPr>
            <a:lvl4pPr lvl="3" algn="ctr" rtl="0">
              <a:spcBef>
                <a:spcPts val="0"/>
              </a:spcBef>
              <a:spcAft>
                <a:spcPts val="0"/>
              </a:spcAft>
              <a:buNone/>
              <a:defRPr sz="1600">
                <a:solidFill>
                  <a:schemeClr val="accent1"/>
                </a:solidFill>
              </a:defRPr>
            </a:lvl4pPr>
            <a:lvl5pPr lvl="4" algn="ctr" rtl="0">
              <a:spcBef>
                <a:spcPts val="0"/>
              </a:spcBef>
              <a:spcAft>
                <a:spcPts val="0"/>
              </a:spcAft>
              <a:buNone/>
              <a:defRPr sz="1600">
                <a:solidFill>
                  <a:schemeClr val="accent1"/>
                </a:solidFill>
              </a:defRPr>
            </a:lvl5pPr>
            <a:lvl6pPr lvl="5" algn="ctr" rtl="0">
              <a:spcBef>
                <a:spcPts val="0"/>
              </a:spcBef>
              <a:spcAft>
                <a:spcPts val="0"/>
              </a:spcAft>
              <a:buNone/>
              <a:defRPr sz="1600">
                <a:solidFill>
                  <a:schemeClr val="accent1"/>
                </a:solidFill>
              </a:defRPr>
            </a:lvl6pPr>
            <a:lvl7pPr lvl="6" algn="ctr" rtl="0">
              <a:spcBef>
                <a:spcPts val="0"/>
              </a:spcBef>
              <a:spcAft>
                <a:spcPts val="0"/>
              </a:spcAft>
              <a:buNone/>
              <a:defRPr sz="1600">
                <a:solidFill>
                  <a:schemeClr val="accent1"/>
                </a:solidFill>
              </a:defRPr>
            </a:lvl7pPr>
            <a:lvl8pPr lvl="7" algn="ctr" rtl="0">
              <a:spcBef>
                <a:spcPts val="0"/>
              </a:spcBef>
              <a:spcAft>
                <a:spcPts val="0"/>
              </a:spcAft>
              <a:buNone/>
              <a:defRPr sz="1600">
                <a:solidFill>
                  <a:schemeClr val="accent1"/>
                </a:solidFill>
              </a:defRPr>
            </a:lvl8pPr>
            <a:lvl9pPr lvl="8" algn="ctr" rtl="0">
              <a:spcBef>
                <a:spcPts val="0"/>
              </a:spcBef>
              <a:spcAft>
                <a:spcPts val="0"/>
              </a:spcAft>
              <a:buNone/>
              <a:defRPr sz="1600">
                <a:solidFill>
                  <a:schemeClr val="accent1"/>
                </a:solidFill>
              </a:defRPr>
            </a:lvl9pPr>
          </a:lstStyle>
          <a:p>
            <a:endParaRPr/>
          </a:p>
        </p:txBody>
      </p:sp>
      <p:sp>
        <p:nvSpPr>
          <p:cNvPr id="180" name="Google Shape;180;p5"/>
          <p:cNvSpPr txBox="1">
            <a:spLocks noGrp="1"/>
          </p:cNvSpPr>
          <p:nvPr>
            <p:ph type="subTitle" idx="4"/>
          </p:nvPr>
        </p:nvSpPr>
        <p:spPr>
          <a:xfrm>
            <a:off x="2093976" y="2203704"/>
            <a:ext cx="2084700" cy="3108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1600">
                <a:solidFill>
                  <a:schemeClr val="accent1"/>
                </a:solidFill>
              </a:defRPr>
            </a:lvl2pPr>
            <a:lvl3pPr lvl="2" algn="ctr" rtl="0">
              <a:spcBef>
                <a:spcPts val="0"/>
              </a:spcBef>
              <a:spcAft>
                <a:spcPts val="0"/>
              </a:spcAft>
              <a:buNone/>
              <a:defRPr sz="1600">
                <a:solidFill>
                  <a:schemeClr val="accent1"/>
                </a:solidFill>
              </a:defRPr>
            </a:lvl3pPr>
            <a:lvl4pPr lvl="3" algn="ctr" rtl="0">
              <a:spcBef>
                <a:spcPts val="0"/>
              </a:spcBef>
              <a:spcAft>
                <a:spcPts val="0"/>
              </a:spcAft>
              <a:buNone/>
              <a:defRPr sz="1600">
                <a:solidFill>
                  <a:schemeClr val="accent1"/>
                </a:solidFill>
              </a:defRPr>
            </a:lvl4pPr>
            <a:lvl5pPr lvl="4" algn="ctr" rtl="0">
              <a:spcBef>
                <a:spcPts val="0"/>
              </a:spcBef>
              <a:spcAft>
                <a:spcPts val="0"/>
              </a:spcAft>
              <a:buNone/>
              <a:defRPr sz="1600">
                <a:solidFill>
                  <a:schemeClr val="accent1"/>
                </a:solidFill>
              </a:defRPr>
            </a:lvl5pPr>
            <a:lvl6pPr lvl="5" algn="ctr" rtl="0">
              <a:spcBef>
                <a:spcPts val="0"/>
              </a:spcBef>
              <a:spcAft>
                <a:spcPts val="0"/>
              </a:spcAft>
              <a:buNone/>
              <a:defRPr sz="1600">
                <a:solidFill>
                  <a:schemeClr val="accent1"/>
                </a:solidFill>
              </a:defRPr>
            </a:lvl6pPr>
            <a:lvl7pPr lvl="6" algn="ctr" rtl="0">
              <a:spcBef>
                <a:spcPts val="0"/>
              </a:spcBef>
              <a:spcAft>
                <a:spcPts val="0"/>
              </a:spcAft>
              <a:buNone/>
              <a:defRPr sz="1600">
                <a:solidFill>
                  <a:schemeClr val="accent1"/>
                </a:solidFill>
              </a:defRPr>
            </a:lvl7pPr>
            <a:lvl8pPr lvl="7" algn="ctr" rtl="0">
              <a:spcBef>
                <a:spcPts val="0"/>
              </a:spcBef>
              <a:spcAft>
                <a:spcPts val="0"/>
              </a:spcAft>
              <a:buNone/>
              <a:defRPr sz="1600">
                <a:solidFill>
                  <a:schemeClr val="accent1"/>
                </a:solidFill>
              </a:defRPr>
            </a:lvl8pPr>
            <a:lvl9pPr lvl="8" algn="ctr" rtl="0">
              <a:spcBef>
                <a:spcPts val="0"/>
              </a:spcBef>
              <a:spcAft>
                <a:spcPts val="0"/>
              </a:spcAft>
              <a:buNone/>
              <a:defRPr sz="1600">
                <a:solidFill>
                  <a:schemeClr val="accent1"/>
                </a:solidFill>
              </a:defRPr>
            </a:lvl9pPr>
          </a:lstStyle>
          <a:p>
            <a:endParaRPr/>
          </a:p>
        </p:txBody>
      </p:sp>
      <p:sp>
        <p:nvSpPr>
          <p:cNvPr id="181" name="Google Shape;181;p5"/>
          <p:cNvSpPr txBox="1">
            <a:spLocks noGrp="1"/>
          </p:cNvSpPr>
          <p:nvPr>
            <p:ph type="title" idx="5" hasCustomPrompt="1"/>
          </p:nvPr>
        </p:nvSpPr>
        <p:spPr>
          <a:xfrm>
            <a:off x="2779776" y="1627632"/>
            <a:ext cx="722400" cy="457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182" name="Google Shape;182;p5"/>
          <p:cNvSpPr txBox="1">
            <a:spLocks noGrp="1"/>
          </p:cNvSpPr>
          <p:nvPr>
            <p:ph type="title" idx="6" hasCustomPrompt="1"/>
          </p:nvPr>
        </p:nvSpPr>
        <p:spPr>
          <a:xfrm>
            <a:off x="5641848" y="1627632"/>
            <a:ext cx="722400" cy="457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grpSp>
        <p:nvGrpSpPr>
          <p:cNvPr id="183" name="Google Shape;183;p5"/>
          <p:cNvGrpSpPr/>
          <p:nvPr/>
        </p:nvGrpSpPr>
        <p:grpSpPr>
          <a:xfrm>
            <a:off x="432850" y="0"/>
            <a:ext cx="8278300" cy="5165700"/>
            <a:chOff x="432850" y="0"/>
            <a:chExt cx="8278300" cy="5165700"/>
          </a:xfrm>
        </p:grpSpPr>
        <p:cxnSp>
          <p:nvCxnSpPr>
            <p:cNvPr id="184" name="Google Shape;184;p5"/>
            <p:cNvCxnSpPr/>
            <p:nvPr/>
          </p:nvCxnSpPr>
          <p:spPr>
            <a:xfrm rot="10800000">
              <a:off x="8420275" y="2664300"/>
              <a:ext cx="0" cy="2501400"/>
            </a:xfrm>
            <a:prstGeom prst="straightConnector1">
              <a:avLst/>
            </a:prstGeom>
            <a:noFill/>
            <a:ln w="9525" cap="flat" cmpd="sng">
              <a:solidFill>
                <a:schemeClr val="dk1"/>
              </a:solidFill>
              <a:prstDash val="solid"/>
              <a:round/>
              <a:headEnd type="none" w="med" len="med"/>
              <a:tailEnd type="none" w="med" len="med"/>
            </a:ln>
          </p:spPr>
        </p:cxnSp>
        <p:grpSp>
          <p:nvGrpSpPr>
            <p:cNvPr id="185" name="Google Shape;185;p5"/>
            <p:cNvGrpSpPr/>
            <p:nvPr/>
          </p:nvGrpSpPr>
          <p:grpSpPr>
            <a:xfrm>
              <a:off x="8129350" y="4292175"/>
              <a:ext cx="581800" cy="582350"/>
              <a:chOff x="8064275" y="887850"/>
              <a:chExt cx="581800" cy="582350"/>
            </a:xfrm>
          </p:grpSpPr>
          <p:sp>
            <p:nvSpPr>
              <p:cNvPr id="186" name="Google Shape;186;p5"/>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5"/>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5"/>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5"/>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5"/>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5"/>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2" name="Google Shape;192;p5"/>
            <p:cNvGrpSpPr/>
            <p:nvPr/>
          </p:nvGrpSpPr>
          <p:grpSpPr>
            <a:xfrm>
              <a:off x="8274238" y="3720600"/>
              <a:ext cx="292025" cy="292575"/>
              <a:chOff x="7353050" y="316275"/>
              <a:chExt cx="292025" cy="292575"/>
            </a:xfrm>
          </p:grpSpPr>
          <p:sp>
            <p:nvSpPr>
              <p:cNvPr id="193" name="Google Shape;193;p5"/>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5"/>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5"/>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5"/>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 name="Google Shape;197;p5"/>
            <p:cNvGrpSpPr/>
            <p:nvPr/>
          </p:nvGrpSpPr>
          <p:grpSpPr>
            <a:xfrm>
              <a:off x="8332763" y="3212475"/>
              <a:ext cx="175000" cy="175000"/>
              <a:chOff x="8792300" y="321275"/>
              <a:chExt cx="175000" cy="175000"/>
            </a:xfrm>
          </p:grpSpPr>
          <p:sp>
            <p:nvSpPr>
              <p:cNvPr id="198" name="Google Shape;198;p5"/>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5"/>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5"/>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5"/>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02" name="Google Shape;202;p5"/>
            <p:cNvCxnSpPr/>
            <p:nvPr/>
          </p:nvCxnSpPr>
          <p:spPr>
            <a:xfrm>
              <a:off x="723725" y="613"/>
              <a:ext cx="0" cy="2501400"/>
            </a:xfrm>
            <a:prstGeom prst="straightConnector1">
              <a:avLst/>
            </a:prstGeom>
            <a:noFill/>
            <a:ln w="9525" cap="flat" cmpd="sng">
              <a:solidFill>
                <a:schemeClr val="dk1"/>
              </a:solidFill>
              <a:prstDash val="solid"/>
              <a:round/>
              <a:headEnd type="none" w="med" len="med"/>
              <a:tailEnd type="none" w="med" len="med"/>
            </a:ln>
          </p:spPr>
        </p:cxnSp>
        <p:grpSp>
          <p:nvGrpSpPr>
            <p:cNvPr id="203" name="Google Shape;203;p5"/>
            <p:cNvGrpSpPr/>
            <p:nvPr/>
          </p:nvGrpSpPr>
          <p:grpSpPr>
            <a:xfrm rot="10800000">
              <a:off x="432850" y="291788"/>
              <a:ext cx="581800" cy="582350"/>
              <a:chOff x="8064275" y="887850"/>
              <a:chExt cx="581800" cy="582350"/>
            </a:xfrm>
          </p:grpSpPr>
          <p:sp>
            <p:nvSpPr>
              <p:cNvPr id="204" name="Google Shape;204;p5"/>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5"/>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5"/>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5"/>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5"/>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5"/>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0" name="Google Shape;210;p5"/>
            <p:cNvGrpSpPr/>
            <p:nvPr/>
          </p:nvGrpSpPr>
          <p:grpSpPr>
            <a:xfrm rot="10800000">
              <a:off x="577738" y="1153138"/>
              <a:ext cx="292025" cy="292575"/>
              <a:chOff x="7353050" y="316275"/>
              <a:chExt cx="292025" cy="292575"/>
            </a:xfrm>
          </p:grpSpPr>
          <p:sp>
            <p:nvSpPr>
              <p:cNvPr id="211" name="Google Shape;211;p5"/>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5"/>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5"/>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5"/>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5" name="Google Shape;215;p5"/>
            <p:cNvGrpSpPr/>
            <p:nvPr/>
          </p:nvGrpSpPr>
          <p:grpSpPr>
            <a:xfrm rot="10800000">
              <a:off x="636238" y="1778838"/>
              <a:ext cx="175000" cy="175000"/>
              <a:chOff x="8792300" y="321275"/>
              <a:chExt cx="175000" cy="175000"/>
            </a:xfrm>
          </p:grpSpPr>
          <p:sp>
            <p:nvSpPr>
              <p:cNvPr id="216" name="Google Shape;216;p5"/>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5"/>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5"/>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5"/>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0" name="Google Shape;220;p5"/>
            <p:cNvGrpSpPr/>
            <p:nvPr/>
          </p:nvGrpSpPr>
          <p:grpSpPr>
            <a:xfrm>
              <a:off x="432850" y="2003163"/>
              <a:ext cx="175013" cy="27000"/>
              <a:chOff x="5662375" y="212375"/>
              <a:chExt cx="175013" cy="27000"/>
            </a:xfrm>
          </p:grpSpPr>
          <p:sp>
            <p:nvSpPr>
              <p:cNvPr id="221" name="Google Shape;221;p5"/>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5"/>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5"/>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4" name="Google Shape;224;p5"/>
            <p:cNvGrpSpPr/>
            <p:nvPr/>
          </p:nvGrpSpPr>
          <p:grpSpPr>
            <a:xfrm>
              <a:off x="788100" y="208488"/>
              <a:ext cx="175013" cy="27000"/>
              <a:chOff x="5662375" y="212375"/>
              <a:chExt cx="175013" cy="27000"/>
            </a:xfrm>
          </p:grpSpPr>
          <p:sp>
            <p:nvSpPr>
              <p:cNvPr id="225" name="Google Shape;225;p5"/>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5"/>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5"/>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8" name="Google Shape;228;p5"/>
            <p:cNvGrpSpPr/>
            <p:nvPr/>
          </p:nvGrpSpPr>
          <p:grpSpPr>
            <a:xfrm>
              <a:off x="8129350" y="4988725"/>
              <a:ext cx="175013" cy="27000"/>
              <a:chOff x="5662375" y="212375"/>
              <a:chExt cx="175013" cy="27000"/>
            </a:xfrm>
          </p:grpSpPr>
          <p:sp>
            <p:nvSpPr>
              <p:cNvPr id="229" name="Google Shape;229;p5"/>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5"/>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5"/>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2" name="Google Shape;232;p5"/>
            <p:cNvGrpSpPr/>
            <p:nvPr/>
          </p:nvGrpSpPr>
          <p:grpSpPr>
            <a:xfrm>
              <a:off x="8497550" y="3429425"/>
              <a:ext cx="175013" cy="27000"/>
              <a:chOff x="5662375" y="212375"/>
              <a:chExt cx="175013" cy="27000"/>
            </a:xfrm>
          </p:grpSpPr>
          <p:sp>
            <p:nvSpPr>
              <p:cNvPr id="233" name="Google Shape;233;p5"/>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5"/>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5"/>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36" name="Google Shape;236;p5"/>
            <p:cNvCxnSpPr/>
            <p:nvPr/>
          </p:nvCxnSpPr>
          <p:spPr>
            <a:xfrm>
              <a:off x="8407225" y="0"/>
              <a:ext cx="0" cy="2160900"/>
            </a:xfrm>
            <a:prstGeom prst="straightConnector1">
              <a:avLst/>
            </a:prstGeom>
            <a:noFill/>
            <a:ln w="9525" cap="flat" cmpd="sng">
              <a:solidFill>
                <a:schemeClr val="dk1"/>
              </a:solidFill>
              <a:prstDash val="solid"/>
              <a:round/>
              <a:headEnd type="none" w="med" len="med"/>
              <a:tailEnd type="none" w="med" len="med"/>
            </a:ln>
          </p:spPr>
        </p:cxnSp>
        <p:cxnSp>
          <p:nvCxnSpPr>
            <p:cNvPr id="237" name="Google Shape;237;p5"/>
            <p:cNvCxnSpPr/>
            <p:nvPr/>
          </p:nvCxnSpPr>
          <p:spPr>
            <a:xfrm>
              <a:off x="718025" y="2985634"/>
              <a:ext cx="0" cy="2160900"/>
            </a:xfrm>
            <a:prstGeom prst="straightConnector1">
              <a:avLst/>
            </a:prstGeom>
            <a:noFill/>
            <a:ln w="9525" cap="flat" cmpd="sng">
              <a:solidFill>
                <a:schemeClr val="dk1"/>
              </a:solidFill>
              <a:prstDash val="solid"/>
              <a:round/>
              <a:headEnd type="none" w="med" len="med"/>
              <a:tailEnd type="none" w="med" len="med"/>
            </a:ln>
          </p:spPr>
        </p:cxnSp>
        <p:sp>
          <p:nvSpPr>
            <p:cNvPr id="238" name="Google Shape;238;p5"/>
            <p:cNvSpPr/>
            <p:nvPr/>
          </p:nvSpPr>
          <p:spPr>
            <a:xfrm>
              <a:off x="671825" y="458788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5"/>
            <p:cNvSpPr/>
            <p:nvPr/>
          </p:nvSpPr>
          <p:spPr>
            <a:xfrm>
              <a:off x="671825" y="394033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5"/>
            <p:cNvSpPr/>
            <p:nvPr/>
          </p:nvSpPr>
          <p:spPr>
            <a:xfrm>
              <a:off x="8361025" y="1453500"/>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5"/>
            <p:cNvSpPr/>
            <p:nvPr/>
          </p:nvSpPr>
          <p:spPr>
            <a:xfrm>
              <a:off x="8361025" y="234875"/>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63811251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hree columns of text">
  <p:cSld name="Three columns of text">
    <p:spTree>
      <p:nvGrpSpPr>
        <p:cNvPr id="1" name="Shape 637"/>
        <p:cNvGrpSpPr/>
        <p:nvPr/>
      </p:nvGrpSpPr>
      <p:grpSpPr>
        <a:xfrm>
          <a:off x="0" y="0"/>
          <a:ext cx="0" cy="0"/>
          <a:chOff x="0" y="0"/>
          <a:chExt cx="0" cy="0"/>
        </a:xfrm>
      </p:grpSpPr>
      <p:sp>
        <p:nvSpPr>
          <p:cNvPr id="638" name="Google Shape;638;p14"/>
          <p:cNvSpPr txBox="1">
            <a:spLocks noGrp="1"/>
          </p:cNvSpPr>
          <p:nvPr>
            <p:ph type="title"/>
          </p:nvPr>
        </p:nvSpPr>
        <p:spPr>
          <a:xfrm>
            <a:off x="1719072" y="338328"/>
            <a:ext cx="5577900" cy="594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639" name="Google Shape;639;p14"/>
          <p:cNvSpPr txBox="1">
            <a:spLocks noGrp="1"/>
          </p:cNvSpPr>
          <p:nvPr>
            <p:ph type="subTitle" idx="1"/>
          </p:nvPr>
        </p:nvSpPr>
        <p:spPr>
          <a:xfrm>
            <a:off x="3694176" y="2414016"/>
            <a:ext cx="1764900" cy="3291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40" name="Google Shape;640;p14"/>
          <p:cNvSpPr txBox="1">
            <a:spLocks noGrp="1"/>
          </p:cNvSpPr>
          <p:nvPr>
            <p:ph type="subTitle" idx="2"/>
          </p:nvPr>
        </p:nvSpPr>
        <p:spPr>
          <a:xfrm>
            <a:off x="1024128" y="2414016"/>
            <a:ext cx="1764900" cy="3291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41" name="Google Shape;641;p14"/>
          <p:cNvSpPr txBox="1">
            <a:spLocks noGrp="1"/>
          </p:cNvSpPr>
          <p:nvPr>
            <p:ph type="subTitle" idx="3"/>
          </p:nvPr>
        </p:nvSpPr>
        <p:spPr>
          <a:xfrm>
            <a:off x="6355080" y="2414016"/>
            <a:ext cx="1764900" cy="3291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42" name="Google Shape;642;p14"/>
          <p:cNvSpPr txBox="1">
            <a:spLocks noGrp="1"/>
          </p:cNvSpPr>
          <p:nvPr>
            <p:ph type="subTitle" idx="4"/>
          </p:nvPr>
        </p:nvSpPr>
        <p:spPr>
          <a:xfrm>
            <a:off x="3694176" y="2825496"/>
            <a:ext cx="1764900" cy="10791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
        <p:nvSpPr>
          <p:cNvPr id="643" name="Google Shape;643;p14"/>
          <p:cNvSpPr txBox="1">
            <a:spLocks noGrp="1"/>
          </p:cNvSpPr>
          <p:nvPr>
            <p:ph type="subTitle" idx="5"/>
          </p:nvPr>
        </p:nvSpPr>
        <p:spPr>
          <a:xfrm>
            <a:off x="1024128" y="2825496"/>
            <a:ext cx="1764900" cy="10791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
        <p:nvSpPr>
          <p:cNvPr id="644" name="Google Shape;644;p14"/>
          <p:cNvSpPr txBox="1">
            <a:spLocks noGrp="1"/>
          </p:cNvSpPr>
          <p:nvPr>
            <p:ph type="subTitle" idx="6"/>
          </p:nvPr>
        </p:nvSpPr>
        <p:spPr>
          <a:xfrm>
            <a:off x="6355080" y="2825496"/>
            <a:ext cx="1764900" cy="10791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grpSp>
        <p:nvGrpSpPr>
          <p:cNvPr id="645" name="Google Shape;645;p14"/>
          <p:cNvGrpSpPr/>
          <p:nvPr/>
        </p:nvGrpSpPr>
        <p:grpSpPr>
          <a:xfrm>
            <a:off x="261711" y="-1158"/>
            <a:ext cx="8550326" cy="3981600"/>
            <a:chOff x="261711" y="-1158"/>
            <a:chExt cx="8550326" cy="3981600"/>
          </a:xfrm>
        </p:grpSpPr>
        <p:cxnSp>
          <p:nvCxnSpPr>
            <p:cNvPr id="646" name="Google Shape;646;p14"/>
            <p:cNvCxnSpPr/>
            <p:nvPr/>
          </p:nvCxnSpPr>
          <p:spPr>
            <a:xfrm>
              <a:off x="515925" y="-1158"/>
              <a:ext cx="0" cy="3981600"/>
            </a:xfrm>
            <a:prstGeom prst="straightConnector1">
              <a:avLst/>
            </a:prstGeom>
            <a:noFill/>
            <a:ln w="9525" cap="flat" cmpd="sng">
              <a:solidFill>
                <a:schemeClr val="dk1"/>
              </a:solidFill>
              <a:prstDash val="solid"/>
              <a:round/>
              <a:headEnd type="none" w="med" len="med"/>
              <a:tailEnd type="none" w="med" len="med"/>
            </a:ln>
          </p:spPr>
        </p:cxnSp>
        <p:cxnSp>
          <p:nvCxnSpPr>
            <p:cNvPr id="647" name="Google Shape;647;p14"/>
            <p:cNvCxnSpPr/>
            <p:nvPr/>
          </p:nvCxnSpPr>
          <p:spPr>
            <a:xfrm>
              <a:off x="8666025" y="-1158"/>
              <a:ext cx="0" cy="1902000"/>
            </a:xfrm>
            <a:prstGeom prst="straightConnector1">
              <a:avLst/>
            </a:prstGeom>
            <a:noFill/>
            <a:ln w="9525" cap="flat" cmpd="sng">
              <a:solidFill>
                <a:schemeClr val="dk1"/>
              </a:solidFill>
              <a:prstDash val="solid"/>
              <a:round/>
              <a:headEnd type="none" w="med" len="med"/>
              <a:tailEnd type="none" w="med" len="med"/>
            </a:ln>
          </p:spPr>
        </p:cxnSp>
        <p:grpSp>
          <p:nvGrpSpPr>
            <p:cNvPr id="648" name="Google Shape;648;p14"/>
            <p:cNvGrpSpPr/>
            <p:nvPr/>
          </p:nvGrpSpPr>
          <p:grpSpPr>
            <a:xfrm rot="10800000">
              <a:off x="343275" y="3300779"/>
              <a:ext cx="344736" cy="345385"/>
              <a:chOff x="7353050" y="316275"/>
              <a:chExt cx="292025" cy="292575"/>
            </a:xfrm>
          </p:grpSpPr>
          <p:sp>
            <p:nvSpPr>
              <p:cNvPr id="649" name="Google Shape;649;p14"/>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14"/>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14"/>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14"/>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 name="Google Shape;653;p14"/>
            <p:cNvGrpSpPr/>
            <p:nvPr/>
          </p:nvGrpSpPr>
          <p:grpSpPr>
            <a:xfrm rot="10800000">
              <a:off x="8520013" y="714742"/>
              <a:ext cx="292025" cy="292575"/>
              <a:chOff x="7353050" y="316275"/>
              <a:chExt cx="292025" cy="292575"/>
            </a:xfrm>
          </p:grpSpPr>
          <p:sp>
            <p:nvSpPr>
              <p:cNvPr id="654" name="Google Shape;654;p14"/>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14"/>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14"/>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14"/>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 name="Google Shape;658;p14"/>
            <p:cNvGrpSpPr/>
            <p:nvPr/>
          </p:nvGrpSpPr>
          <p:grpSpPr>
            <a:xfrm rot="10800000">
              <a:off x="261711" y="465077"/>
              <a:ext cx="507562" cy="507984"/>
              <a:chOff x="8064275" y="887850"/>
              <a:chExt cx="581800" cy="582350"/>
            </a:xfrm>
          </p:grpSpPr>
          <p:sp>
            <p:nvSpPr>
              <p:cNvPr id="659" name="Google Shape;659;p14"/>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14"/>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14"/>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14"/>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14"/>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14"/>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1247024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09"/>
        <p:cNvGrpSpPr/>
        <p:nvPr/>
      </p:nvGrpSpPr>
      <p:grpSpPr>
        <a:xfrm>
          <a:off x="0" y="0"/>
          <a:ext cx="0" cy="0"/>
          <a:chOff x="0" y="0"/>
          <a:chExt cx="0" cy="0"/>
        </a:xfrm>
      </p:grpSpPr>
      <p:sp>
        <p:nvSpPr>
          <p:cNvPr id="110" name="Google Shape;110;p4"/>
          <p:cNvSpPr txBox="1">
            <a:spLocks noGrp="1"/>
          </p:cNvSpPr>
          <p:nvPr>
            <p:ph type="subTitle" idx="1"/>
          </p:nvPr>
        </p:nvSpPr>
        <p:spPr>
          <a:xfrm>
            <a:off x="2167128" y="3054096"/>
            <a:ext cx="4809600" cy="11340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a:solidFill>
                  <a:schemeClr val="dk2"/>
                </a:solidFill>
                <a:latin typeface="Barlow Semi Condensed"/>
                <a:ea typeface="Barlow Semi Condensed"/>
                <a:cs typeface="Barlow Semi Condensed"/>
                <a:sym typeface="Barlow Semi Condensed"/>
              </a:defRPr>
            </a:lvl9pPr>
          </a:lstStyle>
          <a:p>
            <a:endParaRPr/>
          </a:p>
        </p:txBody>
      </p:sp>
      <p:grpSp>
        <p:nvGrpSpPr>
          <p:cNvPr id="111" name="Google Shape;111;p4"/>
          <p:cNvGrpSpPr/>
          <p:nvPr/>
        </p:nvGrpSpPr>
        <p:grpSpPr>
          <a:xfrm>
            <a:off x="4484494" y="4433000"/>
            <a:ext cx="175013" cy="27000"/>
            <a:chOff x="5662375" y="212375"/>
            <a:chExt cx="175013" cy="27000"/>
          </a:xfrm>
        </p:grpSpPr>
        <p:sp>
          <p:nvSpPr>
            <p:cNvPr id="112" name="Google Shape;112;p4"/>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4"/>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4"/>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5" name="Google Shape;115;p4"/>
          <p:cNvSpPr txBox="1">
            <a:spLocks noGrp="1"/>
          </p:cNvSpPr>
          <p:nvPr>
            <p:ph type="title"/>
          </p:nvPr>
        </p:nvSpPr>
        <p:spPr>
          <a:xfrm>
            <a:off x="2167128" y="2478024"/>
            <a:ext cx="4809600" cy="57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grpSp>
        <p:nvGrpSpPr>
          <p:cNvPr id="116" name="Google Shape;116;p4"/>
          <p:cNvGrpSpPr/>
          <p:nvPr/>
        </p:nvGrpSpPr>
        <p:grpSpPr>
          <a:xfrm>
            <a:off x="432850" y="0"/>
            <a:ext cx="8278300" cy="5165700"/>
            <a:chOff x="432850" y="0"/>
            <a:chExt cx="8278300" cy="5165700"/>
          </a:xfrm>
        </p:grpSpPr>
        <p:cxnSp>
          <p:nvCxnSpPr>
            <p:cNvPr id="117" name="Google Shape;117;p4"/>
            <p:cNvCxnSpPr/>
            <p:nvPr/>
          </p:nvCxnSpPr>
          <p:spPr>
            <a:xfrm rot="10800000">
              <a:off x="8420275" y="2664300"/>
              <a:ext cx="0" cy="2501400"/>
            </a:xfrm>
            <a:prstGeom prst="straightConnector1">
              <a:avLst/>
            </a:prstGeom>
            <a:noFill/>
            <a:ln w="9525" cap="flat" cmpd="sng">
              <a:solidFill>
                <a:schemeClr val="dk1"/>
              </a:solidFill>
              <a:prstDash val="solid"/>
              <a:round/>
              <a:headEnd type="none" w="med" len="med"/>
              <a:tailEnd type="none" w="med" len="med"/>
            </a:ln>
          </p:spPr>
        </p:cxnSp>
        <p:grpSp>
          <p:nvGrpSpPr>
            <p:cNvPr id="118" name="Google Shape;118;p4"/>
            <p:cNvGrpSpPr/>
            <p:nvPr/>
          </p:nvGrpSpPr>
          <p:grpSpPr>
            <a:xfrm>
              <a:off x="8129350" y="4292175"/>
              <a:ext cx="581800" cy="582350"/>
              <a:chOff x="8064275" y="887850"/>
              <a:chExt cx="581800" cy="582350"/>
            </a:xfrm>
          </p:grpSpPr>
          <p:sp>
            <p:nvSpPr>
              <p:cNvPr id="119" name="Google Shape;119;p4"/>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4"/>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4"/>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4"/>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4"/>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4"/>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 name="Google Shape;125;p4"/>
            <p:cNvGrpSpPr/>
            <p:nvPr/>
          </p:nvGrpSpPr>
          <p:grpSpPr>
            <a:xfrm>
              <a:off x="8274238" y="3720600"/>
              <a:ext cx="292025" cy="292575"/>
              <a:chOff x="7353050" y="316275"/>
              <a:chExt cx="292025" cy="292575"/>
            </a:xfrm>
          </p:grpSpPr>
          <p:sp>
            <p:nvSpPr>
              <p:cNvPr id="126" name="Google Shape;126;p4"/>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4"/>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4"/>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4"/>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 name="Google Shape;130;p4"/>
            <p:cNvGrpSpPr/>
            <p:nvPr/>
          </p:nvGrpSpPr>
          <p:grpSpPr>
            <a:xfrm>
              <a:off x="8332763" y="3212475"/>
              <a:ext cx="175000" cy="175000"/>
              <a:chOff x="8792300" y="321275"/>
              <a:chExt cx="175000" cy="175000"/>
            </a:xfrm>
          </p:grpSpPr>
          <p:sp>
            <p:nvSpPr>
              <p:cNvPr id="131" name="Google Shape;131;p4"/>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4"/>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4"/>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4"/>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35" name="Google Shape;135;p4"/>
            <p:cNvCxnSpPr/>
            <p:nvPr/>
          </p:nvCxnSpPr>
          <p:spPr>
            <a:xfrm>
              <a:off x="723725" y="613"/>
              <a:ext cx="0" cy="2501400"/>
            </a:xfrm>
            <a:prstGeom prst="straightConnector1">
              <a:avLst/>
            </a:prstGeom>
            <a:noFill/>
            <a:ln w="9525" cap="flat" cmpd="sng">
              <a:solidFill>
                <a:schemeClr val="dk1"/>
              </a:solidFill>
              <a:prstDash val="solid"/>
              <a:round/>
              <a:headEnd type="none" w="med" len="med"/>
              <a:tailEnd type="none" w="med" len="med"/>
            </a:ln>
          </p:spPr>
        </p:cxnSp>
        <p:grpSp>
          <p:nvGrpSpPr>
            <p:cNvPr id="136" name="Google Shape;136;p4"/>
            <p:cNvGrpSpPr/>
            <p:nvPr/>
          </p:nvGrpSpPr>
          <p:grpSpPr>
            <a:xfrm rot="10800000">
              <a:off x="432850" y="291788"/>
              <a:ext cx="581800" cy="582350"/>
              <a:chOff x="8064275" y="887850"/>
              <a:chExt cx="581800" cy="582350"/>
            </a:xfrm>
          </p:grpSpPr>
          <p:sp>
            <p:nvSpPr>
              <p:cNvPr id="137" name="Google Shape;137;p4"/>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4"/>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4"/>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4"/>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4"/>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4"/>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 name="Google Shape;143;p4"/>
            <p:cNvGrpSpPr/>
            <p:nvPr/>
          </p:nvGrpSpPr>
          <p:grpSpPr>
            <a:xfrm rot="10800000">
              <a:off x="577738" y="1153138"/>
              <a:ext cx="292025" cy="292575"/>
              <a:chOff x="7353050" y="316275"/>
              <a:chExt cx="292025" cy="292575"/>
            </a:xfrm>
          </p:grpSpPr>
          <p:sp>
            <p:nvSpPr>
              <p:cNvPr id="144" name="Google Shape;144;p4"/>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4"/>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4"/>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4"/>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 name="Google Shape;148;p4"/>
            <p:cNvGrpSpPr/>
            <p:nvPr/>
          </p:nvGrpSpPr>
          <p:grpSpPr>
            <a:xfrm rot="10800000">
              <a:off x="636238" y="1778838"/>
              <a:ext cx="175000" cy="175000"/>
              <a:chOff x="8792300" y="321275"/>
              <a:chExt cx="175000" cy="175000"/>
            </a:xfrm>
          </p:grpSpPr>
          <p:sp>
            <p:nvSpPr>
              <p:cNvPr id="149" name="Google Shape;149;p4"/>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4"/>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4"/>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4"/>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 name="Google Shape;153;p4"/>
            <p:cNvGrpSpPr/>
            <p:nvPr/>
          </p:nvGrpSpPr>
          <p:grpSpPr>
            <a:xfrm>
              <a:off x="432850" y="2003163"/>
              <a:ext cx="175013" cy="27000"/>
              <a:chOff x="5662375" y="212375"/>
              <a:chExt cx="175013" cy="27000"/>
            </a:xfrm>
          </p:grpSpPr>
          <p:sp>
            <p:nvSpPr>
              <p:cNvPr id="154" name="Google Shape;154;p4"/>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4"/>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4"/>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 name="Google Shape;157;p4"/>
            <p:cNvGrpSpPr/>
            <p:nvPr/>
          </p:nvGrpSpPr>
          <p:grpSpPr>
            <a:xfrm>
              <a:off x="788100" y="208488"/>
              <a:ext cx="175013" cy="27000"/>
              <a:chOff x="5662375" y="212375"/>
              <a:chExt cx="175013" cy="27000"/>
            </a:xfrm>
          </p:grpSpPr>
          <p:sp>
            <p:nvSpPr>
              <p:cNvPr id="158" name="Google Shape;158;p4"/>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4"/>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4"/>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 name="Google Shape;161;p4"/>
            <p:cNvGrpSpPr/>
            <p:nvPr/>
          </p:nvGrpSpPr>
          <p:grpSpPr>
            <a:xfrm>
              <a:off x="8129350" y="4988725"/>
              <a:ext cx="175013" cy="27000"/>
              <a:chOff x="5662375" y="212375"/>
              <a:chExt cx="175013" cy="27000"/>
            </a:xfrm>
          </p:grpSpPr>
          <p:sp>
            <p:nvSpPr>
              <p:cNvPr id="162" name="Google Shape;162;p4"/>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4"/>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4"/>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 name="Google Shape;165;p4"/>
            <p:cNvGrpSpPr/>
            <p:nvPr/>
          </p:nvGrpSpPr>
          <p:grpSpPr>
            <a:xfrm>
              <a:off x="8497550" y="3429425"/>
              <a:ext cx="175013" cy="27000"/>
              <a:chOff x="5662375" y="212375"/>
              <a:chExt cx="175013" cy="27000"/>
            </a:xfrm>
          </p:grpSpPr>
          <p:sp>
            <p:nvSpPr>
              <p:cNvPr id="166" name="Google Shape;166;p4"/>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4"/>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4"/>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69" name="Google Shape;169;p4"/>
            <p:cNvCxnSpPr/>
            <p:nvPr/>
          </p:nvCxnSpPr>
          <p:spPr>
            <a:xfrm>
              <a:off x="8407225" y="0"/>
              <a:ext cx="0" cy="2160900"/>
            </a:xfrm>
            <a:prstGeom prst="straightConnector1">
              <a:avLst/>
            </a:prstGeom>
            <a:noFill/>
            <a:ln w="9525" cap="flat" cmpd="sng">
              <a:solidFill>
                <a:schemeClr val="dk1"/>
              </a:solidFill>
              <a:prstDash val="solid"/>
              <a:round/>
              <a:headEnd type="none" w="med" len="med"/>
              <a:tailEnd type="none" w="med" len="med"/>
            </a:ln>
          </p:spPr>
        </p:cxnSp>
        <p:cxnSp>
          <p:nvCxnSpPr>
            <p:cNvPr id="170" name="Google Shape;170;p4"/>
            <p:cNvCxnSpPr/>
            <p:nvPr/>
          </p:nvCxnSpPr>
          <p:spPr>
            <a:xfrm>
              <a:off x="718025" y="2985634"/>
              <a:ext cx="0" cy="2160900"/>
            </a:xfrm>
            <a:prstGeom prst="straightConnector1">
              <a:avLst/>
            </a:prstGeom>
            <a:noFill/>
            <a:ln w="9525" cap="flat" cmpd="sng">
              <a:solidFill>
                <a:schemeClr val="dk1"/>
              </a:solidFill>
              <a:prstDash val="solid"/>
              <a:round/>
              <a:headEnd type="none" w="med" len="med"/>
              <a:tailEnd type="none" w="med" len="med"/>
            </a:ln>
          </p:spPr>
        </p:cxnSp>
        <p:sp>
          <p:nvSpPr>
            <p:cNvPr id="171" name="Google Shape;171;p4"/>
            <p:cNvSpPr/>
            <p:nvPr/>
          </p:nvSpPr>
          <p:spPr>
            <a:xfrm>
              <a:off x="671825" y="458788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4"/>
            <p:cNvSpPr/>
            <p:nvPr/>
          </p:nvSpPr>
          <p:spPr>
            <a:xfrm>
              <a:off x="671825" y="394033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4"/>
            <p:cNvSpPr/>
            <p:nvPr/>
          </p:nvSpPr>
          <p:spPr>
            <a:xfrm>
              <a:off x="8361025" y="1453500"/>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4"/>
            <p:cNvSpPr/>
            <p:nvPr/>
          </p:nvSpPr>
          <p:spPr>
            <a:xfrm>
              <a:off x="8361025" y="234875"/>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9916972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3"/>
        <p:cNvGrpSpPr/>
        <p:nvPr/>
      </p:nvGrpSpPr>
      <p:grpSpPr>
        <a:xfrm>
          <a:off x="0" y="0"/>
          <a:ext cx="0" cy="0"/>
          <a:chOff x="0" y="0"/>
          <a:chExt cx="0" cy="0"/>
        </a:xfrm>
      </p:grpSpPr>
      <p:grpSp>
        <p:nvGrpSpPr>
          <p:cNvPr id="44" name="Google Shape;44;p3"/>
          <p:cNvGrpSpPr/>
          <p:nvPr/>
        </p:nvGrpSpPr>
        <p:grpSpPr>
          <a:xfrm>
            <a:off x="2132649" y="713253"/>
            <a:ext cx="4878702" cy="3717004"/>
            <a:chOff x="399425" y="238125"/>
            <a:chExt cx="6810025" cy="5187000"/>
          </a:xfrm>
        </p:grpSpPr>
        <p:sp>
          <p:nvSpPr>
            <p:cNvPr id="45" name="Google Shape;45;p3"/>
            <p:cNvSpPr/>
            <p:nvPr/>
          </p:nvSpPr>
          <p:spPr>
            <a:xfrm>
              <a:off x="399425" y="238325"/>
              <a:ext cx="6810025" cy="5186100"/>
            </a:xfrm>
            <a:custGeom>
              <a:avLst/>
              <a:gdLst/>
              <a:ahLst/>
              <a:cxnLst/>
              <a:rect l="l" t="t" r="r" b="b"/>
              <a:pathLst>
                <a:path w="272401" h="207444" extrusionOk="0">
                  <a:moveTo>
                    <a:pt x="143525" y="0"/>
                  </a:moveTo>
                  <a:cubicBezTo>
                    <a:pt x="130816" y="0"/>
                    <a:pt x="118065" y="708"/>
                    <a:pt x="105367" y="1397"/>
                  </a:cubicBezTo>
                  <a:cubicBezTo>
                    <a:pt x="85699" y="2506"/>
                    <a:pt x="65661" y="3689"/>
                    <a:pt x="47175" y="10640"/>
                  </a:cubicBezTo>
                  <a:cubicBezTo>
                    <a:pt x="28764" y="17590"/>
                    <a:pt x="11832" y="31343"/>
                    <a:pt x="5990" y="50198"/>
                  </a:cubicBezTo>
                  <a:cubicBezTo>
                    <a:pt x="1" y="69867"/>
                    <a:pt x="6877" y="90940"/>
                    <a:pt x="13680" y="110387"/>
                  </a:cubicBezTo>
                  <a:cubicBezTo>
                    <a:pt x="22479" y="135305"/>
                    <a:pt x="31870" y="161332"/>
                    <a:pt x="51390" y="179152"/>
                  </a:cubicBezTo>
                  <a:cubicBezTo>
                    <a:pt x="67098" y="193557"/>
                    <a:pt x="97572" y="207444"/>
                    <a:pt x="121591" y="207444"/>
                  </a:cubicBezTo>
                  <a:cubicBezTo>
                    <a:pt x="124820" y="207444"/>
                    <a:pt x="127933" y="207193"/>
                    <a:pt x="130877" y="206658"/>
                  </a:cubicBezTo>
                  <a:cubicBezTo>
                    <a:pt x="145739" y="204070"/>
                    <a:pt x="159714" y="191205"/>
                    <a:pt x="171840" y="182923"/>
                  </a:cubicBezTo>
                  <a:cubicBezTo>
                    <a:pt x="188625" y="171314"/>
                    <a:pt x="205484" y="159705"/>
                    <a:pt x="222268" y="148097"/>
                  </a:cubicBezTo>
                  <a:cubicBezTo>
                    <a:pt x="236909" y="138041"/>
                    <a:pt x="252067" y="127319"/>
                    <a:pt x="260348" y="111644"/>
                  </a:cubicBezTo>
                  <a:cubicBezTo>
                    <a:pt x="272400" y="88722"/>
                    <a:pt x="266411" y="59071"/>
                    <a:pt x="249996" y="39033"/>
                  </a:cubicBezTo>
                  <a:cubicBezTo>
                    <a:pt x="233507" y="18995"/>
                    <a:pt x="208367" y="7756"/>
                    <a:pt x="182858" y="3098"/>
                  </a:cubicBezTo>
                  <a:cubicBezTo>
                    <a:pt x="169864" y="762"/>
                    <a:pt x="156717" y="0"/>
                    <a:pt x="14352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3"/>
            <p:cNvSpPr/>
            <p:nvPr/>
          </p:nvSpPr>
          <p:spPr>
            <a:xfrm>
              <a:off x="491875" y="238125"/>
              <a:ext cx="6575225" cy="5187000"/>
            </a:xfrm>
            <a:custGeom>
              <a:avLst/>
              <a:gdLst/>
              <a:ahLst/>
              <a:cxnLst/>
              <a:rect l="l" t="t" r="r" b="b"/>
              <a:pathLst>
                <a:path w="263009" h="207480" extrusionOk="0">
                  <a:moveTo>
                    <a:pt x="139601" y="0"/>
                  </a:moveTo>
                  <a:cubicBezTo>
                    <a:pt x="126957" y="0"/>
                    <a:pt x="114313" y="739"/>
                    <a:pt x="101669" y="1405"/>
                  </a:cubicBezTo>
                  <a:cubicBezTo>
                    <a:pt x="82001" y="2514"/>
                    <a:pt x="61963" y="3697"/>
                    <a:pt x="43477" y="10648"/>
                  </a:cubicBezTo>
                  <a:cubicBezTo>
                    <a:pt x="25066" y="17598"/>
                    <a:pt x="8134" y="31351"/>
                    <a:pt x="2292" y="50206"/>
                  </a:cubicBezTo>
                  <a:cubicBezTo>
                    <a:pt x="665" y="55530"/>
                    <a:pt x="0" y="60928"/>
                    <a:pt x="0" y="66399"/>
                  </a:cubicBezTo>
                  <a:cubicBezTo>
                    <a:pt x="0" y="81114"/>
                    <a:pt x="5028" y="96198"/>
                    <a:pt x="9982" y="110395"/>
                  </a:cubicBezTo>
                  <a:cubicBezTo>
                    <a:pt x="18781" y="135313"/>
                    <a:pt x="28172" y="161340"/>
                    <a:pt x="47692" y="179160"/>
                  </a:cubicBezTo>
                  <a:cubicBezTo>
                    <a:pt x="63442" y="193579"/>
                    <a:pt x="93979" y="207480"/>
                    <a:pt x="118010" y="207480"/>
                  </a:cubicBezTo>
                  <a:cubicBezTo>
                    <a:pt x="121190" y="207480"/>
                    <a:pt x="124221" y="207258"/>
                    <a:pt x="127179" y="206666"/>
                  </a:cubicBezTo>
                  <a:cubicBezTo>
                    <a:pt x="142041" y="204078"/>
                    <a:pt x="156016" y="191213"/>
                    <a:pt x="168142" y="182931"/>
                  </a:cubicBezTo>
                  <a:cubicBezTo>
                    <a:pt x="184927" y="171322"/>
                    <a:pt x="201786" y="159713"/>
                    <a:pt x="218570" y="148105"/>
                  </a:cubicBezTo>
                  <a:cubicBezTo>
                    <a:pt x="233211" y="138049"/>
                    <a:pt x="248369" y="127327"/>
                    <a:pt x="256650" y="111652"/>
                  </a:cubicBezTo>
                  <a:cubicBezTo>
                    <a:pt x="261013" y="103370"/>
                    <a:pt x="263009" y="94127"/>
                    <a:pt x="263009" y="84885"/>
                  </a:cubicBezTo>
                  <a:cubicBezTo>
                    <a:pt x="263009" y="68544"/>
                    <a:pt x="256798" y="51833"/>
                    <a:pt x="246298" y="39041"/>
                  </a:cubicBezTo>
                  <a:cubicBezTo>
                    <a:pt x="229809" y="19003"/>
                    <a:pt x="204669" y="7764"/>
                    <a:pt x="179160" y="3106"/>
                  </a:cubicBezTo>
                  <a:cubicBezTo>
                    <a:pt x="166146" y="813"/>
                    <a:pt x="152910" y="0"/>
                    <a:pt x="13960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 name="Google Shape;47;p3"/>
          <p:cNvSpPr txBox="1">
            <a:spLocks noGrp="1"/>
          </p:cNvSpPr>
          <p:nvPr>
            <p:ph type="title"/>
          </p:nvPr>
        </p:nvSpPr>
        <p:spPr>
          <a:xfrm>
            <a:off x="2971800" y="2231136"/>
            <a:ext cx="3200400" cy="804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48" name="Google Shape;48;p3"/>
          <p:cNvSpPr txBox="1">
            <a:spLocks noGrp="1"/>
          </p:cNvSpPr>
          <p:nvPr>
            <p:ph type="title" idx="2" hasCustomPrompt="1"/>
          </p:nvPr>
        </p:nvSpPr>
        <p:spPr>
          <a:xfrm>
            <a:off x="2971800" y="1161288"/>
            <a:ext cx="2967600" cy="1069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9600"/>
              <a:buNone/>
              <a:defRPr sz="9600"/>
            </a:lvl1pPr>
            <a:lvl2pPr lvl="1" algn="ctr" rtl="0">
              <a:spcBef>
                <a:spcPts val="0"/>
              </a:spcBef>
              <a:spcAft>
                <a:spcPts val="0"/>
              </a:spcAft>
              <a:buSzPts val="9600"/>
              <a:buNone/>
              <a:defRPr sz="9600"/>
            </a:lvl2pPr>
            <a:lvl3pPr lvl="2" algn="ctr" rtl="0">
              <a:spcBef>
                <a:spcPts val="0"/>
              </a:spcBef>
              <a:spcAft>
                <a:spcPts val="0"/>
              </a:spcAft>
              <a:buSzPts val="9600"/>
              <a:buNone/>
              <a:defRPr sz="9600"/>
            </a:lvl3pPr>
            <a:lvl4pPr lvl="3" algn="ctr" rtl="0">
              <a:spcBef>
                <a:spcPts val="0"/>
              </a:spcBef>
              <a:spcAft>
                <a:spcPts val="0"/>
              </a:spcAft>
              <a:buSzPts val="9600"/>
              <a:buNone/>
              <a:defRPr sz="9600"/>
            </a:lvl4pPr>
            <a:lvl5pPr lvl="4" algn="ctr" rtl="0">
              <a:spcBef>
                <a:spcPts val="0"/>
              </a:spcBef>
              <a:spcAft>
                <a:spcPts val="0"/>
              </a:spcAft>
              <a:buSzPts val="9600"/>
              <a:buNone/>
              <a:defRPr sz="9600"/>
            </a:lvl5pPr>
            <a:lvl6pPr lvl="5" algn="ctr" rtl="0">
              <a:spcBef>
                <a:spcPts val="0"/>
              </a:spcBef>
              <a:spcAft>
                <a:spcPts val="0"/>
              </a:spcAft>
              <a:buSzPts val="9600"/>
              <a:buNone/>
              <a:defRPr sz="9600"/>
            </a:lvl6pPr>
            <a:lvl7pPr lvl="6" algn="ctr" rtl="0">
              <a:spcBef>
                <a:spcPts val="0"/>
              </a:spcBef>
              <a:spcAft>
                <a:spcPts val="0"/>
              </a:spcAft>
              <a:buSzPts val="9600"/>
              <a:buNone/>
              <a:defRPr sz="9600"/>
            </a:lvl7pPr>
            <a:lvl8pPr lvl="7" algn="ctr" rtl="0">
              <a:spcBef>
                <a:spcPts val="0"/>
              </a:spcBef>
              <a:spcAft>
                <a:spcPts val="0"/>
              </a:spcAft>
              <a:buSzPts val="9600"/>
              <a:buNone/>
              <a:defRPr sz="9600"/>
            </a:lvl8pPr>
            <a:lvl9pPr lvl="8" algn="ctr" rtl="0">
              <a:spcBef>
                <a:spcPts val="0"/>
              </a:spcBef>
              <a:spcAft>
                <a:spcPts val="0"/>
              </a:spcAft>
              <a:buSzPts val="9600"/>
              <a:buNone/>
              <a:defRPr sz="9600"/>
            </a:lvl9pPr>
          </a:lstStyle>
          <a:p>
            <a:r>
              <a:t>xx%</a:t>
            </a:r>
          </a:p>
        </p:txBody>
      </p:sp>
      <p:sp>
        <p:nvSpPr>
          <p:cNvPr id="49" name="Google Shape;49;p3"/>
          <p:cNvSpPr txBox="1">
            <a:spLocks noGrp="1"/>
          </p:cNvSpPr>
          <p:nvPr>
            <p:ph type="subTitle" idx="1"/>
          </p:nvPr>
        </p:nvSpPr>
        <p:spPr>
          <a:xfrm>
            <a:off x="2973225" y="2999232"/>
            <a:ext cx="3200400" cy="6858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grpSp>
        <p:nvGrpSpPr>
          <p:cNvPr id="50" name="Google Shape;50;p3"/>
          <p:cNvGrpSpPr/>
          <p:nvPr/>
        </p:nvGrpSpPr>
        <p:grpSpPr>
          <a:xfrm>
            <a:off x="432850" y="0"/>
            <a:ext cx="8278300" cy="5165700"/>
            <a:chOff x="432850" y="0"/>
            <a:chExt cx="8278300" cy="5165700"/>
          </a:xfrm>
        </p:grpSpPr>
        <p:cxnSp>
          <p:nvCxnSpPr>
            <p:cNvPr id="51" name="Google Shape;51;p3"/>
            <p:cNvCxnSpPr/>
            <p:nvPr/>
          </p:nvCxnSpPr>
          <p:spPr>
            <a:xfrm rot="10800000">
              <a:off x="8420275" y="2664300"/>
              <a:ext cx="0" cy="2501400"/>
            </a:xfrm>
            <a:prstGeom prst="straightConnector1">
              <a:avLst/>
            </a:prstGeom>
            <a:noFill/>
            <a:ln w="9525" cap="flat" cmpd="sng">
              <a:solidFill>
                <a:schemeClr val="dk1"/>
              </a:solidFill>
              <a:prstDash val="solid"/>
              <a:round/>
              <a:headEnd type="none" w="med" len="med"/>
              <a:tailEnd type="none" w="med" len="med"/>
            </a:ln>
          </p:spPr>
        </p:cxnSp>
        <p:grpSp>
          <p:nvGrpSpPr>
            <p:cNvPr id="52" name="Google Shape;52;p3"/>
            <p:cNvGrpSpPr/>
            <p:nvPr/>
          </p:nvGrpSpPr>
          <p:grpSpPr>
            <a:xfrm>
              <a:off x="8129350" y="4292175"/>
              <a:ext cx="581800" cy="582350"/>
              <a:chOff x="8064275" y="887850"/>
              <a:chExt cx="581800" cy="582350"/>
            </a:xfrm>
          </p:grpSpPr>
          <p:sp>
            <p:nvSpPr>
              <p:cNvPr id="53" name="Google Shape;53;p3"/>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3"/>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3"/>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3"/>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3"/>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3"/>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 name="Google Shape;59;p3"/>
            <p:cNvGrpSpPr/>
            <p:nvPr/>
          </p:nvGrpSpPr>
          <p:grpSpPr>
            <a:xfrm>
              <a:off x="8274238" y="3720600"/>
              <a:ext cx="292025" cy="292575"/>
              <a:chOff x="7353050" y="316275"/>
              <a:chExt cx="292025" cy="292575"/>
            </a:xfrm>
          </p:grpSpPr>
          <p:sp>
            <p:nvSpPr>
              <p:cNvPr id="60" name="Google Shape;60;p3"/>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3"/>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3"/>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3"/>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 name="Google Shape;64;p3"/>
            <p:cNvGrpSpPr/>
            <p:nvPr/>
          </p:nvGrpSpPr>
          <p:grpSpPr>
            <a:xfrm>
              <a:off x="8332763" y="3212475"/>
              <a:ext cx="175000" cy="175000"/>
              <a:chOff x="8792300" y="321275"/>
              <a:chExt cx="175000" cy="175000"/>
            </a:xfrm>
          </p:grpSpPr>
          <p:sp>
            <p:nvSpPr>
              <p:cNvPr id="65" name="Google Shape;65;p3"/>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3"/>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3"/>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3"/>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69" name="Google Shape;69;p3"/>
            <p:cNvCxnSpPr/>
            <p:nvPr/>
          </p:nvCxnSpPr>
          <p:spPr>
            <a:xfrm>
              <a:off x="723725" y="613"/>
              <a:ext cx="0" cy="2501400"/>
            </a:xfrm>
            <a:prstGeom prst="straightConnector1">
              <a:avLst/>
            </a:prstGeom>
            <a:noFill/>
            <a:ln w="9525" cap="flat" cmpd="sng">
              <a:solidFill>
                <a:schemeClr val="dk1"/>
              </a:solidFill>
              <a:prstDash val="solid"/>
              <a:round/>
              <a:headEnd type="none" w="med" len="med"/>
              <a:tailEnd type="none" w="med" len="med"/>
            </a:ln>
          </p:spPr>
        </p:cxnSp>
        <p:grpSp>
          <p:nvGrpSpPr>
            <p:cNvPr id="70" name="Google Shape;70;p3"/>
            <p:cNvGrpSpPr/>
            <p:nvPr/>
          </p:nvGrpSpPr>
          <p:grpSpPr>
            <a:xfrm rot="10800000">
              <a:off x="432850" y="291788"/>
              <a:ext cx="581800" cy="582350"/>
              <a:chOff x="8064275" y="887850"/>
              <a:chExt cx="581800" cy="582350"/>
            </a:xfrm>
          </p:grpSpPr>
          <p:sp>
            <p:nvSpPr>
              <p:cNvPr id="71" name="Google Shape;71;p3"/>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3"/>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3"/>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3"/>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3"/>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3"/>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 name="Google Shape;77;p3"/>
            <p:cNvGrpSpPr/>
            <p:nvPr/>
          </p:nvGrpSpPr>
          <p:grpSpPr>
            <a:xfrm rot="10800000">
              <a:off x="577738" y="1153138"/>
              <a:ext cx="292025" cy="292575"/>
              <a:chOff x="7353050" y="316275"/>
              <a:chExt cx="292025" cy="292575"/>
            </a:xfrm>
          </p:grpSpPr>
          <p:sp>
            <p:nvSpPr>
              <p:cNvPr id="78" name="Google Shape;78;p3"/>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3"/>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3"/>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3"/>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 name="Google Shape;82;p3"/>
            <p:cNvGrpSpPr/>
            <p:nvPr/>
          </p:nvGrpSpPr>
          <p:grpSpPr>
            <a:xfrm rot="10800000">
              <a:off x="636238" y="1778838"/>
              <a:ext cx="175000" cy="175000"/>
              <a:chOff x="8792300" y="321275"/>
              <a:chExt cx="175000" cy="175000"/>
            </a:xfrm>
          </p:grpSpPr>
          <p:sp>
            <p:nvSpPr>
              <p:cNvPr id="83" name="Google Shape;83;p3"/>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3"/>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3"/>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3"/>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 name="Google Shape;87;p3"/>
            <p:cNvGrpSpPr/>
            <p:nvPr/>
          </p:nvGrpSpPr>
          <p:grpSpPr>
            <a:xfrm>
              <a:off x="432850" y="2003163"/>
              <a:ext cx="175013" cy="27000"/>
              <a:chOff x="5662375" y="212375"/>
              <a:chExt cx="175013" cy="27000"/>
            </a:xfrm>
          </p:grpSpPr>
          <p:sp>
            <p:nvSpPr>
              <p:cNvPr id="88" name="Google Shape;88;p3"/>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3"/>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3"/>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 name="Google Shape;91;p3"/>
            <p:cNvGrpSpPr/>
            <p:nvPr/>
          </p:nvGrpSpPr>
          <p:grpSpPr>
            <a:xfrm>
              <a:off x="788100" y="208488"/>
              <a:ext cx="175013" cy="27000"/>
              <a:chOff x="5662375" y="212375"/>
              <a:chExt cx="175013" cy="27000"/>
            </a:xfrm>
          </p:grpSpPr>
          <p:sp>
            <p:nvSpPr>
              <p:cNvPr id="92" name="Google Shape;92;p3"/>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3"/>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3"/>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 name="Google Shape;95;p3"/>
            <p:cNvGrpSpPr/>
            <p:nvPr/>
          </p:nvGrpSpPr>
          <p:grpSpPr>
            <a:xfrm>
              <a:off x="8129350" y="4988725"/>
              <a:ext cx="175013" cy="27000"/>
              <a:chOff x="5662375" y="212375"/>
              <a:chExt cx="175013" cy="27000"/>
            </a:xfrm>
          </p:grpSpPr>
          <p:sp>
            <p:nvSpPr>
              <p:cNvPr id="96" name="Google Shape;96;p3"/>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3"/>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3"/>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 name="Google Shape;99;p3"/>
            <p:cNvGrpSpPr/>
            <p:nvPr/>
          </p:nvGrpSpPr>
          <p:grpSpPr>
            <a:xfrm>
              <a:off x="8497550" y="3429425"/>
              <a:ext cx="175013" cy="27000"/>
              <a:chOff x="5662375" y="212375"/>
              <a:chExt cx="175013" cy="27000"/>
            </a:xfrm>
          </p:grpSpPr>
          <p:sp>
            <p:nvSpPr>
              <p:cNvPr id="100" name="Google Shape;100;p3"/>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3"/>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3"/>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03" name="Google Shape;103;p3"/>
            <p:cNvCxnSpPr/>
            <p:nvPr/>
          </p:nvCxnSpPr>
          <p:spPr>
            <a:xfrm>
              <a:off x="8407225" y="0"/>
              <a:ext cx="0" cy="2160900"/>
            </a:xfrm>
            <a:prstGeom prst="straightConnector1">
              <a:avLst/>
            </a:prstGeom>
            <a:noFill/>
            <a:ln w="9525" cap="flat" cmpd="sng">
              <a:solidFill>
                <a:schemeClr val="dk1"/>
              </a:solidFill>
              <a:prstDash val="solid"/>
              <a:round/>
              <a:headEnd type="none" w="med" len="med"/>
              <a:tailEnd type="none" w="med" len="med"/>
            </a:ln>
          </p:spPr>
        </p:cxnSp>
        <p:cxnSp>
          <p:nvCxnSpPr>
            <p:cNvPr id="104" name="Google Shape;104;p3"/>
            <p:cNvCxnSpPr/>
            <p:nvPr/>
          </p:nvCxnSpPr>
          <p:spPr>
            <a:xfrm>
              <a:off x="718025" y="2985634"/>
              <a:ext cx="0" cy="2160900"/>
            </a:xfrm>
            <a:prstGeom prst="straightConnector1">
              <a:avLst/>
            </a:prstGeom>
            <a:noFill/>
            <a:ln w="9525" cap="flat" cmpd="sng">
              <a:solidFill>
                <a:schemeClr val="dk1"/>
              </a:solidFill>
              <a:prstDash val="solid"/>
              <a:round/>
              <a:headEnd type="none" w="med" len="med"/>
              <a:tailEnd type="none" w="med" len="med"/>
            </a:ln>
          </p:spPr>
        </p:cxnSp>
        <p:sp>
          <p:nvSpPr>
            <p:cNvPr id="105" name="Google Shape;105;p3"/>
            <p:cNvSpPr/>
            <p:nvPr/>
          </p:nvSpPr>
          <p:spPr>
            <a:xfrm>
              <a:off x="671825" y="458788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3"/>
            <p:cNvSpPr/>
            <p:nvPr/>
          </p:nvSpPr>
          <p:spPr>
            <a:xfrm>
              <a:off x="671825" y="394033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3"/>
            <p:cNvSpPr/>
            <p:nvPr/>
          </p:nvSpPr>
          <p:spPr>
            <a:xfrm>
              <a:off x="8361025" y="1453500"/>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3"/>
            <p:cNvSpPr/>
            <p:nvPr/>
          </p:nvSpPr>
          <p:spPr>
            <a:xfrm>
              <a:off x="8361025" y="234875"/>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03"/>
        <p:cNvGrpSpPr/>
        <p:nvPr/>
      </p:nvGrpSpPr>
      <p:grpSpPr>
        <a:xfrm>
          <a:off x="0" y="0"/>
          <a:ext cx="0" cy="0"/>
          <a:chOff x="0" y="0"/>
          <a:chExt cx="0" cy="0"/>
        </a:xfrm>
      </p:grpSpPr>
      <p:sp>
        <p:nvSpPr>
          <p:cNvPr id="304" name="Google Shape;304;p7"/>
          <p:cNvSpPr txBox="1">
            <a:spLocks noGrp="1"/>
          </p:cNvSpPr>
          <p:nvPr>
            <p:ph type="subTitle" idx="1"/>
          </p:nvPr>
        </p:nvSpPr>
        <p:spPr>
          <a:xfrm>
            <a:off x="804672" y="1984248"/>
            <a:ext cx="3291900" cy="13716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None/>
              <a:defRPr sz="1900">
                <a:solidFill>
                  <a:schemeClr val="dk2"/>
                </a:solidFill>
                <a:latin typeface="Barlow Semi Condensed"/>
                <a:ea typeface="Barlow Semi Condensed"/>
                <a:cs typeface="Barlow Semi Condensed"/>
                <a:sym typeface="Barlow Semi Condensed"/>
              </a:defRPr>
            </a:lvl1pPr>
            <a:lvl2pPr lvl="1">
              <a:spcBef>
                <a:spcPts val="0"/>
              </a:spcBef>
              <a:spcAft>
                <a:spcPts val="0"/>
              </a:spcAft>
              <a:buNone/>
              <a:defRPr sz="1900">
                <a:solidFill>
                  <a:schemeClr val="dk2"/>
                </a:solidFill>
                <a:latin typeface="Barlow Semi Condensed"/>
                <a:ea typeface="Barlow Semi Condensed"/>
                <a:cs typeface="Barlow Semi Condensed"/>
                <a:sym typeface="Barlow Semi Condensed"/>
              </a:defRPr>
            </a:lvl2pPr>
            <a:lvl3pPr lvl="2">
              <a:spcBef>
                <a:spcPts val="0"/>
              </a:spcBef>
              <a:spcAft>
                <a:spcPts val="0"/>
              </a:spcAft>
              <a:buNone/>
              <a:defRPr sz="1900">
                <a:solidFill>
                  <a:schemeClr val="dk2"/>
                </a:solidFill>
                <a:latin typeface="Barlow Semi Condensed"/>
                <a:ea typeface="Barlow Semi Condensed"/>
                <a:cs typeface="Barlow Semi Condensed"/>
                <a:sym typeface="Barlow Semi Condensed"/>
              </a:defRPr>
            </a:lvl3pPr>
            <a:lvl4pPr lvl="3">
              <a:spcBef>
                <a:spcPts val="0"/>
              </a:spcBef>
              <a:spcAft>
                <a:spcPts val="0"/>
              </a:spcAft>
              <a:buNone/>
              <a:defRPr sz="1900">
                <a:solidFill>
                  <a:schemeClr val="dk2"/>
                </a:solidFill>
                <a:latin typeface="Barlow Semi Condensed"/>
                <a:ea typeface="Barlow Semi Condensed"/>
                <a:cs typeface="Barlow Semi Condensed"/>
                <a:sym typeface="Barlow Semi Condensed"/>
              </a:defRPr>
            </a:lvl4pPr>
            <a:lvl5pPr lvl="4">
              <a:spcBef>
                <a:spcPts val="0"/>
              </a:spcBef>
              <a:spcAft>
                <a:spcPts val="0"/>
              </a:spcAft>
              <a:buNone/>
              <a:defRPr sz="1900">
                <a:solidFill>
                  <a:schemeClr val="dk2"/>
                </a:solidFill>
                <a:latin typeface="Barlow Semi Condensed"/>
                <a:ea typeface="Barlow Semi Condensed"/>
                <a:cs typeface="Barlow Semi Condensed"/>
                <a:sym typeface="Barlow Semi Condensed"/>
              </a:defRPr>
            </a:lvl5pPr>
            <a:lvl6pPr lvl="5">
              <a:spcBef>
                <a:spcPts val="0"/>
              </a:spcBef>
              <a:spcAft>
                <a:spcPts val="0"/>
              </a:spcAft>
              <a:buNone/>
              <a:defRPr sz="1900">
                <a:solidFill>
                  <a:schemeClr val="dk2"/>
                </a:solidFill>
                <a:latin typeface="Barlow Semi Condensed"/>
                <a:ea typeface="Barlow Semi Condensed"/>
                <a:cs typeface="Barlow Semi Condensed"/>
                <a:sym typeface="Barlow Semi Condensed"/>
              </a:defRPr>
            </a:lvl6pPr>
            <a:lvl7pPr lvl="6">
              <a:spcBef>
                <a:spcPts val="0"/>
              </a:spcBef>
              <a:spcAft>
                <a:spcPts val="0"/>
              </a:spcAft>
              <a:buNone/>
              <a:defRPr sz="1900">
                <a:solidFill>
                  <a:schemeClr val="dk2"/>
                </a:solidFill>
                <a:latin typeface="Barlow Semi Condensed"/>
                <a:ea typeface="Barlow Semi Condensed"/>
                <a:cs typeface="Barlow Semi Condensed"/>
                <a:sym typeface="Barlow Semi Condensed"/>
              </a:defRPr>
            </a:lvl7pPr>
            <a:lvl8pPr lvl="7">
              <a:spcBef>
                <a:spcPts val="0"/>
              </a:spcBef>
              <a:spcAft>
                <a:spcPts val="0"/>
              </a:spcAft>
              <a:buNone/>
              <a:defRPr sz="1900">
                <a:solidFill>
                  <a:schemeClr val="dk2"/>
                </a:solidFill>
                <a:latin typeface="Barlow Semi Condensed"/>
                <a:ea typeface="Barlow Semi Condensed"/>
                <a:cs typeface="Barlow Semi Condensed"/>
                <a:sym typeface="Barlow Semi Condensed"/>
              </a:defRPr>
            </a:lvl8pPr>
            <a:lvl9pPr lvl="8">
              <a:spcBef>
                <a:spcPts val="0"/>
              </a:spcBef>
              <a:spcAft>
                <a:spcPts val="0"/>
              </a:spcAft>
              <a:buNone/>
              <a:defRPr sz="1900">
                <a:solidFill>
                  <a:schemeClr val="dk2"/>
                </a:solidFill>
                <a:latin typeface="Barlow Semi Condensed"/>
                <a:ea typeface="Barlow Semi Condensed"/>
                <a:cs typeface="Barlow Semi Condensed"/>
                <a:sym typeface="Barlow Semi Condensed"/>
              </a:defRPr>
            </a:lvl9pPr>
          </a:lstStyle>
          <a:p>
            <a:endParaRPr/>
          </a:p>
        </p:txBody>
      </p:sp>
      <p:sp>
        <p:nvSpPr>
          <p:cNvPr id="305" name="Google Shape;305;p7"/>
          <p:cNvSpPr txBox="1">
            <a:spLocks noGrp="1"/>
          </p:cNvSpPr>
          <p:nvPr>
            <p:ph type="title"/>
          </p:nvPr>
        </p:nvSpPr>
        <p:spPr>
          <a:xfrm>
            <a:off x="804672" y="3319272"/>
            <a:ext cx="3291900" cy="402300"/>
          </a:xfrm>
          <a:prstGeom prst="rect">
            <a:avLst/>
          </a:prstGeom>
        </p:spPr>
        <p:txBody>
          <a:bodyPr spcFirstLastPara="1" wrap="square" lIns="91425" tIns="91425" rIns="91425" bIns="91425" anchor="b" anchorCtr="0">
            <a:noAutofit/>
          </a:bodyPr>
          <a:lstStyle>
            <a:lvl1pPr lvl="0"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1pPr>
            <a:lvl2pPr lvl="1"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2pPr>
            <a:lvl3pPr lvl="2"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3pPr>
            <a:lvl4pPr lvl="3"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4pPr>
            <a:lvl5pPr lvl="4"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5pPr>
            <a:lvl6pPr lvl="5"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6pPr>
            <a:lvl7pPr lvl="6"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7pPr>
            <a:lvl8pPr lvl="7"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8pPr>
            <a:lvl9pPr lvl="8"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9pPr>
          </a:lstStyle>
          <a:p>
            <a:endParaRPr/>
          </a:p>
        </p:txBody>
      </p:sp>
      <p:cxnSp>
        <p:nvCxnSpPr>
          <p:cNvPr id="306" name="Google Shape;306;p7"/>
          <p:cNvCxnSpPr/>
          <p:nvPr/>
        </p:nvCxnSpPr>
        <p:spPr>
          <a:xfrm>
            <a:off x="1645925" y="523125"/>
            <a:ext cx="1672500" cy="126000"/>
          </a:xfrm>
          <a:prstGeom prst="straightConnector1">
            <a:avLst/>
          </a:prstGeom>
          <a:noFill/>
          <a:ln w="9525" cap="flat" cmpd="sng">
            <a:solidFill>
              <a:schemeClr val="dk1"/>
            </a:solidFill>
            <a:prstDash val="solid"/>
            <a:round/>
            <a:headEnd type="none" w="med" len="med"/>
            <a:tailEnd type="none" w="med" len="med"/>
          </a:ln>
        </p:spPr>
      </p:cxnSp>
      <p:cxnSp>
        <p:nvCxnSpPr>
          <p:cNvPr id="307" name="Google Shape;307;p7"/>
          <p:cNvCxnSpPr/>
          <p:nvPr/>
        </p:nvCxnSpPr>
        <p:spPr>
          <a:xfrm rot="10800000" flipH="1">
            <a:off x="803050" y="529675"/>
            <a:ext cx="829500" cy="743400"/>
          </a:xfrm>
          <a:prstGeom prst="straightConnector1">
            <a:avLst/>
          </a:prstGeom>
          <a:noFill/>
          <a:ln w="9525" cap="flat" cmpd="sng">
            <a:solidFill>
              <a:schemeClr val="dk1"/>
            </a:solidFill>
            <a:prstDash val="solid"/>
            <a:round/>
            <a:headEnd type="none" w="med" len="med"/>
            <a:tailEnd type="none" w="med" len="med"/>
          </a:ln>
        </p:spPr>
      </p:cxnSp>
      <p:cxnSp>
        <p:nvCxnSpPr>
          <p:cNvPr id="308" name="Google Shape;308;p7"/>
          <p:cNvCxnSpPr/>
          <p:nvPr/>
        </p:nvCxnSpPr>
        <p:spPr>
          <a:xfrm>
            <a:off x="0" y="65200"/>
            <a:ext cx="796500" cy="1188000"/>
          </a:xfrm>
          <a:prstGeom prst="straightConnector1">
            <a:avLst/>
          </a:prstGeom>
          <a:noFill/>
          <a:ln w="9525" cap="flat" cmpd="sng">
            <a:solidFill>
              <a:schemeClr val="dk1"/>
            </a:solidFill>
            <a:prstDash val="solid"/>
            <a:round/>
            <a:headEnd type="none" w="med" len="med"/>
            <a:tailEnd type="none" w="med" len="med"/>
          </a:ln>
        </p:spPr>
      </p:cxnSp>
      <p:grpSp>
        <p:nvGrpSpPr>
          <p:cNvPr id="309" name="Google Shape;309;p7"/>
          <p:cNvGrpSpPr/>
          <p:nvPr/>
        </p:nvGrpSpPr>
        <p:grpSpPr>
          <a:xfrm flipH="1">
            <a:off x="499400" y="959675"/>
            <a:ext cx="581800" cy="582350"/>
            <a:chOff x="8064275" y="887850"/>
            <a:chExt cx="581800" cy="582350"/>
          </a:xfrm>
        </p:grpSpPr>
        <p:sp>
          <p:nvSpPr>
            <p:cNvPr id="310" name="Google Shape;310;p7"/>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7"/>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7"/>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7"/>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7"/>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7"/>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6" name="Google Shape;316;p7"/>
          <p:cNvGrpSpPr/>
          <p:nvPr/>
        </p:nvGrpSpPr>
        <p:grpSpPr>
          <a:xfrm flipH="1">
            <a:off x="1500400" y="388100"/>
            <a:ext cx="292025" cy="292575"/>
            <a:chOff x="7353050" y="316275"/>
            <a:chExt cx="292025" cy="292575"/>
          </a:xfrm>
        </p:grpSpPr>
        <p:sp>
          <p:nvSpPr>
            <p:cNvPr id="317" name="Google Shape;317;p7"/>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7"/>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7"/>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7"/>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1" name="Google Shape;321;p7"/>
          <p:cNvSpPr/>
          <p:nvPr/>
        </p:nvSpPr>
        <p:spPr>
          <a:xfrm flipH="1">
            <a:off x="3166281" y="497632"/>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7"/>
          <p:cNvSpPr/>
          <p:nvPr/>
        </p:nvSpPr>
        <p:spPr>
          <a:xfrm flipH="1">
            <a:off x="3164039" y="495100"/>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7"/>
          <p:cNvSpPr/>
          <p:nvPr/>
        </p:nvSpPr>
        <p:spPr>
          <a:xfrm flipH="1">
            <a:off x="3202780" y="534134"/>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7"/>
          <p:cNvSpPr/>
          <p:nvPr/>
        </p:nvSpPr>
        <p:spPr>
          <a:xfrm flipH="1">
            <a:off x="3200525" y="531602"/>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7"/>
          <p:cNvSpPr/>
          <p:nvPr/>
        </p:nvSpPr>
        <p:spPr>
          <a:xfrm flipH="1">
            <a:off x="3242641" y="573709"/>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7"/>
          <p:cNvSpPr/>
          <p:nvPr/>
        </p:nvSpPr>
        <p:spPr>
          <a:xfrm flipH="1">
            <a:off x="3240109" y="571467"/>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7" name="Google Shape;327;p7"/>
          <p:cNvGrpSpPr/>
          <p:nvPr/>
        </p:nvGrpSpPr>
        <p:grpSpPr>
          <a:xfrm flipH="1">
            <a:off x="3527112" y="361100"/>
            <a:ext cx="175013" cy="27000"/>
            <a:chOff x="5662375" y="212375"/>
            <a:chExt cx="175013" cy="27000"/>
          </a:xfrm>
        </p:grpSpPr>
        <p:sp>
          <p:nvSpPr>
            <p:cNvPr id="328" name="Google Shape;328;p7"/>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7"/>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7"/>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1" name="Google Shape;331;p7"/>
          <p:cNvGrpSpPr/>
          <p:nvPr/>
        </p:nvGrpSpPr>
        <p:grpSpPr>
          <a:xfrm flipH="1">
            <a:off x="480412" y="242700"/>
            <a:ext cx="175013" cy="27000"/>
            <a:chOff x="5662375" y="212375"/>
            <a:chExt cx="175013" cy="27000"/>
          </a:xfrm>
        </p:grpSpPr>
        <p:sp>
          <p:nvSpPr>
            <p:cNvPr id="332" name="Google Shape;332;p7"/>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7"/>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7"/>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5" name="Google Shape;335;p7"/>
          <p:cNvGrpSpPr/>
          <p:nvPr/>
        </p:nvGrpSpPr>
        <p:grpSpPr>
          <a:xfrm flipH="1">
            <a:off x="901712" y="1653625"/>
            <a:ext cx="175013" cy="27000"/>
            <a:chOff x="5662375" y="212375"/>
            <a:chExt cx="175013" cy="27000"/>
          </a:xfrm>
        </p:grpSpPr>
        <p:sp>
          <p:nvSpPr>
            <p:cNvPr id="336" name="Google Shape;336;p7"/>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7"/>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7"/>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339" name="Google Shape;339;p7"/>
          <p:cNvCxnSpPr/>
          <p:nvPr/>
        </p:nvCxnSpPr>
        <p:spPr>
          <a:xfrm>
            <a:off x="791400" y="4212400"/>
            <a:ext cx="1157100" cy="542700"/>
          </a:xfrm>
          <a:prstGeom prst="straightConnector1">
            <a:avLst/>
          </a:prstGeom>
          <a:noFill/>
          <a:ln w="9525" cap="flat" cmpd="sng">
            <a:solidFill>
              <a:schemeClr val="dk1"/>
            </a:solidFill>
            <a:prstDash val="solid"/>
            <a:round/>
            <a:headEnd type="none" w="med" len="med"/>
            <a:tailEnd type="none" w="med" len="med"/>
          </a:ln>
        </p:spPr>
      </p:cxnSp>
      <p:cxnSp>
        <p:nvCxnSpPr>
          <p:cNvPr id="340" name="Google Shape;340;p7"/>
          <p:cNvCxnSpPr/>
          <p:nvPr/>
        </p:nvCxnSpPr>
        <p:spPr>
          <a:xfrm rot="10800000" flipH="1">
            <a:off x="0" y="4220425"/>
            <a:ext cx="791400" cy="836400"/>
          </a:xfrm>
          <a:prstGeom prst="straightConnector1">
            <a:avLst/>
          </a:prstGeom>
          <a:noFill/>
          <a:ln w="9525" cap="flat" cmpd="sng">
            <a:solidFill>
              <a:schemeClr val="dk1"/>
            </a:solidFill>
            <a:prstDash val="solid"/>
            <a:round/>
            <a:headEnd type="none" w="med" len="med"/>
            <a:tailEnd type="none" w="med" len="med"/>
          </a:ln>
        </p:spPr>
      </p:cxnSp>
      <p:grpSp>
        <p:nvGrpSpPr>
          <p:cNvPr id="341" name="Google Shape;341;p7"/>
          <p:cNvGrpSpPr/>
          <p:nvPr/>
        </p:nvGrpSpPr>
        <p:grpSpPr>
          <a:xfrm rot="10800000">
            <a:off x="499400" y="3940925"/>
            <a:ext cx="581800" cy="582350"/>
            <a:chOff x="8064275" y="887850"/>
            <a:chExt cx="581800" cy="582350"/>
          </a:xfrm>
        </p:grpSpPr>
        <p:sp>
          <p:nvSpPr>
            <p:cNvPr id="342" name="Google Shape;342;p7"/>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7"/>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7"/>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7"/>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7"/>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7"/>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8" name="Google Shape;348;p7"/>
          <p:cNvGrpSpPr/>
          <p:nvPr/>
        </p:nvGrpSpPr>
        <p:grpSpPr>
          <a:xfrm rot="10800000">
            <a:off x="1819575" y="4586750"/>
            <a:ext cx="292025" cy="292575"/>
            <a:chOff x="7353050" y="316275"/>
            <a:chExt cx="292025" cy="292575"/>
          </a:xfrm>
        </p:grpSpPr>
        <p:sp>
          <p:nvSpPr>
            <p:cNvPr id="349" name="Google Shape;349;p7"/>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7"/>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7"/>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7"/>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3" name="Google Shape;353;p7"/>
          <p:cNvGrpSpPr/>
          <p:nvPr/>
        </p:nvGrpSpPr>
        <p:grpSpPr>
          <a:xfrm rot="10800000">
            <a:off x="212525" y="4645550"/>
            <a:ext cx="175000" cy="175000"/>
            <a:chOff x="8792300" y="321275"/>
            <a:chExt cx="175000" cy="175000"/>
          </a:xfrm>
        </p:grpSpPr>
        <p:sp>
          <p:nvSpPr>
            <p:cNvPr id="354" name="Google Shape;354;p7"/>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7"/>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7"/>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7"/>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8" name="Google Shape;358;p7"/>
          <p:cNvGrpSpPr/>
          <p:nvPr/>
        </p:nvGrpSpPr>
        <p:grpSpPr>
          <a:xfrm rot="10800000">
            <a:off x="480412" y="4852325"/>
            <a:ext cx="175013" cy="27000"/>
            <a:chOff x="5662375" y="212375"/>
            <a:chExt cx="175013" cy="27000"/>
          </a:xfrm>
        </p:grpSpPr>
        <p:sp>
          <p:nvSpPr>
            <p:cNvPr id="359" name="Google Shape;359;p7"/>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7"/>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7"/>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2" name="Google Shape;362;p7"/>
          <p:cNvGrpSpPr/>
          <p:nvPr/>
        </p:nvGrpSpPr>
        <p:grpSpPr>
          <a:xfrm rot="10800000">
            <a:off x="1054112" y="3898600"/>
            <a:ext cx="175013" cy="27000"/>
            <a:chOff x="5662375" y="212375"/>
            <a:chExt cx="175013" cy="27000"/>
          </a:xfrm>
        </p:grpSpPr>
        <p:sp>
          <p:nvSpPr>
            <p:cNvPr id="363" name="Google Shape;363;p7"/>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7"/>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7"/>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38"/>
        <p:cNvGrpSpPr/>
        <p:nvPr/>
      </p:nvGrpSpPr>
      <p:grpSpPr>
        <a:xfrm>
          <a:off x="0" y="0"/>
          <a:ext cx="0" cy="0"/>
          <a:chOff x="0" y="0"/>
          <a:chExt cx="0" cy="0"/>
        </a:xfrm>
      </p:grpSpPr>
      <p:sp>
        <p:nvSpPr>
          <p:cNvPr id="439" name="Google Shape;439;p9"/>
          <p:cNvSpPr txBox="1">
            <a:spLocks noGrp="1"/>
          </p:cNvSpPr>
          <p:nvPr>
            <p:ph type="title"/>
          </p:nvPr>
        </p:nvSpPr>
        <p:spPr>
          <a:xfrm>
            <a:off x="896112" y="2039112"/>
            <a:ext cx="3566100" cy="13626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40" name="Google Shape;440;p9"/>
          <p:cNvSpPr txBox="1">
            <a:spLocks noGrp="1"/>
          </p:cNvSpPr>
          <p:nvPr>
            <p:ph type="body" idx="1"/>
          </p:nvPr>
        </p:nvSpPr>
        <p:spPr>
          <a:xfrm>
            <a:off x="4899150" y="821850"/>
            <a:ext cx="3096000" cy="3478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1pPr>
            <a:lvl2pPr marL="914400" lvl="1"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2pPr>
            <a:lvl3pPr marL="1371600" lvl="2"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3pPr>
            <a:lvl4pPr marL="1828800" lvl="3"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4pPr>
            <a:lvl5pPr marL="2286000" lvl="4"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5pPr>
            <a:lvl6pPr marL="2743200" lvl="5"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6pPr>
            <a:lvl7pPr marL="3200400" lvl="6"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7pPr>
            <a:lvl8pPr marL="3657600" lvl="7"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8pPr>
            <a:lvl9pPr marL="4114800" lvl="8"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9pPr>
          </a:lstStyle>
          <a:p>
            <a:endParaRPr/>
          </a:p>
        </p:txBody>
      </p:sp>
      <p:cxnSp>
        <p:nvCxnSpPr>
          <p:cNvPr id="441" name="Google Shape;441;p9"/>
          <p:cNvCxnSpPr/>
          <p:nvPr/>
        </p:nvCxnSpPr>
        <p:spPr>
          <a:xfrm>
            <a:off x="1645925" y="523125"/>
            <a:ext cx="1672500" cy="126000"/>
          </a:xfrm>
          <a:prstGeom prst="straightConnector1">
            <a:avLst/>
          </a:prstGeom>
          <a:noFill/>
          <a:ln w="9525" cap="flat" cmpd="sng">
            <a:solidFill>
              <a:schemeClr val="dk1"/>
            </a:solidFill>
            <a:prstDash val="solid"/>
            <a:round/>
            <a:headEnd type="none" w="med" len="med"/>
            <a:tailEnd type="none" w="med" len="med"/>
          </a:ln>
        </p:spPr>
      </p:cxnSp>
      <p:cxnSp>
        <p:nvCxnSpPr>
          <p:cNvPr id="442" name="Google Shape;442;p9"/>
          <p:cNvCxnSpPr/>
          <p:nvPr/>
        </p:nvCxnSpPr>
        <p:spPr>
          <a:xfrm rot="10800000" flipH="1">
            <a:off x="803050" y="529675"/>
            <a:ext cx="829500" cy="743400"/>
          </a:xfrm>
          <a:prstGeom prst="straightConnector1">
            <a:avLst/>
          </a:prstGeom>
          <a:noFill/>
          <a:ln w="9525" cap="flat" cmpd="sng">
            <a:solidFill>
              <a:schemeClr val="dk1"/>
            </a:solidFill>
            <a:prstDash val="solid"/>
            <a:round/>
            <a:headEnd type="none" w="med" len="med"/>
            <a:tailEnd type="none" w="med" len="med"/>
          </a:ln>
        </p:spPr>
      </p:cxnSp>
      <p:cxnSp>
        <p:nvCxnSpPr>
          <p:cNvPr id="443" name="Google Shape;443;p9"/>
          <p:cNvCxnSpPr/>
          <p:nvPr/>
        </p:nvCxnSpPr>
        <p:spPr>
          <a:xfrm>
            <a:off x="0" y="65200"/>
            <a:ext cx="796500" cy="1188000"/>
          </a:xfrm>
          <a:prstGeom prst="straightConnector1">
            <a:avLst/>
          </a:prstGeom>
          <a:noFill/>
          <a:ln w="9525" cap="flat" cmpd="sng">
            <a:solidFill>
              <a:schemeClr val="dk1"/>
            </a:solidFill>
            <a:prstDash val="solid"/>
            <a:round/>
            <a:headEnd type="none" w="med" len="med"/>
            <a:tailEnd type="none" w="med" len="med"/>
          </a:ln>
        </p:spPr>
      </p:cxnSp>
      <p:grpSp>
        <p:nvGrpSpPr>
          <p:cNvPr id="444" name="Google Shape;444;p9"/>
          <p:cNvGrpSpPr/>
          <p:nvPr/>
        </p:nvGrpSpPr>
        <p:grpSpPr>
          <a:xfrm flipH="1">
            <a:off x="499400" y="959675"/>
            <a:ext cx="581800" cy="582350"/>
            <a:chOff x="8064275" y="887850"/>
            <a:chExt cx="581800" cy="582350"/>
          </a:xfrm>
        </p:grpSpPr>
        <p:sp>
          <p:nvSpPr>
            <p:cNvPr id="445" name="Google Shape;445;p9"/>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9"/>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9"/>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9"/>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9"/>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9"/>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 name="Google Shape;451;p9"/>
          <p:cNvGrpSpPr/>
          <p:nvPr/>
        </p:nvGrpSpPr>
        <p:grpSpPr>
          <a:xfrm flipH="1">
            <a:off x="1500400" y="388100"/>
            <a:ext cx="292025" cy="292575"/>
            <a:chOff x="7353050" y="316275"/>
            <a:chExt cx="292025" cy="292575"/>
          </a:xfrm>
        </p:grpSpPr>
        <p:sp>
          <p:nvSpPr>
            <p:cNvPr id="452" name="Google Shape;452;p9"/>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9"/>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9"/>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9"/>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6" name="Google Shape;456;p9"/>
          <p:cNvSpPr/>
          <p:nvPr/>
        </p:nvSpPr>
        <p:spPr>
          <a:xfrm flipH="1">
            <a:off x="3166281" y="497632"/>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9"/>
          <p:cNvSpPr/>
          <p:nvPr/>
        </p:nvSpPr>
        <p:spPr>
          <a:xfrm flipH="1">
            <a:off x="3164039" y="495100"/>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9"/>
          <p:cNvSpPr/>
          <p:nvPr/>
        </p:nvSpPr>
        <p:spPr>
          <a:xfrm flipH="1">
            <a:off x="3202780" y="534134"/>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9"/>
          <p:cNvSpPr/>
          <p:nvPr/>
        </p:nvSpPr>
        <p:spPr>
          <a:xfrm flipH="1">
            <a:off x="3200525" y="531602"/>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9"/>
          <p:cNvSpPr/>
          <p:nvPr/>
        </p:nvSpPr>
        <p:spPr>
          <a:xfrm flipH="1">
            <a:off x="3242641" y="573709"/>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9"/>
          <p:cNvSpPr/>
          <p:nvPr/>
        </p:nvSpPr>
        <p:spPr>
          <a:xfrm flipH="1">
            <a:off x="3240109" y="571467"/>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2" name="Google Shape;462;p9"/>
          <p:cNvGrpSpPr/>
          <p:nvPr/>
        </p:nvGrpSpPr>
        <p:grpSpPr>
          <a:xfrm flipH="1">
            <a:off x="3527112" y="361100"/>
            <a:ext cx="175013" cy="27000"/>
            <a:chOff x="5662375" y="212375"/>
            <a:chExt cx="175013" cy="27000"/>
          </a:xfrm>
        </p:grpSpPr>
        <p:sp>
          <p:nvSpPr>
            <p:cNvPr id="463" name="Google Shape;463;p9"/>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9"/>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9"/>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 name="Google Shape;466;p9"/>
          <p:cNvGrpSpPr/>
          <p:nvPr/>
        </p:nvGrpSpPr>
        <p:grpSpPr>
          <a:xfrm flipH="1">
            <a:off x="480412" y="242700"/>
            <a:ext cx="175013" cy="27000"/>
            <a:chOff x="5662375" y="212375"/>
            <a:chExt cx="175013" cy="27000"/>
          </a:xfrm>
        </p:grpSpPr>
        <p:sp>
          <p:nvSpPr>
            <p:cNvPr id="467" name="Google Shape;467;p9"/>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9"/>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9"/>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 name="Google Shape;470;p9"/>
          <p:cNvGrpSpPr/>
          <p:nvPr/>
        </p:nvGrpSpPr>
        <p:grpSpPr>
          <a:xfrm flipH="1">
            <a:off x="901712" y="1653625"/>
            <a:ext cx="175013" cy="27000"/>
            <a:chOff x="5662375" y="212375"/>
            <a:chExt cx="175013" cy="27000"/>
          </a:xfrm>
        </p:grpSpPr>
        <p:sp>
          <p:nvSpPr>
            <p:cNvPr id="471" name="Google Shape;471;p9"/>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9"/>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9"/>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474" name="Google Shape;474;p9"/>
          <p:cNvCxnSpPr/>
          <p:nvPr/>
        </p:nvCxnSpPr>
        <p:spPr>
          <a:xfrm>
            <a:off x="791400" y="4212400"/>
            <a:ext cx="1157100" cy="542700"/>
          </a:xfrm>
          <a:prstGeom prst="straightConnector1">
            <a:avLst/>
          </a:prstGeom>
          <a:noFill/>
          <a:ln w="9525" cap="flat" cmpd="sng">
            <a:solidFill>
              <a:schemeClr val="dk1"/>
            </a:solidFill>
            <a:prstDash val="solid"/>
            <a:round/>
            <a:headEnd type="none" w="med" len="med"/>
            <a:tailEnd type="none" w="med" len="med"/>
          </a:ln>
        </p:spPr>
      </p:cxnSp>
      <p:cxnSp>
        <p:nvCxnSpPr>
          <p:cNvPr id="475" name="Google Shape;475;p9"/>
          <p:cNvCxnSpPr/>
          <p:nvPr/>
        </p:nvCxnSpPr>
        <p:spPr>
          <a:xfrm rot="10800000" flipH="1">
            <a:off x="0" y="4220425"/>
            <a:ext cx="791400" cy="836400"/>
          </a:xfrm>
          <a:prstGeom prst="straightConnector1">
            <a:avLst/>
          </a:prstGeom>
          <a:noFill/>
          <a:ln w="9525" cap="flat" cmpd="sng">
            <a:solidFill>
              <a:schemeClr val="dk1"/>
            </a:solidFill>
            <a:prstDash val="solid"/>
            <a:round/>
            <a:headEnd type="none" w="med" len="med"/>
            <a:tailEnd type="none" w="med" len="med"/>
          </a:ln>
        </p:spPr>
      </p:cxnSp>
      <p:grpSp>
        <p:nvGrpSpPr>
          <p:cNvPr id="476" name="Google Shape;476;p9"/>
          <p:cNvGrpSpPr/>
          <p:nvPr/>
        </p:nvGrpSpPr>
        <p:grpSpPr>
          <a:xfrm rot="10800000">
            <a:off x="499400" y="3940925"/>
            <a:ext cx="581800" cy="582350"/>
            <a:chOff x="8064275" y="887850"/>
            <a:chExt cx="581800" cy="582350"/>
          </a:xfrm>
        </p:grpSpPr>
        <p:sp>
          <p:nvSpPr>
            <p:cNvPr id="477" name="Google Shape;477;p9"/>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9"/>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9"/>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9"/>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9"/>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9"/>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 name="Google Shape;483;p9"/>
          <p:cNvGrpSpPr/>
          <p:nvPr/>
        </p:nvGrpSpPr>
        <p:grpSpPr>
          <a:xfrm rot="10800000">
            <a:off x="1819575" y="4586750"/>
            <a:ext cx="292025" cy="292575"/>
            <a:chOff x="7353050" y="316275"/>
            <a:chExt cx="292025" cy="292575"/>
          </a:xfrm>
        </p:grpSpPr>
        <p:sp>
          <p:nvSpPr>
            <p:cNvPr id="484" name="Google Shape;484;p9"/>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9"/>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9"/>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9"/>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8" name="Google Shape;488;p9"/>
          <p:cNvGrpSpPr/>
          <p:nvPr/>
        </p:nvGrpSpPr>
        <p:grpSpPr>
          <a:xfrm rot="10800000">
            <a:off x="212525" y="4645550"/>
            <a:ext cx="175000" cy="175000"/>
            <a:chOff x="8792300" y="321275"/>
            <a:chExt cx="175000" cy="175000"/>
          </a:xfrm>
        </p:grpSpPr>
        <p:sp>
          <p:nvSpPr>
            <p:cNvPr id="489" name="Google Shape;489;p9"/>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9"/>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9"/>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9"/>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 name="Google Shape;493;p9"/>
          <p:cNvGrpSpPr/>
          <p:nvPr/>
        </p:nvGrpSpPr>
        <p:grpSpPr>
          <a:xfrm rot="10800000">
            <a:off x="480412" y="4852325"/>
            <a:ext cx="175013" cy="27000"/>
            <a:chOff x="5662375" y="212375"/>
            <a:chExt cx="175013" cy="27000"/>
          </a:xfrm>
        </p:grpSpPr>
        <p:sp>
          <p:nvSpPr>
            <p:cNvPr id="494" name="Google Shape;494;p9"/>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9"/>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9"/>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 name="Google Shape;497;p9"/>
          <p:cNvGrpSpPr/>
          <p:nvPr/>
        </p:nvGrpSpPr>
        <p:grpSpPr>
          <a:xfrm rot="10800000">
            <a:off x="1054112" y="3898600"/>
            <a:ext cx="175013" cy="27000"/>
            <a:chOff x="5662375" y="212375"/>
            <a:chExt cx="175013" cy="27000"/>
          </a:xfrm>
        </p:grpSpPr>
        <p:sp>
          <p:nvSpPr>
            <p:cNvPr id="498" name="Google Shape;498;p9"/>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9"/>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9"/>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22"/>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623"/>
        <p:cNvGrpSpPr/>
        <p:nvPr/>
      </p:nvGrpSpPr>
      <p:grpSpPr>
        <a:xfrm>
          <a:off x="0" y="0"/>
          <a:ext cx="0" cy="0"/>
          <a:chOff x="0" y="0"/>
          <a:chExt cx="0" cy="0"/>
        </a:xfrm>
      </p:grpSpPr>
      <p:sp>
        <p:nvSpPr>
          <p:cNvPr id="624" name="Google Shape;624;p13"/>
          <p:cNvSpPr txBox="1">
            <a:spLocks noGrp="1"/>
          </p:cNvSpPr>
          <p:nvPr>
            <p:ph type="title"/>
          </p:nvPr>
        </p:nvSpPr>
        <p:spPr>
          <a:xfrm>
            <a:off x="5907024" y="356616"/>
            <a:ext cx="2615100" cy="5760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800"/>
              <a:buNone/>
              <a:defRPr/>
            </a:lvl1pPr>
            <a:lvl2pPr lvl="1" algn="r" rtl="0">
              <a:spcBef>
                <a:spcPts val="0"/>
              </a:spcBef>
              <a:spcAft>
                <a:spcPts val="0"/>
              </a:spcAft>
              <a:buSzPts val="2800"/>
              <a:buNone/>
              <a:defRPr/>
            </a:lvl2pPr>
            <a:lvl3pPr lvl="2" algn="r" rtl="0">
              <a:spcBef>
                <a:spcPts val="0"/>
              </a:spcBef>
              <a:spcAft>
                <a:spcPts val="0"/>
              </a:spcAft>
              <a:buSzPts val="2800"/>
              <a:buNone/>
              <a:defRPr/>
            </a:lvl3pPr>
            <a:lvl4pPr lvl="3" algn="r" rtl="0">
              <a:spcBef>
                <a:spcPts val="0"/>
              </a:spcBef>
              <a:spcAft>
                <a:spcPts val="0"/>
              </a:spcAft>
              <a:buSzPts val="2800"/>
              <a:buNone/>
              <a:defRPr/>
            </a:lvl4pPr>
            <a:lvl5pPr lvl="4" algn="r" rtl="0">
              <a:spcBef>
                <a:spcPts val="0"/>
              </a:spcBef>
              <a:spcAft>
                <a:spcPts val="0"/>
              </a:spcAft>
              <a:buSzPts val="2800"/>
              <a:buNone/>
              <a:defRPr/>
            </a:lvl5pPr>
            <a:lvl6pPr lvl="5" algn="r" rtl="0">
              <a:spcBef>
                <a:spcPts val="0"/>
              </a:spcBef>
              <a:spcAft>
                <a:spcPts val="0"/>
              </a:spcAft>
              <a:buSzPts val="2800"/>
              <a:buNone/>
              <a:defRPr/>
            </a:lvl6pPr>
            <a:lvl7pPr lvl="6" algn="r" rtl="0">
              <a:spcBef>
                <a:spcPts val="0"/>
              </a:spcBef>
              <a:spcAft>
                <a:spcPts val="0"/>
              </a:spcAft>
              <a:buSzPts val="2800"/>
              <a:buNone/>
              <a:defRPr/>
            </a:lvl7pPr>
            <a:lvl8pPr lvl="7" algn="r" rtl="0">
              <a:spcBef>
                <a:spcPts val="0"/>
              </a:spcBef>
              <a:spcAft>
                <a:spcPts val="0"/>
              </a:spcAft>
              <a:buSzPts val="2800"/>
              <a:buNone/>
              <a:defRPr/>
            </a:lvl8pPr>
            <a:lvl9pPr lvl="8" algn="r" rtl="0">
              <a:spcBef>
                <a:spcPts val="0"/>
              </a:spcBef>
              <a:spcAft>
                <a:spcPts val="0"/>
              </a:spcAft>
              <a:buSzPts val="2800"/>
              <a:buNone/>
              <a:defRPr/>
            </a:lvl9pPr>
          </a:lstStyle>
          <a:p>
            <a:endParaRPr/>
          </a:p>
        </p:txBody>
      </p:sp>
      <p:sp>
        <p:nvSpPr>
          <p:cNvPr id="625" name="Google Shape;625;p13"/>
          <p:cNvSpPr txBox="1">
            <a:spLocks noGrp="1"/>
          </p:cNvSpPr>
          <p:nvPr>
            <p:ph type="subTitle" idx="1"/>
          </p:nvPr>
        </p:nvSpPr>
        <p:spPr>
          <a:xfrm>
            <a:off x="1664208" y="429768"/>
            <a:ext cx="2615100" cy="384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26" name="Google Shape;626;p13"/>
          <p:cNvSpPr txBox="1">
            <a:spLocks noGrp="1"/>
          </p:cNvSpPr>
          <p:nvPr>
            <p:ph type="subTitle" idx="2"/>
          </p:nvPr>
        </p:nvSpPr>
        <p:spPr>
          <a:xfrm>
            <a:off x="1664208" y="713232"/>
            <a:ext cx="2615100" cy="576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
        <p:nvSpPr>
          <p:cNvPr id="627" name="Google Shape;627;p13"/>
          <p:cNvSpPr txBox="1">
            <a:spLocks noGrp="1"/>
          </p:cNvSpPr>
          <p:nvPr>
            <p:ph type="subTitle" idx="3"/>
          </p:nvPr>
        </p:nvSpPr>
        <p:spPr>
          <a:xfrm>
            <a:off x="1664208" y="1508760"/>
            <a:ext cx="2615100" cy="384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28" name="Google Shape;628;p13"/>
          <p:cNvSpPr txBox="1">
            <a:spLocks noGrp="1"/>
          </p:cNvSpPr>
          <p:nvPr>
            <p:ph type="subTitle" idx="4"/>
          </p:nvPr>
        </p:nvSpPr>
        <p:spPr>
          <a:xfrm>
            <a:off x="1664208" y="1792224"/>
            <a:ext cx="2615100" cy="576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
        <p:nvSpPr>
          <p:cNvPr id="629" name="Google Shape;629;p13"/>
          <p:cNvSpPr txBox="1">
            <a:spLocks noGrp="1"/>
          </p:cNvSpPr>
          <p:nvPr>
            <p:ph type="subTitle" idx="5"/>
          </p:nvPr>
        </p:nvSpPr>
        <p:spPr>
          <a:xfrm>
            <a:off x="1664208" y="2587752"/>
            <a:ext cx="2615100" cy="384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30" name="Google Shape;630;p13"/>
          <p:cNvSpPr txBox="1">
            <a:spLocks noGrp="1"/>
          </p:cNvSpPr>
          <p:nvPr>
            <p:ph type="subTitle" idx="6"/>
          </p:nvPr>
        </p:nvSpPr>
        <p:spPr>
          <a:xfrm>
            <a:off x="1664208" y="2871216"/>
            <a:ext cx="2615100" cy="576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
        <p:nvSpPr>
          <p:cNvPr id="631" name="Google Shape;631;p13"/>
          <p:cNvSpPr txBox="1">
            <a:spLocks noGrp="1"/>
          </p:cNvSpPr>
          <p:nvPr>
            <p:ph type="subTitle" idx="7"/>
          </p:nvPr>
        </p:nvSpPr>
        <p:spPr>
          <a:xfrm>
            <a:off x="1664208" y="3666744"/>
            <a:ext cx="2615100" cy="384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32" name="Google Shape;632;p13"/>
          <p:cNvSpPr txBox="1">
            <a:spLocks noGrp="1"/>
          </p:cNvSpPr>
          <p:nvPr>
            <p:ph type="subTitle" idx="8"/>
          </p:nvPr>
        </p:nvSpPr>
        <p:spPr>
          <a:xfrm>
            <a:off x="1664208" y="3950208"/>
            <a:ext cx="2615100" cy="576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
        <p:nvSpPr>
          <p:cNvPr id="633" name="Google Shape;633;p13"/>
          <p:cNvSpPr txBox="1">
            <a:spLocks noGrp="1"/>
          </p:cNvSpPr>
          <p:nvPr>
            <p:ph type="title" idx="9" hasCustomPrompt="1"/>
          </p:nvPr>
        </p:nvSpPr>
        <p:spPr>
          <a:xfrm>
            <a:off x="813816" y="722376"/>
            <a:ext cx="457200" cy="347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000"/>
              <a:buNone/>
              <a:defRPr sz="2000">
                <a:solidFill>
                  <a:schemeClr val="lt1"/>
                </a:solidFill>
              </a:defRPr>
            </a:lvl1pPr>
            <a:lvl2pPr lvl="1" algn="ctr" rtl="0">
              <a:spcBef>
                <a:spcPts val="0"/>
              </a:spcBef>
              <a:spcAft>
                <a:spcPts val="0"/>
              </a:spcAft>
              <a:buClr>
                <a:schemeClr val="lt1"/>
              </a:buClr>
              <a:buSzPts val="2000"/>
              <a:buNone/>
              <a:defRPr sz="2000">
                <a:solidFill>
                  <a:schemeClr val="lt1"/>
                </a:solidFill>
              </a:defRPr>
            </a:lvl2pPr>
            <a:lvl3pPr lvl="2" algn="ctr" rtl="0">
              <a:spcBef>
                <a:spcPts val="0"/>
              </a:spcBef>
              <a:spcAft>
                <a:spcPts val="0"/>
              </a:spcAft>
              <a:buClr>
                <a:schemeClr val="lt1"/>
              </a:buClr>
              <a:buSzPts val="2000"/>
              <a:buNone/>
              <a:defRPr sz="2000">
                <a:solidFill>
                  <a:schemeClr val="lt1"/>
                </a:solidFill>
              </a:defRPr>
            </a:lvl3pPr>
            <a:lvl4pPr lvl="3" algn="ctr" rtl="0">
              <a:spcBef>
                <a:spcPts val="0"/>
              </a:spcBef>
              <a:spcAft>
                <a:spcPts val="0"/>
              </a:spcAft>
              <a:buClr>
                <a:schemeClr val="lt1"/>
              </a:buClr>
              <a:buSzPts val="2000"/>
              <a:buNone/>
              <a:defRPr sz="2000">
                <a:solidFill>
                  <a:schemeClr val="lt1"/>
                </a:solidFill>
              </a:defRPr>
            </a:lvl4pPr>
            <a:lvl5pPr lvl="4" algn="ctr" rtl="0">
              <a:spcBef>
                <a:spcPts val="0"/>
              </a:spcBef>
              <a:spcAft>
                <a:spcPts val="0"/>
              </a:spcAft>
              <a:buClr>
                <a:schemeClr val="lt1"/>
              </a:buClr>
              <a:buSzPts val="2000"/>
              <a:buNone/>
              <a:defRPr sz="2000">
                <a:solidFill>
                  <a:schemeClr val="lt1"/>
                </a:solidFill>
              </a:defRPr>
            </a:lvl5pPr>
            <a:lvl6pPr lvl="5" algn="ctr" rtl="0">
              <a:spcBef>
                <a:spcPts val="0"/>
              </a:spcBef>
              <a:spcAft>
                <a:spcPts val="0"/>
              </a:spcAft>
              <a:buClr>
                <a:schemeClr val="lt1"/>
              </a:buClr>
              <a:buSzPts val="2000"/>
              <a:buNone/>
              <a:defRPr sz="2000">
                <a:solidFill>
                  <a:schemeClr val="lt1"/>
                </a:solidFill>
              </a:defRPr>
            </a:lvl6pPr>
            <a:lvl7pPr lvl="6" algn="ctr" rtl="0">
              <a:spcBef>
                <a:spcPts val="0"/>
              </a:spcBef>
              <a:spcAft>
                <a:spcPts val="0"/>
              </a:spcAft>
              <a:buClr>
                <a:schemeClr val="lt1"/>
              </a:buClr>
              <a:buSzPts val="2000"/>
              <a:buNone/>
              <a:defRPr sz="2000">
                <a:solidFill>
                  <a:schemeClr val="lt1"/>
                </a:solidFill>
              </a:defRPr>
            </a:lvl7pPr>
            <a:lvl8pPr lvl="7" algn="ctr" rtl="0">
              <a:spcBef>
                <a:spcPts val="0"/>
              </a:spcBef>
              <a:spcAft>
                <a:spcPts val="0"/>
              </a:spcAft>
              <a:buClr>
                <a:schemeClr val="lt1"/>
              </a:buClr>
              <a:buSzPts val="2000"/>
              <a:buNone/>
              <a:defRPr sz="2000">
                <a:solidFill>
                  <a:schemeClr val="lt1"/>
                </a:solidFill>
              </a:defRPr>
            </a:lvl8pPr>
            <a:lvl9pPr lvl="8" algn="ctr" rtl="0">
              <a:spcBef>
                <a:spcPts val="0"/>
              </a:spcBef>
              <a:spcAft>
                <a:spcPts val="0"/>
              </a:spcAft>
              <a:buClr>
                <a:schemeClr val="lt1"/>
              </a:buClr>
              <a:buSzPts val="2000"/>
              <a:buNone/>
              <a:defRPr sz="2000">
                <a:solidFill>
                  <a:schemeClr val="lt1"/>
                </a:solidFill>
              </a:defRPr>
            </a:lvl9pPr>
          </a:lstStyle>
          <a:p>
            <a:r>
              <a:t>xx%</a:t>
            </a:r>
          </a:p>
        </p:txBody>
      </p:sp>
      <p:sp>
        <p:nvSpPr>
          <p:cNvPr id="634" name="Google Shape;634;p13"/>
          <p:cNvSpPr txBox="1">
            <a:spLocks noGrp="1"/>
          </p:cNvSpPr>
          <p:nvPr>
            <p:ph type="title" idx="13" hasCustomPrompt="1"/>
          </p:nvPr>
        </p:nvSpPr>
        <p:spPr>
          <a:xfrm>
            <a:off x="813816" y="1801368"/>
            <a:ext cx="457200" cy="347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000"/>
              <a:buNone/>
              <a:defRPr sz="2000">
                <a:solidFill>
                  <a:schemeClr val="lt1"/>
                </a:solidFill>
              </a:defRPr>
            </a:lvl1pPr>
            <a:lvl2pPr lvl="1" algn="ctr" rtl="0">
              <a:spcBef>
                <a:spcPts val="0"/>
              </a:spcBef>
              <a:spcAft>
                <a:spcPts val="0"/>
              </a:spcAft>
              <a:buClr>
                <a:schemeClr val="lt1"/>
              </a:buClr>
              <a:buSzPts val="2000"/>
              <a:buNone/>
              <a:defRPr sz="2000">
                <a:solidFill>
                  <a:schemeClr val="lt1"/>
                </a:solidFill>
              </a:defRPr>
            </a:lvl2pPr>
            <a:lvl3pPr lvl="2" algn="ctr" rtl="0">
              <a:spcBef>
                <a:spcPts val="0"/>
              </a:spcBef>
              <a:spcAft>
                <a:spcPts val="0"/>
              </a:spcAft>
              <a:buClr>
                <a:schemeClr val="lt1"/>
              </a:buClr>
              <a:buSzPts val="2000"/>
              <a:buNone/>
              <a:defRPr sz="2000">
                <a:solidFill>
                  <a:schemeClr val="lt1"/>
                </a:solidFill>
              </a:defRPr>
            </a:lvl3pPr>
            <a:lvl4pPr lvl="3" algn="ctr" rtl="0">
              <a:spcBef>
                <a:spcPts val="0"/>
              </a:spcBef>
              <a:spcAft>
                <a:spcPts val="0"/>
              </a:spcAft>
              <a:buClr>
                <a:schemeClr val="lt1"/>
              </a:buClr>
              <a:buSzPts val="2000"/>
              <a:buNone/>
              <a:defRPr sz="2000">
                <a:solidFill>
                  <a:schemeClr val="lt1"/>
                </a:solidFill>
              </a:defRPr>
            </a:lvl4pPr>
            <a:lvl5pPr lvl="4" algn="ctr" rtl="0">
              <a:spcBef>
                <a:spcPts val="0"/>
              </a:spcBef>
              <a:spcAft>
                <a:spcPts val="0"/>
              </a:spcAft>
              <a:buClr>
                <a:schemeClr val="lt1"/>
              </a:buClr>
              <a:buSzPts val="2000"/>
              <a:buNone/>
              <a:defRPr sz="2000">
                <a:solidFill>
                  <a:schemeClr val="lt1"/>
                </a:solidFill>
              </a:defRPr>
            </a:lvl5pPr>
            <a:lvl6pPr lvl="5" algn="ctr" rtl="0">
              <a:spcBef>
                <a:spcPts val="0"/>
              </a:spcBef>
              <a:spcAft>
                <a:spcPts val="0"/>
              </a:spcAft>
              <a:buClr>
                <a:schemeClr val="lt1"/>
              </a:buClr>
              <a:buSzPts val="2000"/>
              <a:buNone/>
              <a:defRPr sz="2000">
                <a:solidFill>
                  <a:schemeClr val="lt1"/>
                </a:solidFill>
              </a:defRPr>
            </a:lvl6pPr>
            <a:lvl7pPr lvl="6" algn="ctr" rtl="0">
              <a:spcBef>
                <a:spcPts val="0"/>
              </a:spcBef>
              <a:spcAft>
                <a:spcPts val="0"/>
              </a:spcAft>
              <a:buClr>
                <a:schemeClr val="lt1"/>
              </a:buClr>
              <a:buSzPts val="2000"/>
              <a:buNone/>
              <a:defRPr sz="2000">
                <a:solidFill>
                  <a:schemeClr val="lt1"/>
                </a:solidFill>
              </a:defRPr>
            </a:lvl7pPr>
            <a:lvl8pPr lvl="7" algn="ctr" rtl="0">
              <a:spcBef>
                <a:spcPts val="0"/>
              </a:spcBef>
              <a:spcAft>
                <a:spcPts val="0"/>
              </a:spcAft>
              <a:buClr>
                <a:schemeClr val="lt1"/>
              </a:buClr>
              <a:buSzPts val="2000"/>
              <a:buNone/>
              <a:defRPr sz="2000">
                <a:solidFill>
                  <a:schemeClr val="lt1"/>
                </a:solidFill>
              </a:defRPr>
            </a:lvl8pPr>
            <a:lvl9pPr lvl="8" algn="ctr" rtl="0">
              <a:spcBef>
                <a:spcPts val="0"/>
              </a:spcBef>
              <a:spcAft>
                <a:spcPts val="0"/>
              </a:spcAft>
              <a:buClr>
                <a:schemeClr val="lt1"/>
              </a:buClr>
              <a:buSzPts val="2000"/>
              <a:buNone/>
              <a:defRPr sz="2000">
                <a:solidFill>
                  <a:schemeClr val="lt1"/>
                </a:solidFill>
              </a:defRPr>
            </a:lvl9pPr>
          </a:lstStyle>
          <a:p>
            <a:r>
              <a:t>xx%</a:t>
            </a:r>
          </a:p>
        </p:txBody>
      </p:sp>
      <p:sp>
        <p:nvSpPr>
          <p:cNvPr id="635" name="Google Shape;635;p13"/>
          <p:cNvSpPr txBox="1">
            <a:spLocks noGrp="1"/>
          </p:cNvSpPr>
          <p:nvPr>
            <p:ph type="title" idx="14" hasCustomPrompt="1"/>
          </p:nvPr>
        </p:nvSpPr>
        <p:spPr>
          <a:xfrm>
            <a:off x="813816" y="2880360"/>
            <a:ext cx="457200" cy="347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000"/>
              <a:buNone/>
              <a:defRPr sz="2000">
                <a:solidFill>
                  <a:schemeClr val="lt1"/>
                </a:solidFill>
              </a:defRPr>
            </a:lvl1pPr>
            <a:lvl2pPr lvl="1" algn="ctr" rtl="0">
              <a:spcBef>
                <a:spcPts val="0"/>
              </a:spcBef>
              <a:spcAft>
                <a:spcPts val="0"/>
              </a:spcAft>
              <a:buClr>
                <a:schemeClr val="lt1"/>
              </a:buClr>
              <a:buSzPts val="2000"/>
              <a:buNone/>
              <a:defRPr sz="2000">
                <a:solidFill>
                  <a:schemeClr val="lt1"/>
                </a:solidFill>
              </a:defRPr>
            </a:lvl2pPr>
            <a:lvl3pPr lvl="2" algn="ctr" rtl="0">
              <a:spcBef>
                <a:spcPts val="0"/>
              </a:spcBef>
              <a:spcAft>
                <a:spcPts val="0"/>
              </a:spcAft>
              <a:buClr>
                <a:schemeClr val="lt1"/>
              </a:buClr>
              <a:buSzPts val="2000"/>
              <a:buNone/>
              <a:defRPr sz="2000">
                <a:solidFill>
                  <a:schemeClr val="lt1"/>
                </a:solidFill>
              </a:defRPr>
            </a:lvl3pPr>
            <a:lvl4pPr lvl="3" algn="ctr" rtl="0">
              <a:spcBef>
                <a:spcPts val="0"/>
              </a:spcBef>
              <a:spcAft>
                <a:spcPts val="0"/>
              </a:spcAft>
              <a:buClr>
                <a:schemeClr val="lt1"/>
              </a:buClr>
              <a:buSzPts val="2000"/>
              <a:buNone/>
              <a:defRPr sz="2000">
                <a:solidFill>
                  <a:schemeClr val="lt1"/>
                </a:solidFill>
              </a:defRPr>
            </a:lvl4pPr>
            <a:lvl5pPr lvl="4" algn="ctr" rtl="0">
              <a:spcBef>
                <a:spcPts val="0"/>
              </a:spcBef>
              <a:spcAft>
                <a:spcPts val="0"/>
              </a:spcAft>
              <a:buClr>
                <a:schemeClr val="lt1"/>
              </a:buClr>
              <a:buSzPts val="2000"/>
              <a:buNone/>
              <a:defRPr sz="2000">
                <a:solidFill>
                  <a:schemeClr val="lt1"/>
                </a:solidFill>
              </a:defRPr>
            </a:lvl5pPr>
            <a:lvl6pPr lvl="5" algn="ctr" rtl="0">
              <a:spcBef>
                <a:spcPts val="0"/>
              </a:spcBef>
              <a:spcAft>
                <a:spcPts val="0"/>
              </a:spcAft>
              <a:buClr>
                <a:schemeClr val="lt1"/>
              </a:buClr>
              <a:buSzPts val="2000"/>
              <a:buNone/>
              <a:defRPr sz="2000">
                <a:solidFill>
                  <a:schemeClr val="lt1"/>
                </a:solidFill>
              </a:defRPr>
            </a:lvl6pPr>
            <a:lvl7pPr lvl="6" algn="ctr" rtl="0">
              <a:spcBef>
                <a:spcPts val="0"/>
              </a:spcBef>
              <a:spcAft>
                <a:spcPts val="0"/>
              </a:spcAft>
              <a:buClr>
                <a:schemeClr val="lt1"/>
              </a:buClr>
              <a:buSzPts val="2000"/>
              <a:buNone/>
              <a:defRPr sz="2000">
                <a:solidFill>
                  <a:schemeClr val="lt1"/>
                </a:solidFill>
              </a:defRPr>
            </a:lvl7pPr>
            <a:lvl8pPr lvl="7" algn="ctr" rtl="0">
              <a:spcBef>
                <a:spcPts val="0"/>
              </a:spcBef>
              <a:spcAft>
                <a:spcPts val="0"/>
              </a:spcAft>
              <a:buClr>
                <a:schemeClr val="lt1"/>
              </a:buClr>
              <a:buSzPts val="2000"/>
              <a:buNone/>
              <a:defRPr sz="2000">
                <a:solidFill>
                  <a:schemeClr val="lt1"/>
                </a:solidFill>
              </a:defRPr>
            </a:lvl8pPr>
            <a:lvl9pPr lvl="8" algn="ctr" rtl="0">
              <a:spcBef>
                <a:spcPts val="0"/>
              </a:spcBef>
              <a:spcAft>
                <a:spcPts val="0"/>
              </a:spcAft>
              <a:buClr>
                <a:schemeClr val="lt1"/>
              </a:buClr>
              <a:buSzPts val="2000"/>
              <a:buNone/>
              <a:defRPr sz="2000">
                <a:solidFill>
                  <a:schemeClr val="lt1"/>
                </a:solidFill>
              </a:defRPr>
            </a:lvl9pPr>
          </a:lstStyle>
          <a:p>
            <a:r>
              <a:t>xx%</a:t>
            </a:r>
          </a:p>
        </p:txBody>
      </p:sp>
      <p:sp>
        <p:nvSpPr>
          <p:cNvPr id="636" name="Google Shape;636;p13"/>
          <p:cNvSpPr txBox="1">
            <a:spLocks noGrp="1"/>
          </p:cNvSpPr>
          <p:nvPr>
            <p:ph type="title" idx="15" hasCustomPrompt="1"/>
          </p:nvPr>
        </p:nvSpPr>
        <p:spPr>
          <a:xfrm>
            <a:off x="813816" y="3959352"/>
            <a:ext cx="457200" cy="347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000"/>
              <a:buNone/>
              <a:defRPr sz="2000">
                <a:solidFill>
                  <a:schemeClr val="lt1"/>
                </a:solidFill>
              </a:defRPr>
            </a:lvl1pPr>
            <a:lvl2pPr lvl="1" algn="ctr" rtl="0">
              <a:spcBef>
                <a:spcPts val="0"/>
              </a:spcBef>
              <a:spcAft>
                <a:spcPts val="0"/>
              </a:spcAft>
              <a:buClr>
                <a:schemeClr val="lt1"/>
              </a:buClr>
              <a:buSzPts val="2000"/>
              <a:buNone/>
              <a:defRPr sz="2000">
                <a:solidFill>
                  <a:schemeClr val="lt1"/>
                </a:solidFill>
              </a:defRPr>
            </a:lvl2pPr>
            <a:lvl3pPr lvl="2" algn="ctr" rtl="0">
              <a:spcBef>
                <a:spcPts val="0"/>
              </a:spcBef>
              <a:spcAft>
                <a:spcPts val="0"/>
              </a:spcAft>
              <a:buClr>
                <a:schemeClr val="lt1"/>
              </a:buClr>
              <a:buSzPts val="2000"/>
              <a:buNone/>
              <a:defRPr sz="2000">
                <a:solidFill>
                  <a:schemeClr val="lt1"/>
                </a:solidFill>
              </a:defRPr>
            </a:lvl3pPr>
            <a:lvl4pPr lvl="3" algn="ctr" rtl="0">
              <a:spcBef>
                <a:spcPts val="0"/>
              </a:spcBef>
              <a:spcAft>
                <a:spcPts val="0"/>
              </a:spcAft>
              <a:buClr>
                <a:schemeClr val="lt1"/>
              </a:buClr>
              <a:buSzPts val="2000"/>
              <a:buNone/>
              <a:defRPr sz="2000">
                <a:solidFill>
                  <a:schemeClr val="lt1"/>
                </a:solidFill>
              </a:defRPr>
            </a:lvl4pPr>
            <a:lvl5pPr lvl="4" algn="ctr" rtl="0">
              <a:spcBef>
                <a:spcPts val="0"/>
              </a:spcBef>
              <a:spcAft>
                <a:spcPts val="0"/>
              </a:spcAft>
              <a:buClr>
                <a:schemeClr val="lt1"/>
              </a:buClr>
              <a:buSzPts val="2000"/>
              <a:buNone/>
              <a:defRPr sz="2000">
                <a:solidFill>
                  <a:schemeClr val="lt1"/>
                </a:solidFill>
              </a:defRPr>
            </a:lvl5pPr>
            <a:lvl6pPr lvl="5" algn="ctr" rtl="0">
              <a:spcBef>
                <a:spcPts val="0"/>
              </a:spcBef>
              <a:spcAft>
                <a:spcPts val="0"/>
              </a:spcAft>
              <a:buClr>
                <a:schemeClr val="lt1"/>
              </a:buClr>
              <a:buSzPts val="2000"/>
              <a:buNone/>
              <a:defRPr sz="2000">
                <a:solidFill>
                  <a:schemeClr val="lt1"/>
                </a:solidFill>
              </a:defRPr>
            </a:lvl6pPr>
            <a:lvl7pPr lvl="6" algn="ctr" rtl="0">
              <a:spcBef>
                <a:spcPts val="0"/>
              </a:spcBef>
              <a:spcAft>
                <a:spcPts val="0"/>
              </a:spcAft>
              <a:buClr>
                <a:schemeClr val="lt1"/>
              </a:buClr>
              <a:buSzPts val="2000"/>
              <a:buNone/>
              <a:defRPr sz="2000">
                <a:solidFill>
                  <a:schemeClr val="lt1"/>
                </a:solidFill>
              </a:defRPr>
            </a:lvl7pPr>
            <a:lvl8pPr lvl="7" algn="ctr" rtl="0">
              <a:spcBef>
                <a:spcPts val="0"/>
              </a:spcBef>
              <a:spcAft>
                <a:spcPts val="0"/>
              </a:spcAft>
              <a:buClr>
                <a:schemeClr val="lt1"/>
              </a:buClr>
              <a:buSzPts val="2000"/>
              <a:buNone/>
              <a:defRPr sz="2000">
                <a:solidFill>
                  <a:schemeClr val="lt1"/>
                </a:solidFill>
              </a:defRPr>
            </a:lvl8pPr>
            <a:lvl9pPr lvl="8" algn="ctr" rtl="0">
              <a:spcBef>
                <a:spcPts val="0"/>
              </a:spcBef>
              <a:spcAft>
                <a:spcPts val="0"/>
              </a:spcAft>
              <a:buClr>
                <a:schemeClr val="lt1"/>
              </a:buClr>
              <a:buSzPts val="2000"/>
              <a:buNone/>
              <a:defRPr sz="2000">
                <a:solidFill>
                  <a:schemeClr val="lt1"/>
                </a:solidFill>
              </a:defRPr>
            </a:lvl9pPr>
          </a:lstStyle>
          <a:p>
            <a:r>
              <a:t>xx%</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Four columns of text">
  <p:cSld name="CUSTOM_2">
    <p:spTree>
      <p:nvGrpSpPr>
        <p:cNvPr id="1" name="Shape 665"/>
        <p:cNvGrpSpPr/>
        <p:nvPr/>
      </p:nvGrpSpPr>
      <p:grpSpPr>
        <a:xfrm>
          <a:off x="0" y="0"/>
          <a:ext cx="0" cy="0"/>
          <a:chOff x="0" y="0"/>
          <a:chExt cx="0" cy="0"/>
        </a:xfrm>
      </p:grpSpPr>
      <p:sp>
        <p:nvSpPr>
          <p:cNvPr id="666" name="Google Shape;666;p15"/>
          <p:cNvSpPr txBox="1">
            <a:spLocks noGrp="1"/>
          </p:cNvSpPr>
          <p:nvPr>
            <p:ph type="title"/>
          </p:nvPr>
        </p:nvSpPr>
        <p:spPr>
          <a:xfrm>
            <a:off x="1568775" y="442350"/>
            <a:ext cx="6006300" cy="595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667" name="Google Shape;667;p15"/>
          <p:cNvSpPr txBox="1">
            <a:spLocks noGrp="1"/>
          </p:cNvSpPr>
          <p:nvPr>
            <p:ph type="subTitle" idx="1"/>
          </p:nvPr>
        </p:nvSpPr>
        <p:spPr>
          <a:xfrm>
            <a:off x="1709928" y="1545336"/>
            <a:ext cx="1945200" cy="375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68" name="Google Shape;668;p15"/>
          <p:cNvSpPr txBox="1">
            <a:spLocks noGrp="1"/>
          </p:cNvSpPr>
          <p:nvPr>
            <p:ph type="subTitle" idx="2"/>
          </p:nvPr>
        </p:nvSpPr>
        <p:spPr>
          <a:xfrm>
            <a:off x="1709928" y="1938528"/>
            <a:ext cx="1945200" cy="759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2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2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2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2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2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2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2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2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200">
                <a:solidFill>
                  <a:schemeClr val="dk2"/>
                </a:solidFill>
                <a:latin typeface="Barlow Semi Condensed"/>
                <a:ea typeface="Barlow Semi Condensed"/>
                <a:cs typeface="Barlow Semi Condensed"/>
                <a:sym typeface="Barlow Semi Condensed"/>
              </a:defRPr>
            </a:lvl9pPr>
          </a:lstStyle>
          <a:p>
            <a:endParaRPr/>
          </a:p>
        </p:txBody>
      </p:sp>
      <p:sp>
        <p:nvSpPr>
          <p:cNvPr id="669" name="Google Shape;669;p15"/>
          <p:cNvSpPr txBox="1">
            <a:spLocks noGrp="1"/>
          </p:cNvSpPr>
          <p:nvPr>
            <p:ph type="subTitle" idx="3"/>
          </p:nvPr>
        </p:nvSpPr>
        <p:spPr>
          <a:xfrm>
            <a:off x="5468112" y="1545336"/>
            <a:ext cx="1947600" cy="375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70" name="Google Shape;670;p15"/>
          <p:cNvSpPr txBox="1">
            <a:spLocks noGrp="1"/>
          </p:cNvSpPr>
          <p:nvPr>
            <p:ph type="subTitle" idx="4"/>
          </p:nvPr>
        </p:nvSpPr>
        <p:spPr>
          <a:xfrm>
            <a:off x="5468112" y="1938528"/>
            <a:ext cx="1947600" cy="759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2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2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2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2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2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2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2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2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200">
                <a:solidFill>
                  <a:schemeClr val="dk2"/>
                </a:solidFill>
                <a:latin typeface="Barlow Semi Condensed"/>
                <a:ea typeface="Barlow Semi Condensed"/>
                <a:cs typeface="Barlow Semi Condensed"/>
                <a:sym typeface="Barlow Semi Condensed"/>
              </a:defRPr>
            </a:lvl9pPr>
          </a:lstStyle>
          <a:p>
            <a:endParaRPr/>
          </a:p>
        </p:txBody>
      </p:sp>
      <p:sp>
        <p:nvSpPr>
          <p:cNvPr id="671" name="Google Shape;671;p15"/>
          <p:cNvSpPr txBox="1">
            <a:spLocks noGrp="1"/>
          </p:cNvSpPr>
          <p:nvPr>
            <p:ph type="subTitle" idx="5"/>
          </p:nvPr>
        </p:nvSpPr>
        <p:spPr>
          <a:xfrm>
            <a:off x="2825496" y="3200400"/>
            <a:ext cx="1945200" cy="375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72" name="Google Shape;672;p15"/>
          <p:cNvSpPr txBox="1">
            <a:spLocks noGrp="1"/>
          </p:cNvSpPr>
          <p:nvPr>
            <p:ph type="subTitle" idx="6"/>
          </p:nvPr>
        </p:nvSpPr>
        <p:spPr>
          <a:xfrm>
            <a:off x="2825496" y="3593592"/>
            <a:ext cx="1945200" cy="759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2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2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2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2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2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2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2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2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200">
                <a:solidFill>
                  <a:schemeClr val="dk2"/>
                </a:solidFill>
                <a:latin typeface="Barlow Semi Condensed"/>
                <a:ea typeface="Barlow Semi Condensed"/>
                <a:cs typeface="Barlow Semi Condensed"/>
                <a:sym typeface="Barlow Semi Condensed"/>
              </a:defRPr>
            </a:lvl9pPr>
          </a:lstStyle>
          <a:p>
            <a:endParaRPr/>
          </a:p>
        </p:txBody>
      </p:sp>
      <p:sp>
        <p:nvSpPr>
          <p:cNvPr id="673" name="Google Shape;673;p15"/>
          <p:cNvSpPr txBox="1">
            <a:spLocks noGrp="1"/>
          </p:cNvSpPr>
          <p:nvPr>
            <p:ph type="subTitle" idx="7"/>
          </p:nvPr>
        </p:nvSpPr>
        <p:spPr>
          <a:xfrm>
            <a:off x="6464808" y="3200400"/>
            <a:ext cx="1993500" cy="375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74" name="Google Shape;674;p15"/>
          <p:cNvSpPr txBox="1">
            <a:spLocks noGrp="1"/>
          </p:cNvSpPr>
          <p:nvPr>
            <p:ph type="subTitle" idx="8"/>
          </p:nvPr>
        </p:nvSpPr>
        <p:spPr>
          <a:xfrm>
            <a:off x="6464808" y="3593592"/>
            <a:ext cx="1993500" cy="759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2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2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2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2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2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2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2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2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200">
                <a:solidFill>
                  <a:schemeClr val="dk2"/>
                </a:solidFill>
                <a:latin typeface="Barlow Semi Condensed"/>
                <a:ea typeface="Barlow Semi Condensed"/>
                <a:cs typeface="Barlow Semi Condensed"/>
                <a:sym typeface="Barlow Semi Condensed"/>
              </a:defRPr>
            </a:lvl9pPr>
          </a:lstStyle>
          <a:p>
            <a:endParaRPr/>
          </a:p>
        </p:txBody>
      </p:sp>
      <p:cxnSp>
        <p:nvCxnSpPr>
          <p:cNvPr id="675" name="Google Shape;675;p15"/>
          <p:cNvCxnSpPr/>
          <p:nvPr/>
        </p:nvCxnSpPr>
        <p:spPr>
          <a:xfrm rot="10800000">
            <a:off x="8109000" y="501275"/>
            <a:ext cx="737700" cy="737700"/>
          </a:xfrm>
          <a:prstGeom prst="straightConnector1">
            <a:avLst/>
          </a:prstGeom>
          <a:noFill/>
          <a:ln w="9525" cap="flat" cmpd="sng">
            <a:solidFill>
              <a:schemeClr val="dk1"/>
            </a:solidFill>
            <a:prstDash val="solid"/>
            <a:round/>
            <a:headEnd type="none" w="med" len="med"/>
            <a:tailEnd type="none" w="med" len="med"/>
          </a:ln>
        </p:spPr>
      </p:cxnSp>
      <p:cxnSp>
        <p:nvCxnSpPr>
          <p:cNvPr id="676" name="Google Shape;676;p15"/>
          <p:cNvCxnSpPr/>
          <p:nvPr/>
        </p:nvCxnSpPr>
        <p:spPr>
          <a:xfrm>
            <a:off x="582475" y="282188"/>
            <a:ext cx="1212900" cy="422700"/>
          </a:xfrm>
          <a:prstGeom prst="straightConnector1">
            <a:avLst/>
          </a:prstGeom>
          <a:noFill/>
          <a:ln w="9525" cap="flat" cmpd="sng">
            <a:solidFill>
              <a:schemeClr val="dk1"/>
            </a:solidFill>
            <a:prstDash val="solid"/>
            <a:round/>
            <a:headEnd type="none" w="med" len="med"/>
            <a:tailEnd type="none" w="med" len="med"/>
          </a:ln>
        </p:spPr>
      </p:cxnSp>
      <p:cxnSp>
        <p:nvCxnSpPr>
          <p:cNvPr id="677" name="Google Shape;677;p15"/>
          <p:cNvCxnSpPr/>
          <p:nvPr/>
        </p:nvCxnSpPr>
        <p:spPr>
          <a:xfrm rot="10800000" flipH="1">
            <a:off x="0" y="274188"/>
            <a:ext cx="582600" cy="654300"/>
          </a:xfrm>
          <a:prstGeom prst="straightConnector1">
            <a:avLst/>
          </a:prstGeom>
          <a:noFill/>
          <a:ln w="9525" cap="flat" cmpd="sng">
            <a:solidFill>
              <a:schemeClr val="dk1"/>
            </a:solidFill>
            <a:prstDash val="solid"/>
            <a:round/>
            <a:headEnd type="none" w="med" len="med"/>
            <a:tailEnd type="none" w="med" len="med"/>
          </a:ln>
        </p:spPr>
      </p:cxnSp>
      <p:grpSp>
        <p:nvGrpSpPr>
          <p:cNvPr id="678" name="Google Shape;678;p15"/>
          <p:cNvGrpSpPr/>
          <p:nvPr/>
        </p:nvGrpSpPr>
        <p:grpSpPr>
          <a:xfrm flipH="1">
            <a:off x="423750" y="125363"/>
            <a:ext cx="292025" cy="292575"/>
            <a:chOff x="7353050" y="316275"/>
            <a:chExt cx="292025" cy="292575"/>
          </a:xfrm>
        </p:grpSpPr>
        <p:sp>
          <p:nvSpPr>
            <p:cNvPr id="679" name="Google Shape;679;p15"/>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15"/>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15"/>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15"/>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 name="Google Shape;683;p15"/>
          <p:cNvGrpSpPr/>
          <p:nvPr/>
        </p:nvGrpSpPr>
        <p:grpSpPr>
          <a:xfrm>
            <a:off x="1638739" y="558163"/>
            <a:ext cx="293111" cy="293388"/>
            <a:chOff x="3164039" y="430875"/>
            <a:chExt cx="293111" cy="293388"/>
          </a:xfrm>
        </p:grpSpPr>
        <p:sp>
          <p:nvSpPr>
            <p:cNvPr id="684" name="Google Shape;684;p15"/>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15"/>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15"/>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15"/>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15"/>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15"/>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 name="Google Shape;690;p15"/>
          <p:cNvGrpSpPr/>
          <p:nvPr/>
        </p:nvGrpSpPr>
        <p:grpSpPr>
          <a:xfrm>
            <a:off x="1591750" y="362600"/>
            <a:ext cx="175013" cy="27000"/>
            <a:chOff x="5662375" y="212375"/>
            <a:chExt cx="175013" cy="27000"/>
          </a:xfrm>
        </p:grpSpPr>
        <p:sp>
          <p:nvSpPr>
            <p:cNvPr id="691" name="Google Shape;691;p15"/>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15"/>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15"/>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694" name="Google Shape;694;p15"/>
          <p:cNvCxnSpPr/>
          <p:nvPr/>
        </p:nvCxnSpPr>
        <p:spPr>
          <a:xfrm flipH="1">
            <a:off x="8151325" y="6875"/>
            <a:ext cx="1002600" cy="494400"/>
          </a:xfrm>
          <a:prstGeom prst="straightConnector1">
            <a:avLst/>
          </a:prstGeom>
          <a:noFill/>
          <a:ln w="9525" cap="flat" cmpd="sng">
            <a:solidFill>
              <a:schemeClr val="dk1"/>
            </a:solidFill>
            <a:prstDash val="solid"/>
            <a:round/>
            <a:headEnd type="none" w="med" len="med"/>
            <a:tailEnd type="none" w="med" len="med"/>
          </a:ln>
        </p:spPr>
      </p:cxnSp>
      <p:grpSp>
        <p:nvGrpSpPr>
          <p:cNvPr id="695" name="Google Shape;695;p15"/>
          <p:cNvGrpSpPr/>
          <p:nvPr/>
        </p:nvGrpSpPr>
        <p:grpSpPr>
          <a:xfrm>
            <a:off x="7823875" y="202375"/>
            <a:ext cx="581800" cy="582350"/>
            <a:chOff x="8064275" y="887850"/>
            <a:chExt cx="581800" cy="582350"/>
          </a:xfrm>
        </p:grpSpPr>
        <p:sp>
          <p:nvSpPr>
            <p:cNvPr id="696" name="Google Shape;696;p15"/>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15"/>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15"/>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15"/>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15"/>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15"/>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 name="Google Shape;702;p15"/>
          <p:cNvGrpSpPr/>
          <p:nvPr/>
        </p:nvGrpSpPr>
        <p:grpSpPr>
          <a:xfrm flipH="1">
            <a:off x="8698650" y="1117488"/>
            <a:ext cx="292025" cy="292575"/>
            <a:chOff x="7353050" y="316275"/>
            <a:chExt cx="292025" cy="292575"/>
          </a:xfrm>
        </p:grpSpPr>
        <p:sp>
          <p:nvSpPr>
            <p:cNvPr id="703" name="Google Shape;703;p15"/>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15"/>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15"/>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15"/>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 name="Google Shape;707;p15"/>
          <p:cNvGrpSpPr/>
          <p:nvPr/>
        </p:nvGrpSpPr>
        <p:grpSpPr>
          <a:xfrm>
            <a:off x="8678350" y="1581800"/>
            <a:ext cx="175013" cy="27000"/>
            <a:chOff x="5662375" y="212375"/>
            <a:chExt cx="175013" cy="27000"/>
          </a:xfrm>
        </p:grpSpPr>
        <p:sp>
          <p:nvSpPr>
            <p:cNvPr id="708" name="Google Shape;708;p15"/>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15"/>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15"/>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hree columns of text 2">
  <p:cSld name="CUSTOM_7">
    <p:spTree>
      <p:nvGrpSpPr>
        <p:cNvPr id="1" name="Shape 711"/>
        <p:cNvGrpSpPr/>
        <p:nvPr/>
      </p:nvGrpSpPr>
      <p:grpSpPr>
        <a:xfrm>
          <a:off x="0" y="0"/>
          <a:ext cx="0" cy="0"/>
          <a:chOff x="0" y="0"/>
          <a:chExt cx="0" cy="0"/>
        </a:xfrm>
      </p:grpSpPr>
      <p:cxnSp>
        <p:nvCxnSpPr>
          <p:cNvPr id="712" name="Google Shape;712;p16"/>
          <p:cNvCxnSpPr/>
          <p:nvPr/>
        </p:nvCxnSpPr>
        <p:spPr>
          <a:xfrm>
            <a:off x="590450" y="4340600"/>
            <a:ext cx="670200" cy="423000"/>
          </a:xfrm>
          <a:prstGeom prst="straightConnector1">
            <a:avLst/>
          </a:prstGeom>
          <a:noFill/>
          <a:ln w="9525" cap="flat" cmpd="sng">
            <a:solidFill>
              <a:schemeClr val="dk1"/>
            </a:solidFill>
            <a:prstDash val="solid"/>
            <a:round/>
            <a:headEnd type="none" w="med" len="med"/>
            <a:tailEnd type="none" w="med" len="med"/>
          </a:ln>
        </p:spPr>
      </p:cxnSp>
      <p:sp>
        <p:nvSpPr>
          <p:cNvPr id="713" name="Google Shape;713;p16"/>
          <p:cNvSpPr txBox="1">
            <a:spLocks noGrp="1"/>
          </p:cNvSpPr>
          <p:nvPr>
            <p:ph type="title"/>
          </p:nvPr>
        </p:nvSpPr>
        <p:spPr>
          <a:xfrm>
            <a:off x="2208175" y="342775"/>
            <a:ext cx="47277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14" name="Google Shape;714;p16"/>
          <p:cNvCxnSpPr/>
          <p:nvPr/>
        </p:nvCxnSpPr>
        <p:spPr>
          <a:xfrm rot="10800000" flipH="1">
            <a:off x="0" y="4332550"/>
            <a:ext cx="590700" cy="663900"/>
          </a:xfrm>
          <a:prstGeom prst="straightConnector1">
            <a:avLst/>
          </a:prstGeom>
          <a:noFill/>
          <a:ln w="9525" cap="flat" cmpd="sng">
            <a:solidFill>
              <a:schemeClr val="dk1"/>
            </a:solidFill>
            <a:prstDash val="solid"/>
            <a:round/>
            <a:headEnd type="none" w="med" len="med"/>
            <a:tailEnd type="none" w="med" len="med"/>
          </a:ln>
        </p:spPr>
      </p:cxnSp>
      <p:grpSp>
        <p:nvGrpSpPr>
          <p:cNvPr id="715" name="Google Shape;715;p16"/>
          <p:cNvGrpSpPr/>
          <p:nvPr/>
        </p:nvGrpSpPr>
        <p:grpSpPr>
          <a:xfrm flipH="1">
            <a:off x="431725" y="4183775"/>
            <a:ext cx="292025" cy="292575"/>
            <a:chOff x="7353050" y="316275"/>
            <a:chExt cx="292025" cy="292575"/>
          </a:xfrm>
        </p:grpSpPr>
        <p:sp>
          <p:nvSpPr>
            <p:cNvPr id="716" name="Google Shape;716;p16"/>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16"/>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16"/>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16"/>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 name="Google Shape;720;p16"/>
          <p:cNvGrpSpPr/>
          <p:nvPr/>
        </p:nvGrpSpPr>
        <p:grpSpPr>
          <a:xfrm>
            <a:off x="1075789" y="4604675"/>
            <a:ext cx="293111" cy="293388"/>
            <a:chOff x="3164039" y="430875"/>
            <a:chExt cx="293111" cy="293388"/>
          </a:xfrm>
        </p:grpSpPr>
        <p:sp>
          <p:nvSpPr>
            <p:cNvPr id="721" name="Google Shape;721;p16"/>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16"/>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16"/>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16"/>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16"/>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16"/>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727" name="Google Shape;727;p16"/>
          <p:cNvCxnSpPr/>
          <p:nvPr/>
        </p:nvCxnSpPr>
        <p:spPr>
          <a:xfrm rot="10800000">
            <a:off x="7196975" y="295100"/>
            <a:ext cx="1157100" cy="542700"/>
          </a:xfrm>
          <a:prstGeom prst="straightConnector1">
            <a:avLst/>
          </a:prstGeom>
          <a:noFill/>
          <a:ln w="9525" cap="flat" cmpd="sng">
            <a:solidFill>
              <a:schemeClr val="dk1"/>
            </a:solidFill>
            <a:prstDash val="solid"/>
            <a:round/>
            <a:headEnd type="none" w="med" len="med"/>
            <a:tailEnd type="none" w="med" len="med"/>
          </a:ln>
        </p:spPr>
      </p:cxnSp>
      <p:cxnSp>
        <p:nvCxnSpPr>
          <p:cNvPr id="728" name="Google Shape;728;p16"/>
          <p:cNvCxnSpPr/>
          <p:nvPr/>
        </p:nvCxnSpPr>
        <p:spPr>
          <a:xfrm flipH="1">
            <a:off x="8354075" y="-6625"/>
            <a:ext cx="791400" cy="836400"/>
          </a:xfrm>
          <a:prstGeom prst="straightConnector1">
            <a:avLst/>
          </a:prstGeom>
          <a:noFill/>
          <a:ln w="9525" cap="flat" cmpd="sng">
            <a:solidFill>
              <a:schemeClr val="dk1"/>
            </a:solidFill>
            <a:prstDash val="solid"/>
            <a:round/>
            <a:headEnd type="none" w="med" len="med"/>
            <a:tailEnd type="none" w="med" len="med"/>
          </a:ln>
        </p:spPr>
      </p:cxnSp>
      <p:grpSp>
        <p:nvGrpSpPr>
          <p:cNvPr id="729" name="Google Shape;729;p16"/>
          <p:cNvGrpSpPr/>
          <p:nvPr/>
        </p:nvGrpSpPr>
        <p:grpSpPr>
          <a:xfrm>
            <a:off x="8064275" y="526925"/>
            <a:ext cx="581800" cy="582350"/>
            <a:chOff x="8064275" y="887850"/>
            <a:chExt cx="581800" cy="582350"/>
          </a:xfrm>
        </p:grpSpPr>
        <p:sp>
          <p:nvSpPr>
            <p:cNvPr id="730" name="Google Shape;730;p16"/>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16"/>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16"/>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16"/>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16"/>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16"/>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 name="Google Shape;736;p16"/>
          <p:cNvGrpSpPr/>
          <p:nvPr/>
        </p:nvGrpSpPr>
        <p:grpSpPr>
          <a:xfrm>
            <a:off x="7033875" y="170875"/>
            <a:ext cx="292025" cy="292575"/>
            <a:chOff x="7353050" y="316275"/>
            <a:chExt cx="292025" cy="292575"/>
          </a:xfrm>
        </p:grpSpPr>
        <p:sp>
          <p:nvSpPr>
            <p:cNvPr id="737" name="Google Shape;737;p16"/>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16"/>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16"/>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16"/>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 name="Google Shape;741;p16"/>
          <p:cNvGrpSpPr/>
          <p:nvPr/>
        </p:nvGrpSpPr>
        <p:grpSpPr>
          <a:xfrm>
            <a:off x="8757950" y="229650"/>
            <a:ext cx="175000" cy="175000"/>
            <a:chOff x="8792300" y="321275"/>
            <a:chExt cx="175000" cy="175000"/>
          </a:xfrm>
        </p:grpSpPr>
        <p:sp>
          <p:nvSpPr>
            <p:cNvPr id="742" name="Google Shape;742;p16"/>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16"/>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16"/>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16"/>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 name="Google Shape;746;p16"/>
          <p:cNvGrpSpPr/>
          <p:nvPr/>
        </p:nvGrpSpPr>
        <p:grpSpPr>
          <a:xfrm>
            <a:off x="8490050" y="170875"/>
            <a:ext cx="175013" cy="27000"/>
            <a:chOff x="5662375" y="212375"/>
            <a:chExt cx="175013" cy="27000"/>
          </a:xfrm>
        </p:grpSpPr>
        <p:sp>
          <p:nvSpPr>
            <p:cNvPr id="747" name="Google Shape;747;p16"/>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16"/>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16"/>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 name="Google Shape;750;p16"/>
          <p:cNvGrpSpPr/>
          <p:nvPr/>
        </p:nvGrpSpPr>
        <p:grpSpPr>
          <a:xfrm>
            <a:off x="7916350" y="1124600"/>
            <a:ext cx="175013" cy="27000"/>
            <a:chOff x="5662375" y="212375"/>
            <a:chExt cx="175013" cy="27000"/>
          </a:xfrm>
        </p:grpSpPr>
        <p:sp>
          <p:nvSpPr>
            <p:cNvPr id="751" name="Google Shape;751;p16"/>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16"/>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16"/>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4" name="Google Shape;754;p16"/>
          <p:cNvSpPr txBox="1">
            <a:spLocks noGrp="1"/>
          </p:cNvSpPr>
          <p:nvPr>
            <p:ph type="subTitle" idx="1"/>
          </p:nvPr>
        </p:nvSpPr>
        <p:spPr>
          <a:xfrm>
            <a:off x="6217920" y="1819656"/>
            <a:ext cx="1636800" cy="3567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755" name="Google Shape;755;p16"/>
          <p:cNvSpPr txBox="1">
            <a:spLocks noGrp="1"/>
          </p:cNvSpPr>
          <p:nvPr>
            <p:ph type="subTitle" idx="2"/>
          </p:nvPr>
        </p:nvSpPr>
        <p:spPr>
          <a:xfrm>
            <a:off x="3749040" y="1252728"/>
            <a:ext cx="1636800" cy="3567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756" name="Google Shape;756;p16"/>
          <p:cNvSpPr txBox="1">
            <a:spLocks noGrp="1"/>
          </p:cNvSpPr>
          <p:nvPr>
            <p:ph type="subTitle" idx="3"/>
          </p:nvPr>
        </p:nvSpPr>
        <p:spPr>
          <a:xfrm>
            <a:off x="1289304" y="1819656"/>
            <a:ext cx="1636800" cy="3567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757" name="Google Shape;757;p16"/>
          <p:cNvSpPr txBox="1">
            <a:spLocks noGrp="1"/>
          </p:cNvSpPr>
          <p:nvPr>
            <p:ph type="subTitle" idx="4"/>
          </p:nvPr>
        </p:nvSpPr>
        <p:spPr>
          <a:xfrm>
            <a:off x="6217920" y="2139696"/>
            <a:ext cx="1636800" cy="8778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600">
                <a:solidFill>
                  <a:schemeClr val="dk2"/>
                </a:solidFill>
              </a:defRPr>
            </a:lvl1pPr>
            <a:lvl2pPr lvl="1" algn="ctr" rtl="0">
              <a:spcBef>
                <a:spcPts val="0"/>
              </a:spcBef>
              <a:spcAft>
                <a:spcPts val="0"/>
              </a:spcAft>
              <a:buNone/>
              <a:defRPr sz="1600">
                <a:solidFill>
                  <a:schemeClr val="dk2"/>
                </a:solidFill>
              </a:defRPr>
            </a:lvl2pPr>
            <a:lvl3pPr lvl="2" algn="ctr" rtl="0">
              <a:spcBef>
                <a:spcPts val="0"/>
              </a:spcBef>
              <a:spcAft>
                <a:spcPts val="0"/>
              </a:spcAft>
              <a:buNone/>
              <a:defRPr sz="1600">
                <a:solidFill>
                  <a:schemeClr val="dk2"/>
                </a:solidFill>
              </a:defRPr>
            </a:lvl3pPr>
            <a:lvl4pPr lvl="3" algn="ctr" rtl="0">
              <a:spcBef>
                <a:spcPts val="0"/>
              </a:spcBef>
              <a:spcAft>
                <a:spcPts val="0"/>
              </a:spcAft>
              <a:buNone/>
              <a:defRPr sz="1600">
                <a:solidFill>
                  <a:schemeClr val="dk2"/>
                </a:solidFill>
              </a:defRPr>
            </a:lvl4pPr>
            <a:lvl5pPr lvl="4" algn="ctr" rtl="0">
              <a:spcBef>
                <a:spcPts val="0"/>
              </a:spcBef>
              <a:spcAft>
                <a:spcPts val="0"/>
              </a:spcAft>
              <a:buNone/>
              <a:defRPr sz="1600">
                <a:solidFill>
                  <a:schemeClr val="dk2"/>
                </a:solidFill>
              </a:defRPr>
            </a:lvl5pPr>
            <a:lvl6pPr lvl="5" algn="ctr" rtl="0">
              <a:spcBef>
                <a:spcPts val="0"/>
              </a:spcBef>
              <a:spcAft>
                <a:spcPts val="0"/>
              </a:spcAft>
              <a:buNone/>
              <a:defRPr sz="1600">
                <a:solidFill>
                  <a:schemeClr val="dk2"/>
                </a:solidFill>
              </a:defRPr>
            </a:lvl6pPr>
            <a:lvl7pPr lvl="6" algn="ctr" rtl="0">
              <a:spcBef>
                <a:spcPts val="0"/>
              </a:spcBef>
              <a:spcAft>
                <a:spcPts val="0"/>
              </a:spcAft>
              <a:buNone/>
              <a:defRPr sz="1600">
                <a:solidFill>
                  <a:schemeClr val="dk2"/>
                </a:solidFill>
              </a:defRPr>
            </a:lvl7pPr>
            <a:lvl8pPr lvl="7" algn="ctr" rtl="0">
              <a:spcBef>
                <a:spcPts val="0"/>
              </a:spcBef>
              <a:spcAft>
                <a:spcPts val="0"/>
              </a:spcAft>
              <a:buNone/>
              <a:defRPr sz="1600">
                <a:solidFill>
                  <a:schemeClr val="dk2"/>
                </a:solidFill>
              </a:defRPr>
            </a:lvl8pPr>
            <a:lvl9pPr lvl="8" algn="ctr" rtl="0">
              <a:spcBef>
                <a:spcPts val="0"/>
              </a:spcBef>
              <a:spcAft>
                <a:spcPts val="0"/>
              </a:spcAft>
              <a:buNone/>
              <a:defRPr sz="1600">
                <a:solidFill>
                  <a:schemeClr val="dk2"/>
                </a:solidFill>
              </a:defRPr>
            </a:lvl9pPr>
          </a:lstStyle>
          <a:p>
            <a:endParaRPr/>
          </a:p>
        </p:txBody>
      </p:sp>
      <p:sp>
        <p:nvSpPr>
          <p:cNvPr id="758" name="Google Shape;758;p16"/>
          <p:cNvSpPr txBox="1">
            <a:spLocks noGrp="1"/>
          </p:cNvSpPr>
          <p:nvPr>
            <p:ph type="subTitle" idx="5"/>
          </p:nvPr>
        </p:nvSpPr>
        <p:spPr>
          <a:xfrm>
            <a:off x="3749040" y="1581912"/>
            <a:ext cx="1636800" cy="8778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
        <p:nvSpPr>
          <p:cNvPr id="759" name="Google Shape;759;p16"/>
          <p:cNvSpPr txBox="1">
            <a:spLocks noGrp="1"/>
          </p:cNvSpPr>
          <p:nvPr>
            <p:ph type="subTitle" idx="6"/>
          </p:nvPr>
        </p:nvSpPr>
        <p:spPr>
          <a:xfrm>
            <a:off x="1289304" y="2139696"/>
            <a:ext cx="1636800" cy="8778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hanks">
  <p:cSld name="CUSTOM_9">
    <p:spTree>
      <p:nvGrpSpPr>
        <p:cNvPr id="1" name="Shape 911"/>
        <p:cNvGrpSpPr/>
        <p:nvPr/>
      </p:nvGrpSpPr>
      <p:grpSpPr>
        <a:xfrm>
          <a:off x="0" y="0"/>
          <a:ext cx="0" cy="0"/>
          <a:chOff x="0" y="0"/>
          <a:chExt cx="0" cy="0"/>
        </a:xfrm>
      </p:grpSpPr>
      <p:sp>
        <p:nvSpPr>
          <p:cNvPr id="912" name="Google Shape;912;p19"/>
          <p:cNvSpPr txBox="1">
            <a:spLocks noGrp="1"/>
          </p:cNvSpPr>
          <p:nvPr>
            <p:ph type="title"/>
          </p:nvPr>
        </p:nvSpPr>
        <p:spPr>
          <a:xfrm>
            <a:off x="2105425" y="384048"/>
            <a:ext cx="4937700" cy="1079100"/>
          </a:xfrm>
          <a:prstGeom prst="rect">
            <a:avLst/>
          </a:prstGeom>
        </p:spPr>
        <p:txBody>
          <a:bodyPr spcFirstLastPara="1" wrap="square" lIns="91425" tIns="91425" rIns="91425" bIns="91425" anchor="t" anchorCtr="0">
            <a:noAutofit/>
          </a:bodyPr>
          <a:lstStyle>
            <a:lvl1pPr lvl="0" algn="ctr">
              <a:spcBef>
                <a:spcPts val="0"/>
              </a:spcBef>
              <a:spcAft>
                <a:spcPts val="0"/>
              </a:spcAft>
              <a:buNone/>
              <a:defRPr sz="4800"/>
            </a:lvl1pPr>
            <a:lvl2pPr lvl="1">
              <a:spcBef>
                <a:spcPts val="0"/>
              </a:spcBef>
              <a:spcAft>
                <a:spcPts val="0"/>
              </a:spcAft>
              <a:buNone/>
              <a:defRPr sz="4800"/>
            </a:lvl2pPr>
            <a:lvl3pPr lvl="2">
              <a:spcBef>
                <a:spcPts val="0"/>
              </a:spcBef>
              <a:spcAft>
                <a:spcPts val="0"/>
              </a:spcAft>
              <a:buNone/>
              <a:defRPr sz="4800"/>
            </a:lvl3pPr>
            <a:lvl4pPr lvl="3">
              <a:spcBef>
                <a:spcPts val="0"/>
              </a:spcBef>
              <a:spcAft>
                <a:spcPts val="0"/>
              </a:spcAft>
              <a:buNone/>
              <a:defRPr sz="4800"/>
            </a:lvl4pPr>
            <a:lvl5pPr lvl="4">
              <a:spcBef>
                <a:spcPts val="0"/>
              </a:spcBef>
              <a:spcAft>
                <a:spcPts val="0"/>
              </a:spcAft>
              <a:buNone/>
              <a:defRPr sz="4800"/>
            </a:lvl5pPr>
            <a:lvl6pPr lvl="5">
              <a:spcBef>
                <a:spcPts val="0"/>
              </a:spcBef>
              <a:spcAft>
                <a:spcPts val="0"/>
              </a:spcAft>
              <a:buNone/>
              <a:defRPr sz="4800"/>
            </a:lvl6pPr>
            <a:lvl7pPr lvl="6">
              <a:spcBef>
                <a:spcPts val="0"/>
              </a:spcBef>
              <a:spcAft>
                <a:spcPts val="0"/>
              </a:spcAft>
              <a:buNone/>
              <a:defRPr sz="4800"/>
            </a:lvl7pPr>
            <a:lvl8pPr lvl="7">
              <a:spcBef>
                <a:spcPts val="0"/>
              </a:spcBef>
              <a:spcAft>
                <a:spcPts val="0"/>
              </a:spcAft>
              <a:buNone/>
              <a:defRPr sz="4800"/>
            </a:lvl8pPr>
            <a:lvl9pPr lvl="8">
              <a:spcBef>
                <a:spcPts val="0"/>
              </a:spcBef>
              <a:spcAft>
                <a:spcPts val="0"/>
              </a:spcAft>
              <a:buNone/>
              <a:defRPr sz="4800"/>
            </a:lvl9pPr>
          </a:lstStyle>
          <a:p>
            <a:endParaRPr/>
          </a:p>
        </p:txBody>
      </p:sp>
      <p:sp>
        <p:nvSpPr>
          <p:cNvPr id="913" name="Google Shape;913;p19"/>
          <p:cNvSpPr txBox="1">
            <a:spLocks noGrp="1"/>
          </p:cNvSpPr>
          <p:nvPr>
            <p:ph type="subTitle" idx="1"/>
          </p:nvPr>
        </p:nvSpPr>
        <p:spPr>
          <a:xfrm>
            <a:off x="3017520" y="1709928"/>
            <a:ext cx="3099900" cy="1435500"/>
          </a:xfrm>
          <a:prstGeom prst="rect">
            <a:avLst/>
          </a:prstGeom>
          <a:noFill/>
          <a:ln>
            <a:noFill/>
          </a:ln>
        </p:spPr>
        <p:txBody>
          <a:bodyPr spcFirstLastPara="1" wrap="square" lIns="91425" tIns="91425" rIns="91425" bIns="91425" anchor="t" anchorCtr="0">
            <a:noAutofit/>
          </a:bodyPr>
          <a:lstStyle>
            <a:lvl1pPr lvl="0" algn="ctr">
              <a:spcBef>
                <a:spcPts val="0"/>
              </a:spcBef>
              <a:spcAft>
                <a:spcPts val="0"/>
              </a:spcAft>
              <a:buNone/>
              <a:defRPr sz="1600">
                <a:latin typeface="Barlow Semi Condensed"/>
                <a:ea typeface="Barlow Semi Condensed"/>
                <a:cs typeface="Barlow Semi Condensed"/>
                <a:sym typeface="Barlow Semi Condensed"/>
              </a:defRPr>
            </a:lvl1pPr>
            <a:lvl2pPr lvl="1">
              <a:spcBef>
                <a:spcPts val="0"/>
              </a:spcBef>
              <a:spcAft>
                <a:spcPts val="0"/>
              </a:spcAft>
              <a:buNone/>
              <a:defRPr>
                <a:latin typeface="Barlow Semi Condensed"/>
                <a:ea typeface="Barlow Semi Condensed"/>
                <a:cs typeface="Barlow Semi Condensed"/>
                <a:sym typeface="Barlow Semi Condensed"/>
              </a:defRPr>
            </a:lvl2pPr>
            <a:lvl3pPr lvl="2">
              <a:spcBef>
                <a:spcPts val="0"/>
              </a:spcBef>
              <a:spcAft>
                <a:spcPts val="0"/>
              </a:spcAft>
              <a:buNone/>
              <a:defRPr>
                <a:latin typeface="Barlow Semi Condensed"/>
                <a:ea typeface="Barlow Semi Condensed"/>
                <a:cs typeface="Barlow Semi Condensed"/>
                <a:sym typeface="Barlow Semi Condensed"/>
              </a:defRPr>
            </a:lvl3pPr>
            <a:lvl4pPr lvl="3">
              <a:spcBef>
                <a:spcPts val="0"/>
              </a:spcBef>
              <a:spcAft>
                <a:spcPts val="0"/>
              </a:spcAft>
              <a:buNone/>
              <a:defRPr>
                <a:latin typeface="Barlow Semi Condensed"/>
                <a:ea typeface="Barlow Semi Condensed"/>
                <a:cs typeface="Barlow Semi Condensed"/>
                <a:sym typeface="Barlow Semi Condensed"/>
              </a:defRPr>
            </a:lvl4pPr>
            <a:lvl5pPr lvl="4">
              <a:spcBef>
                <a:spcPts val="0"/>
              </a:spcBef>
              <a:spcAft>
                <a:spcPts val="0"/>
              </a:spcAft>
              <a:buNone/>
              <a:defRPr>
                <a:latin typeface="Barlow Semi Condensed"/>
                <a:ea typeface="Barlow Semi Condensed"/>
                <a:cs typeface="Barlow Semi Condensed"/>
                <a:sym typeface="Barlow Semi Condensed"/>
              </a:defRPr>
            </a:lvl5pPr>
            <a:lvl6pPr lvl="5">
              <a:spcBef>
                <a:spcPts val="0"/>
              </a:spcBef>
              <a:spcAft>
                <a:spcPts val="0"/>
              </a:spcAft>
              <a:buNone/>
              <a:defRPr>
                <a:latin typeface="Barlow Semi Condensed"/>
                <a:ea typeface="Barlow Semi Condensed"/>
                <a:cs typeface="Barlow Semi Condensed"/>
                <a:sym typeface="Barlow Semi Condensed"/>
              </a:defRPr>
            </a:lvl6pPr>
            <a:lvl7pPr lvl="6">
              <a:spcBef>
                <a:spcPts val="0"/>
              </a:spcBef>
              <a:spcAft>
                <a:spcPts val="0"/>
              </a:spcAft>
              <a:buNone/>
              <a:defRPr>
                <a:latin typeface="Barlow Semi Condensed"/>
                <a:ea typeface="Barlow Semi Condensed"/>
                <a:cs typeface="Barlow Semi Condensed"/>
                <a:sym typeface="Barlow Semi Condensed"/>
              </a:defRPr>
            </a:lvl7pPr>
            <a:lvl8pPr lvl="7">
              <a:spcBef>
                <a:spcPts val="0"/>
              </a:spcBef>
              <a:spcAft>
                <a:spcPts val="0"/>
              </a:spcAft>
              <a:buNone/>
              <a:defRPr>
                <a:latin typeface="Barlow Semi Condensed"/>
                <a:ea typeface="Barlow Semi Condensed"/>
                <a:cs typeface="Barlow Semi Condensed"/>
                <a:sym typeface="Barlow Semi Condensed"/>
              </a:defRPr>
            </a:lvl8pPr>
            <a:lvl9pPr lvl="8">
              <a:spcBef>
                <a:spcPts val="0"/>
              </a:spcBef>
              <a:spcAft>
                <a:spcPts val="0"/>
              </a:spcAft>
              <a:buNone/>
              <a:defRPr>
                <a:latin typeface="Barlow Semi Condensed"/>
                <a:ea typeface="Barlow Semi Condensed"/>
                <a:cs typeface="Barlow Semi Condensed"/>
                <a:sym typeface="Barlow Semi Condensed"/>
              </a:defRPr>
            </a:lvl9pPr>
          </a:lstStyle>
          <a:p>
            <a:endParaRPr/>
          </a:p>
        </p:txBody>
      </p:sp>
      <p:sp>
        <p:nvSpPr>
          <p:cNvPr id="914" name="Google Shape;914;p19"/>
          <p:cNvSpPr txBox="1"/>
          <p:nvPr/>
        </p:nvSpPr>
        <p:spPr>
          <a:xfrm>
            <a:off x="2489375" y="3664200"/>
            <a:ext cx="4161600" cy="7623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100">
                <a:solidFill>
                  <a:schemeClr val="accent1"/>
                </a:solidFill>
                <a:latin typeface="Barlow Semi Condensed Medium"/>
                <a:ea typeface="Barlow Semi Condensed Medium"/>
                <a:cs typeface="Barlow Semi Condensed Medium"/>
                <a:sym typeface="Barlow Semi Condensed Medium"/>
              </a:rPr>
              <a:t>CREDITS:</a:t>
            </a:r>
            <a:r>
              <a:rPr lang="en" sz="1100">
                <a:solidFill>
                  <a:schemeClr val="dk2"/>
                </a:solidFill>
                <a:latin typeface="Barlow Semi Condensed"/>
                <a:ea typeface="Barlow Semi Condensed"/>
                <a:cs typeface="Barlow Semi Condensed"/>
                <a:sym typeface="Barlow Semi Condensed"/>
              </a:rPr>
              <a:t> This presentation template was created by </a:t>
            </a:r>
            <a:r>
              <a:rPr lang="en" sz="1100">
                <a:solidFill>
                  <a:schemeClr val="accent1"/>
                </a:solidFill>
                <a:uFill>
                  <a:noFill/>
                </a:uFill>
                <a:latin typeface="Barlow Semi Condensed Medium"/>
                <a:ea typeface="Barlow Semi Condensed Medium"/>
                <a:cs typeface="Barlow Semi Condensed Medium"/>
                <a:sym typeface="Barlow Semi Condensed Medium"/>
                <a:hlinkClick r:id="rId2">
                  <a:extLst>
                    <a:ext uri="{A12FA001-AC4F-418D-AE19-62706E023703}">
                      <ahyp:hlinkClr xmlns:ahyp="http://schemas.microsoft.com/office/drawing/2018/hyperlinkcolor" val="tx"/>
                    </a:ext>
                  </a:extLst>
                </a:hlinkClick>
              </a:rPr>
              <a:t>Slidesgo</a:t>
            </a:r>
            <a:r>
              <a:rPr lang="en" sz="1100">
                <a:solidFill>
                  <a:schemeClr val="dk2"/>
                </a:solidFill>
                <a:latin typeface="Barlow Semi Condensed"/>
                <a:ea typeface="Barlow Semi Condensed"/>
                <a:cs typeface="Barlow Semi Condensed"/>
                <a:sym typeface="Barlow Semi Condensed"/>
              </a:rPr>
              <a:t>, including icons by </a:t>
            </a:r>
            <a:r>
              <a:rPr lang="en" sz="1100">
                <a:solidFill>
                  <a:schemeClr val="accent1"/>
                </a:solidFill>
                <a:uFill>
                  <a:noFill/>
                </a:uFill>
                <a:latin typeface="Barlow Semi Condensed Medium"/>
                <a:ea typeface="Barlow Semi Condensed Medium"/>
                <a:cs typeface="Barlow Semi Condensed Medium"/>
                <a:sym typeface="Barlow Semi Condensed Medium"/>
                <a:hlinkClick r:id="rId3">
                  <a:extLst>
                    <a:ext uri="{A12FA001-AC4F-418D-AE19-62706E023703}">
                      <ahyp:hlinkClr xmlns:ahyp="http://schemas.microsoft.com/office/drawing/2018/hyperlinkcolor" val="tx"/>
                    </a:ext>
                  </a:extLst>
                </a:hlinkClick>
              </a:rPr>
              <a:t>Flaticon</a:t>
            </a:r>
            <a:r>
              <a:rPr lang="en" sz="1100">
                <a:solidFill>
                  <a:schemeClr val="dk2"/>
                </a:solidFill>
                <a:latin typeface="Barlow Semi Condensed"/>
                <a:ea typeface="Barlow Semi Condensed"/>
                <a:cs typeface="Barlow Semi Condensed"/>
                <a:sym typeface="Barlow Semi Condensed"/>
              </a:rPr>
              <a:t>, infographics &amp; images by </a:t>
            </a:r>
            <a:r>
              <a:rPr lang="en" sz="1100">
                <a:solidFill>
                  <a:schemeClr val="accent1"/>
                </a:solidFill>
                <a:uFill>
                  <a:noFill/>
                </a:uFill>
                <a:latin typeface="Barlow Semi Condensed Medium"/>
                <a:ea typeface="Barlow Semi Condensed Medium"/>
                <a:cs typeface="Barlow Semi Condensed Medium"/>
                <a:sym typeface="Barlow Semi Condensed Medium"/>
                <a:hlinkClick r:id="rId4">
                  <a:extLst>
                    <a:ext uri="{A12FA001-AC4F-418D-AE19-62706E023703}">
                      <ahyp:hlinkClr xmlns:ahyp="http://schemas.microsoft.com/office/drawing/2018/hyperlinkcolor" val="tx"/>
                    </a:ext>
                  </a:extLst>
                </a:hlinkClick>
              </a:rPr>
              <a:t>Freepik</a:t>
            </a:r>
            <a:r>
              <a:rPr lang="en" sz="1100">
                <a:solidFill>
                  <a:schemeClr val="dk2"/>
                </a:solidFill>
                <a:latin typeface="Barlow Semi Condensed"/>
                <a:ea typeface="Barlow Semi Condensed"/>
                <a:cs typeface="Barlow Semi Condensed"/>
                <a:sym typeface="Barlow Semi Condensed"/>
              </a:rPr>
              <a:t> and illustrations by </a:t>
            </a:r>
            <a:r>
              <a:rPr lang="en" sz="1100">
                <a:solidFill>
                  <a:schemeClr val="accent1"/>
                </a:solidFill>
                <a:uFill>
                  <a:noFill/>
                </a:uFill>
                <a:latin typeface="Barlow Semi Condensed Medium"/>
                <a:ea typeface="Barlow Semi Condensed Medium"/>
                <a:cs typeface="Barlow Semi Condensed Medium"/>
                <a:sym typeface="Barlow Semi Condensed Medium"/>
                <a:hlinkClick r:id="rId5">
                  <a:extLst>
                    <a:ext uri="{A12FA001-AC4F-418D-AE19-62706E023703}">
                      <ahyp:hlinkClr xmlns:ahyp="http://schemas.microsoft.com/office/drawing/2018/hyperlinkcolor" val="tx"/>
                    </a:ext>
                  </a:extLst>
                </a:hlinkClick>
              </a:rPr>
              <a:t>Stories</a:t>
            </a:r>
            <a:endParaRPr>
              <a:solidFill>
                <a:schemeClr val="dk2"/>
              </a:solidFill>
              <a:latin typeface="Barlow Semi Condensed Medium"/>
              <a:ea typeface="Barlow Semi Condensed Medium"/>
              <a:cs typeface="Barlow Semi Condensed Medium"/>
              <a:sym typeface="Barlow Semi Condensed Medium"/>
            </a:endParaRPr>
          </a:p>
          <a:p>
            <a:pPr marL="0" lvl="0" indent="0" algn="ctr" rtl="0">
              <a:spcBef>
                <a:spcPts val="0"/>
              </a:spcBef>
              <a:spcAft>
                <a:spcPts val="0"/>
              </a:spcAft>
              <a:buNone/>
            </a:pPr>
            <a:endParaRPr>
              <a:solidFill>
                <a:schemeClr val="dk2"/>
              </a:solidFill>
              <a:latin typeface="Barlow Semi Condensed"/>
              <a:ea typeface="Barlow Semi Condensed"/>
              <a:cs typeface="Barlow Semi Condensed"/>
              <a:sym typeface="Barlow Semi Condensed"/>
            </a:endParaRPr>
          </a:p>
        </p:txBody>
      </p:sp>
      <p:cxnSp>
        <p:nvCxnSpPr>
          <p:cNvPr id="915" name="Google Shape;915;p19"/>
          <p:cNvCxnSpPr/>
          <p:nvPr/>
        </p:nvCxnSpPr>
        <p:spPr>
          <a:xfrm rot="5400000">
            <a:off x="7269708" y="3324550"/>
            <a:ext cx="1133100" cy="306300"/>
          </a:xfrm>
          <a:prstGeom prst="straightConnector1">
            <a:avLst/>
          </a:prstGeom>
          <a:noFill/>
          <a:ln w="9525" cap="flat" cmpd="sng">
            <a:solidFill>
              <a:schemeClr val="dk2"/>
            </a:solidFill>
            <a:prstDash val="solid"/>
            <a:round/>
            <a:headEnd type="none" w="med" len="med"/>
            <a:tailEnd type="none" w="med" len="med"/>
          </a:ln>
        </p:spPr>
      </p:cxnSp>
      <p:cxnSp>
        <p:nvCxnSpPr>
          <p:cNvPr id="916" name="Google Shape;916;p19"/>
          <p:cNvCxnSpPr/>
          <p:nvPr/>
        </p:nvCxnSpPr>
        <p:spPr>
          <a:xfrm rot="-5400000" flipH="1">
            <a:off x="7181408" y="2082400"/>
            <a:ext cx="1342200" cy="315300"/>
          </a:xfrm>
          <a:prstGeom prst="straightConnector1">
            <a:avLst/>
          </a:prstGeom>
          <a:noFill/>
          <a:ln w="9525" cap="flat" cmpd="sng">
            <a:solidFill>
              <a:schemeClr val="dk2"/>
            </a:solidFill>
            <a:prstDash val="solid"/>
            <a:round/>
            <a:headEnd type="none" w="med" len="med"/>
            <a:tailEnd type="none" w="med" len="med"/>
          </a:ln>
        </p:spPr>
      </p:cxnSp>
      <p:cxnSp>
        <p:nvCxnSpPr>
          <p:cNvPr id="917" name="Google Shape;917;p19"/>
          <p:cNvCxnSpPr/>
          <p:nvPr/>
        </p:nvCxnSpPr>
        <p:spPr>
          <a:xfrm rot="5400000">
            <a:off x="7232433" y="736375"/>
            <a:ext cx="1332000" cy="392100"/>
          </a:xfrm>
          <a:prstGeom prst="straightConnector1">
            <a:avLst/>
          </a:prstGeom>
          <a:noFill/>
          <a:ln w="9525" cap="flat" cmpd="sng">
            <a:solidFill>
              <a:schemeClr val="dk2"/>
            </a:solidFill>
            <a:prstDash val="solid"/>
            <a:round/>
            <a:headEnd type="none" w="med" len="med"/>
            <a:tailEnd type="none" w="med" len="med"/>
          </a:ln>
        </p:spPr>
      </p:cxnSp>
      <p:cxnSp>
        <p:nvCxnSpPr>
          <p:cNvPr id="918" name="Google Shape;918;p19"/>
          <p:cNvCxnSpPr/>
          <p:nvPr/>
        </p:nvCxnSpPr>
        <p:spPr>
          <a:xfrm rot="5400000">
            <a:off x="8168433" y="-66600"/>
            <a:ext cx="273900" cy="407100"/>
          </a:xfrm>
          <a:prstGeom prst="straightConnector1">
            <a:avLst/>
          </a:prstGeom>
          <a:noFill/>
          <a:ln w="9525" cap="flat" cmpd="sng">
            <a:solidFill>
              <a:schemeClr val="dk2"/>
            </a:solidFill>
            <a:prstDash val="solid"/>
            <a:round/>
            <a:headEnd type="none" w="med" len="med"/>
            <a:tailEnd type="none" w="med" len="med"/>
          </a:ln>
        </p:spPr>
      </p:cxnSp>
      <p:grpSp>
        <p:nvGrpSpPr>
          <p:cNvPr id="919" name="Google Shape;919;p19"/>
          <p:cNvGrpSpPr/>
          <p:nvPr/>
        </p:nvGrpSpPr>
        <p:grpSpPr>
          <a:xfrm rot="5400000" flipH="1">
            <a:off x="7407333" y="1284925"/>
            <a:ext cx="581800" cy="582350"/>
            <a:chOff x="8064275" y="887850"/>
            <a:chExt cx="581800" cy="582350"/>
          </a:xfrm>
        </p:grpSpPr>
        <p:sp>
          <p:nvSpPr>
            <p:cNvPr id="920" name="Google Shape;920;p19"/>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19"/>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19"/>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19"/>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19"/>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19"/>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6" name="Google Shape;926;p19"/>
          <p:cNvGrpSpPr/>
          <p:nvPr/>
        </p:nvGrpSpPr>
        <p:grpSpPr>
          <a:xfrm rot="5400000" flipH="1">
            <a:off x="7869720" y="2754200"/>
            <a:ext cx="292025" cy="292575"/>
            <a:chOff x="7353050" y="316275"/>
            <a:chExt cx="292025" cy="292575"/>
          </a:xfrm>
        </p:grpSpPr>
        <p:sp>
          <p:nvSpPr>
            <p:cNvPr id="927" name="Google Shape;927;p19"/>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19"/>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19"/>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19"/>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1" name="Google Shape;931;p19"/>
          <p:cNvGrpSpPr/>
          <p:nvPr/>
        </p:nvGrpSpPr>
        <p:grpSpPr>
          <a:xfrm rot="5400000" flipH="1">
            <a:off x="8012458" y="178175"/>
            <a:ext cx="175000" cy="175000"/>
            <a:chOff x="8792300" y="321275"/>
            <a:chExt cx="175000" cy="175000"/>
          </a:xfrm>
        </p:grpSpPr>
        <p:sp>
          <p:nvSpPr>
            <p:cNvPr id="932" name="Google Shape;932;p19"/>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19"/>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19"/>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19"/>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6" name="Google Shape;936;p19"/>
          <p:cNvGrpSpPr/>
          <p:nvPr/>
        </p:nvGrpSpPr>
        <p:grpSpPr>
          <a:xfrm rot="5400000">
            <a:off x="7551683" y="3879926"/>
            <a:ext cx="293111" cy="293388"/>
            <a:chOff x="3164039" y="430875"/>
            <a:chExt cx="293111" cy="293388"/>
          </a:xfrm>
        </p:grpSpPr>
        <p:sp>
          <p:nvSpPr>
            <p:cNvPr id="937" name="Google Shape;937;p19"/>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19"/>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19"/>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19"/>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19"/>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19"/>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3" name="Google Shape;943;p19"/>
          <p:cNvGrpSpPr/>
          <p:nvPr/>
        </p:nvGrpSpPr>
        <p:grpSpPr>
          <a:xfrm rot="5400000" flipH="1">
            <a:off x="8259052" y="323144"/>
            <a:ext cx="175013" cy="27000"/>
            <a:chOff x="5662375" y="212375"/>
            <a:chExt cx="175013" cy="27000"/>
          </a:xfrm>
        </p:grpSpPr>
        <p:sp>
          <p:nvSpPr>
            <p:cNvPr id="944" name="Google Shape;944;p19"/>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19"/>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19"/>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947" name="Google Shape;947;p19"/>
          <p:cNvCxnSpPr/>
          <p:nvPr/>
        </p:nvCxnSpPr>
        <p:spPr>
          <a:xfrm rot="5400000" flipH="1">
            <a:off x="740850" y="2598325"/>
            <a:ext cx="1672500" cy="126000"/>
          </a:xfrm>
          <a:prstGeom prst="straightConnector1">
            <a:avLst/>
          </a:prstGeom>
          <a:noFill/>
          <a:ln w="9525" cap="flat" cmpd="sng">
            <a:solidFill>
              <a:schemeClr val="dk2"/>
            </a:solidFill>
            <a:prstDash val="solid"/>
            <a:round/>
            <a:headEnd type="none" w="med" len="med"/>
            <a:tailEnd type="none" w="med" len="med"/>
          </a:ln>
        </p:spPr>
      </p:cxnSp>
      <p:cxnSp>
        <p:nvCxnSpPr>
          <p:cNvPr id="948" name="Google Shape;948;p19"/>
          <p:cNvCxnSpPr/>
          <p:nvPr/>
        </p:nvCxnSpPr>
        <p:spPr>
          <a:xfrm rot="-5400000">
            <a:off x="847100" y="3554000"/>
            <a:ext cx="829500" cy="743400"/>
          </a:xfrm>
          <a:prstGeom prst="straightConnector1">
            <a:avLst/>
          </a:prstGeom>
          <a:noFill/>
          <a:ln w="9525" cap="flat" cmpd="sng">
            <a:solidFill>
              <a:schemeClr val="dk2"/>
            </a:solidFill>
            <a:prstDash val="solid"/>
            <a:round/>
            <a:headEnd type="none" w="med" len="med"/>
            <a:tailEnd type="none" w="med" len="med"/>
          </a:ln>
        </p:spPr>
      </p:cxnSp>
      <p:cxnSp>
        <p:nvCxnSpPr>
          <p:cNvPr id="949" name="Google Shape;949;p19"/>
          <p:cNvCxnSpPr/>
          <p:nvPr/>
        </p:nvCxnSpPr>
        <p:spPr>
          <a:xfrm rot="5400000" flipH="1">
            <a:off x="1105775" y="4151250"/>
            <a:ext cx="796500" cy="1188000"/>
          </a:xfrm>
          <a:prstGeom prst="straightConnector1">
            <a:avLst/>
          </a:prstGeom>
          <a:noFill/>
          <a:ln w="9525" cap="flat" cmpd="sng">
            <a:solidFill>
              <a:schemeClr val="dk2"/>
            </a:solidFill>
            <a:prstDash val="solid"/>
            <a:round/>
            <a:headEnd type="none" w="med" len="med"/>
            <a:tailEnd type="none" w="med" len="med"/>
          </a:ln>
        </p:spPr>
      </p:cxnSp>
      <p:grpSp>
        <p:nvGrpSpPr>
          <p:cNvPr id="950" name="Google Shape;950;p19"/>
          <p:cNvGrpSpPr/>
          <p:nvPr/>
        </p:nvGrpSpPr>
        <p:grpSpPr>
          <a:xfrm rot="5400000">
            <a:off x="621475" y="4062025"/>
            <a:ext cx="581800" cy="582350"/>
            <a:chOff x="8064275" y="887850"/>
            <a:chExt cx="581800" cy="582350"/>
          </a:xfrm>
        </p:grpSpPr>
        <p:sp>
          <p:nvSpPr>
            <p:cNvPr id="951" name="Google Shape;951;p19"/>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19"/>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19"/>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19"/>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19"/>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19"/>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7" name="Google Shape;957;p19"/>
          <p:cNvGrpSpPr/>
          <p:nvPr/>
        </p:nvGrpSpPr>
        <p:grpSpPr>
          <a:xfrm rot="5400000">
            <a:off x="1482825" y="3350800"/>
            <a:ext cx="292025" cy="292575"/>
            <a:chOff x="7353050" y="316275"/>
            <a:chExt cx="292025" cy="292575"/>
          </a:xfrm>
        </p:grpSpPr>
        <p:sp>
          <p:nvSpPr>
            <p:cNvPr id="958" name="Google Shape;958;p19"/>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19"/>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19"/>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19"/>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2" name="Google Shape;962;p19"/>
          <p:cNvGrpSpPr/>
          <p:nvPr/>
        </p:nvGrpSpPr>
        <p:grpSpPr>
          <a:xfrm rot="5400000">
            <a:off x="1595125" y="4790325"/>
            <a:ext cx="175000" cy="175000"/>
            <a:chOff x="8792300" y="321275"/>
            <a:chExt cx="175000" cy="175000"/>
          </a:xfrm>
        </p:grpSpPr>
        <p:sp>
          <p:nvSpPr>
            <p:cNvPr id="963" name="Google Shape;963;p19"/>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19"/>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19"/>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19"/>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67" name="Google Shape;967;p19"/>
          <p:cNvSpPr/>
          <p:nvPr/>
        </p:nvSpPr>
        <p:spPr>
          <a:xfrm rot="5400000">
            <a:off x="1377117" y="1688743"/>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19"/>
          <p:cNvSpPr/>
          <p:nvPr/>
        </p:nvSpPr>
        <p:spPr>
          <a:xfrm rot="5400000">
            <a:off x="1374876" y="1686211"/>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19"/>
          <p:cNvSpPr/>
          <p:nvPr/>
        </p:nvSpPr>
        <p:spPr>
          <a:xfrm rot="5400000">
            <a:off x="1413610" y="172523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19"/>
          <p:cNvSpPr/>
          <p:nvPr/>
        </p:nvSpPr>
        <p:spPr>
          <a:xfrm rot="5400000">
            <a:off x="1411362" y="1722714"/>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19"/>
          <p:cNvSpPr/>
          <p:nvPr/>
        </p:nvSpPr>
        <p:spPr>
          <a:xfrm rot="5400000">
            <a:off x="1453339" y="1764682"/>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19"/>
          <p:cNvSpPr/>
          <p:nvPr/>
        </p:nvSpPr>
        <p:spPr>
          <a:xfrm rot="5400000">
            <a:off x="1450946" y="1762579"/>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73" name="Google Shape;973;p19"/>
          <p:cNvGrpSpPr/>
          <p:nvPr/>
        </p:nvGrpSpPr>
        <p:grpSpPr>
          <a:xfrm rot="5400000">
            <a:off x="1701119" y="1515381"/>
            <a:ext cx="175013" cy="27000"/>
            <a:chOff x="5662375" y="212375"/>
            <a:chExt cx="175013" cy="27000"/>
          </a:xfrm>
        </p:grpSpPr>
        <p:sp>
          <p:nvSpPr>
            <p:cNvPr id="974" name="Google Shape;974;p19"/>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19"/>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19"/>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7" name="Google Shape;977;p19"/>
          <p:cNvGrpSpPr/>
          <p:nvPr/>
        </p:nvGrpSpPr>
        <p:grpSpPr>
          <a:xfrm rot="5400000">
            <a:off x="1819519" y="4562081"/>
            <a:ext cx="175013" cy="27000"/>
            <a:chOff x="5662375" y="212375"/>
            <a:chExt cx="175013" cy="27000"/>
          </a:xfrm>
        </p:grpSpPr>
        <p:sp>
          <p:nvSpPr>
            <p:cNvPr id="978" name="Google Shape;978;p19"/>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19"/>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19"/>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1" name="Google Shape;981;p19"/>
          <p:cNvGrpSpPr/>
          <p:nvPr/>
        </p:nvGrpSpPr>
        <p:grpSpPr>
          <a:xfrm rot="5400000">
            <a:off x="408594" y="4140781"/>
            <a:ext cx="175013" cy="27000"/>
            <a:chOff x="5662375" y="212375"/>
            <a:chExt cx="175013" cy="27000"/>
          </a:xfrm>
        </p:grpSpPr>
        <p:sp>
          <p:nvSpPr>
            <p:cNvPr id="982" name="Google Shape;982;p19"/>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19"/>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19"/>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3750" y="526925"/>
            <a:ext cx="7696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1pPr>
            <a:lvl2pPr lvl="1"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2pPr>
            <a:lvl3pPr lvl="2"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3pPr>
            <a:lvl4pPr lvl="3"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4pPr>
            <a:lvl5pPr lvl="4"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5pPr>
            <a:lvl6pPr lvl="5"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6pPr>
            <a:lvl7pPr lvl="6"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7pPr>
            <a:lvl8pPr lvl="7"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8pPr>
            <a:lvl9pPr lvl="8"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3" r:id="rId3"/>
    <p:sldLayoutId id="2147483655" r:id="rId4"/>
    <p:sldLayoutId id="2147483658" r:id="rId5"/>
    <p:sldLayoutId id="2147483659" r:id="rId6"/>
    <p:sldLayoutId id="2147483661" r:id="rId7"/>
    <p:sldLayoutId id="2147483662" r:id="rId8"/>
    <p:sldLayoutId id="2147483665" r:id="rId9"/>
    <p:sldLayoutId id="2147483667" r:id="rId10"/>
    <p:sldLayoutId id="2147483673" r:id="rId11"/>
    <p:sldLayoutId id="2147483674" r:id="rId12"/>
    <p:sldLayoutId id="2147483675" r:id="rId13"/>
    <p:sldLayoutId id="2147483676" r:id="rId14"/>
    <p:sldLayoutId id="2147483681" r:id="rId15"/>
    <p:sldLayoutId id="2147483682" r:id="rId16"/>
    <p:sldLayoutId id="2147483683" r:id="rId17"/>
    <p:sldLayoutId id="2147483684" r:id="rId1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3.xml"/><Relationship Id="rId5" Type="http://schemas.openxmlformats.org/officeDocument/2006/relationships/image" Target="../media/image6.png"/><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9.xml"/><Relationship Id="rId1" Type="http://schemas.openxmlformats.org/officeDocument/2006/relationships/slideLayout" Target="../slideLayouts/slideLayout10.xml"/><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0.xml"/><Relationship Id="rId1" Type="http://schemas.openxmlformats.org/officeDocument/2006/relationships/slideLayout" Target="../slideLayouts/slideLayout10.xml"/><Relationship Id="rId4" Type="http://schemas.openxmlformats.org/officeDocument/2006/relationships/image" Target="../media/image11.png"/></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1.xml"/><Relationship Id="rId1" Type="http://schemas.openxmlformats.org/officeDocument/2006/relationships/slideLayout" Target="../slideLayouts/slideLayout10.xml"/><Relationship Id="rId4" Type="http://schemas.openxmlformats.org/officeDocument/2006/relationships/image" Target="../media/image12.png"/></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23.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4.xml"/><Relationship Id="rId1" Type="http://schemas.openxmlformats.org/officeDocument/2006/relationships/slideLayout" Target="../slideLayouts/slideLayout10.xml"/><Relationship Id="rId4" Type="http://schemas.openxmlformats.org/officeDocument/2006/relationships/image" Target="../media/image9.png"/></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5.xml"/><Relationship Id="rId1" Type="http://schemas.openxmlformats.org/officeDocument/2006/relationships/slideLayout" Target="../slideLayouts/slideLayout10.xml"/><Relationship Id="rId4" Type="http://schemas.openxmlformats.org/officeDocument/2006/relationships/image" Target="../media/image16.png"/></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6.xml"/><Relationship Id="rId1" Type="http://schemas.openxmlformats.org/officeDocument/2006/relationships/slideLayout" Target="../slideLayouts/slideLayout10.xml"/><Relationship Id="rId4" Type="http://schemas.openxmlformats.org/officeDocument/2006/relationships/image" Target="../media/image18.png"/></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7.xml"/><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29.xml"/><Relationship Id="rId1" Type="http://schemas.openxmlformats.org/officeDocument/2006/relationships/slideLayout" Target="../slideLayouts/slideLayout7.xml"/><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sv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8.xml"/><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9.xml"/><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689"/>
        <p:cNvGrpSpPr/>
        <p:nvPr/>
      </p:nvGrpSpPr>
      <p:grpSpPr>
        <a:xfrm>
          <a:off x="0" y="0"/>
          <a:ext cx="0" cy="0"/>
          <a:chOff x="0" y="0"/>
          <a:chExt cx="0" cy="0"/>
        </a:xfrm>
      </p:grpSpPr>
      <p:sp>
        <p:nvSpPr>
          <p:cNvPr id="1884" name="Google Shape;1884;p35"/>
          <p:cNvSpPr txBox="1">
            <a:spLocks noGrp="1"/>
          </p:cNvSpPr>
          <p:nvPr>
            <p:ph type="ctrTitle"/>
          </p:nvPr>
        </p:nvSpPr>
        <p:spPr>
          <a:xfrm>
            <a:off x="5248656" y="2002536"/>
            <a:ext cx="3264300" cy="1792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US" sz="5000" dirty="0">
                <a:solidFill>
                  <a:schemeClr val="dk2"/>
                </a:solidFill>
                <a:latin typeface="Bahnschrift SemiLight SemiConde" panose="020B0502040204020203" pitchFamily="34" charset="0"/>
              </a:rPr>
              <a:t>KĨ THUẬT PHẦN MỀM</a:t>
            </a:r>
          </a:p>
        </p:txBody>
      </p:sp>
      <p:sp>
        <p:nvSpPr>
          <p:cNvPr id="1885" name="Google Shape;1885;p35"/>
          <p:cNvSpPr txBox="1">
            <a:spLocks noGrp="1"/>
          </p:cNvSpPr>
          <p:nvPr>
            <p:ph type="subTitle" idx="1"/>
          </p:nvPr>
        </p:nvSpPr>
        <p:spPr>
          <a:xfrm>
            <a:off x="5248656" y="3721608"/>
            <a:ext cx="3264300" cy="8961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US" sz="2300" dirty="0">
                <a:solidFill>
                  <a:schemeClr val="accent1"/>
                </a:solidFill>
              </a:rPr>
              <a:t>XÂY DỰNG HỆ THỐNG QUẢN LÝ NHÀ VĂN HÓA</a:t>
            </a:r>
            <a:endParaRPr sz="2300" dirty="0">
              <a:solidFill>
                <a:schemeClr val="accent1"/>
              </a:solidFill>
            </a:endParaRPr>
          </a:p>
          <a:p>
            <a:pPr marL="0" lvl="0" indent="0" algn="r" rtl="0">
              <a:spcBef>
                <a:spcPts val="0"/>
              </a:spcBef>
              <a:spcAft>
                <a:spcPts val="0"/>
              </a:spcAft>
              <a:buNone/>
            </a:pPr>
            <a:endParaRPr sz="2300" dirty="0">
              <a:solidFill>
                <a:schemeClr val="accent1"/>
              </a:solidFill>
            </a:endParaRPr>
          </a:p>
        </p:txBody>
      </p:sp>
      <p:pic>
        <p:nvPicPr>
          <p:cNvPr id="11" name="Picture 10" descr="A picture containing shape&#10;&#10;Description automatically generated">
            <a:extLst>
              <a:ext uri="{FF2B5EF4-FFF2-40B4-BE49-F238E27FC236}">
                <a16:creationId xmlns:a16="http://schemas.microsoft.com/office/drawing/2014/main" id="{BA90A3AD-563A-462F-A86E-148399E05F02}"/>
              </a:ext>
            </a:extLst>
          </p:cNvPr>
          <p:cNvPicPr>
            <a:picLocks noChangeAspect="1"/>
          </p:cNvPicPr>
          <p:nvPr/>
        </p:nvPicPr>
        <p:blipFill>
          <a:blip r:embed="rId3"/>
          <a:stretch>
            <a:fillRect/>
          </a:stretch>
        </p:blipFill>
        <p:spPr>
          <a:xfrm>
            <a:off x="37616" y="18170"/>
            <a:ext cx="5143500" cy="5143500"/>
          </a:xfrm>
          <a:prstGeom prst="rect">
            <a:avLst/>
          </a:prstGeom>
        </p:spPr>
      </p:pic>
      <p:sp>
        <p:nvSpPr>
          <p:cNvPr id="6" name="Google Shape;2738;p51">
            <a:extLst>
              <a:ext uri="{FF2B5EF4-FFF2-40B4-BE49-F238E27FC236}">
                <a16:creationId xmlns:a16="http://schemas.microsoft.com/office/drawing/2014/main" id="{C3F219CA-F86F-4726-88F6-1810364AEF49}"/>
              </a:ext>
            </a:extLst>
          </p:cNvPr>
          <p:cNvSpPr txBox="1">
            <a:spLocks/>
          </p:cNvSpPr>
          <p:nvPr/>
        </p:nvSpPr>
        <p:spPr>
          <a:xfrm>
            <a:off x="7329141" y="1716186"/>
            <a:ext cx="1251355"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2"/>
              </a:buClr>
              <a:buSzPts val="5200"/>
              <a:buFont typeface="Fjalla One"/>
              <a:buNone/>
              <a:defRPr sz="5200" b="0" i="0" u="none" strike="noStrike" cap="none">
                <a:solidFill>
                  <a:schemeClr val="dk2"/>
                </a:solidFill>
                <a:latin typeface="Fjalla One"/>
                <a:ea typeface="Fjalla One"/>
                <a:cs typeface="Fjalla One"/>
                <a:sym typeface="Fjalla One"/>
              </a:defRPr>
            </a:lvl1pPr>
            <a:lvl2pPr marR="0" lvl="1" algn="r" rtl="0">
              <a:lnSpc>
                <a:spcPct val="100000"/>
              </a:lnSpc>
              <a:spcBef>
                <a:spcPts val="0"/>
              </a:spcBef>
              <a:spcAft>
                <a:spcPts val="0"/>
              </a:spcAft>
              <a:buClr>
                <a:schemeClr val="dk2"/>
              </a:buClr>
              <a:buSzPts val="5200"/>
              <a:buFont typeface="Fjalla One"/>
              <a:buNone/>
              <a:defRPr sz="5200" b="0" i="0" u="none" strike="noStrike" cap="none">
                <a:solidFill>
                  <a:schemeClr val="dk2"/>
                </a:solidFill>
                <a:latin typeface="Fjalla One"/>
                <a:ea typeface="Fjalla One"/>
                <a:cs typeface="Fjalla One"/>
                <a:sym typeface="Fjalla One"/>
              </a:defRPr>
            </a:lvl2pPr>
            <a:lvl3pPr marR="0" lvl="2" algn="r" rtl="0">
              <a:lnSpc>
                <a:spcPct val="100000"/>
              </a:lnSpc>
              <a:spcBef>
                <a:spcPts val="0"/>
              </a:spcBef>
              <a:spcAft>
                <a:spcPts val="0"/>
              </a:spcAft>
              <a:buClr>
                <a:schemeClr val="dk2"/>
              </a:buClr>
              <a:buSzPts val="5200"/>
              <a:buFont typeface="Fjalla One"/>
              <a:buNone/>
              <a:defRPr sz="5200" b="0" i="0" u="none" strike="noStrike" cap="none">
                <a:solidFill>
                  <a:schemeClr val="dk2"/>
                </a:solidFill>
                <a:latin typeface="Fjalla One"/>
                <a:ea typeface="Fjalla One"/>
                <a:cs typeface="Fjalla One"/>
                <a:sym typeface="Fjalla One"/>
              </a:defRPr>
            </a:lvl3pPr>
            <a:lvl4pPr marR="0" lvl="3" algn="r" rtl="0">
              <a:lnSpc>
                <a:spcPct val="100000"/>
              </a:lnSpc>
              <a:spcBef>
                <a:spcPts val="0"/>
              </a:spcBef>
              <a:spcAft>
                <a:spcPts val="0"/>
              </a:spcAft>
              <a:buClr>
                <a:schemeClr val="dk2"/>
              </a:buClr>
              <a:buSzPts val="5200"/>
              <a:buFont typeface="Fjalla One"/>
              <a:buNone/>
              <a:defRPr sz="5200" b="0" i="0" u="none" strike="noStrike" cap="none">
                <a:solidFill>
                  <a:schemeClr val="dk2"/>
                </a:solidFill>
                <a:latin typeface="Fjalla One"/>
                <a:ea typeface="Fjalla One"/>
                <a:cs typeface="Fjalla One"/>
                <a:sym typeface="Fjalla One"/>
              </a:defRPr>
            </a:lvl4pPr>
            <a:lvl5pPr marR="0" lvl="4" algn="r" rtl="0">
              <a:lnSpc>
                <a:spcPct val="100000"/>
              </a:lnSpc>
              <a:spcBef>
                <a:spcPts val="0"/>
              </a:spcBef>
              <a:spcAft>
                <a:spcPts val="0"/>
              </a:spcAft>
              <a:buClr>
                <a:schemeClr val="dk2"/>
              </a:buClr>
              <a:buSzPts val="5200"/>
              <a:buFont typeface="Fjalla One"/>
              <a:buNone/>
              <a:defRPr sz="5200" b="0" i="0" u="none" strike="noStrike" cap="none">
                <a:solidFill>
                  <a:schemeClr val="dk2"/>
                </a:solidFill>
                <a:latin typeface="Fjalla One"/>
                <a:ea typeface="Fjalla One"/>
                <a:cs typeface="Fjalla One"/>
                <a:sym typeface="Fjalla One"/>
              </a:defRPr>
            </a:lvl5pPr>
            <a:lvl6pPr marR="0" lvl="5" algn="r" rtl="0">
              <a:lnSpc>
                <a:spcPct val="100000"/>
              </a:lnSpc>
              <a:spcBef>
                <a:spcPts val="0"/>
              </a:spcBef>
              <a:spcAft>
                <a:spcPts val="0"/>
              </a:spcAft>
              <a:buClr>
                <a:schemeClr val="dk2"/>
              </a:buClr>
              <a:buSzPts val="5200"/>
              <a:buFont typeface="Fjalla One"/>
              <a:buNone/>
              <a:defRPr sz="5200" b="0" i="0" u="none" strike="noStrike" cap="none">
                <a:solidFill>
                  <a:schemeClr val="dk2"/>
                </a:solidFill>
                <a:latin typeface="Fjalla One"/>
                <a:ea typeface="Fjalla One"/>
                <a:cs typeface="Fjalla One"/>
                <a:sym typeface="Fjalla One"/>
              </a:defRPr>
            </a:lvl6pPr>
            <a:lvl7pPr marR="0" lvl="6" algn="r" rtl="0">
              <a:lnSpc>
                <a:spcPct val="100000"/>
              </a:lnSpc>
              <a:spcBef>
                <a:spcPts val="0"/>
              </a:spcBef>
              <a:spcAft>
                <a:spcPts val="0"/>
              </a:spcAft>
              <a:buClr>
                <a:schemeClr val="dk2"/>
              </a:buClr>
              <a:buSzPts val="5200"/>
              <a:buFont typeface="Fjalla One"/>
              <a:buNone/>
              <a:defRPr sz="5200" b="0" i="0" u="none" strike="noStrike" cap="none">
                <a:solidFill>
                  <a:schemeClr val="dk2"/>
                </a:solidFill>
                <a:latin typeface="Fjalla One"/>
                <a:ea typeface="Fjalla One"/>
                <a:cs typeface="Fjalla One"/>
                <a:sym typeface="Fjalla One"/>
              </a:defRPr>
            </a:lvl7pPr>
            <a:lvl8pPr marR="0" lvl="7" algn="r" rtl="0">
              <a:lnSpc>
                <a:spcPct val="100000"/>
              </a:lnSpc>
              <a:spcBef>
                <a:spcPts val="0"/>
              </a:spcBef>
              <a:spcAft>
                <a:spcPts val="0"/>
              </a:spcAft>
              <a:buClr>
                <a:schemeClr val="dk2"/>
              </a:buClr>
              <a:buSzPts val="5200"/>
              <a:buFont typeface="Fjalla One"/>
              <a:buNone/>
              <a:defRPr sz="5200" b="0" i="0" u="none" strike="noStrike" cap="none">
                <a:solidFill>
                  <a:schemeClr val="dk2"/>
                </a:solidFill>
                <a:latin typeface="Fjalla One"/>
                <a:ea typeface="Fjalla One"/>
                <a:cs typeface="Fjalla One"/>
                <a:sym typeface="Fjalla One"/>
              </a:defRPr>
            </a:lvl8pPr>
            <a:lvl9pPr marR="0" lvl="8" algn="r" rtl="0">
              <a:lnSpc>
                <a:spcPct val="100000"/>
              </a:lnSpc>
              <a:spcBef>
                <a:spcPts val="0"/>
              </a:spcBef>
              <a:spcAft>
                <a:spcPts val="0"/>
              </a:spcAft>
              <a:buClr>
                <a:schemeClr val="dk2"/>
              </a:buClr>
              <a:buSzPts val="5200"/>
              <a:buFont typeface="Fjalla One"/>
              <a:buNone/>
              <a:defRPr sz="5200" b="0" i="0" u="none" strike="noStrike" cap="none">
                <a:solidFill>
                  <a:schemeClr val="dk2"/>
                </a:solidFill>
                <a:latin typeface="Fjalla One"/>
                <a:ea typeface="Fjalla One"/>
                <a:cs typeface="Fjalla One"/>
                <a:sym typeface="Fjalla One"/>
              </a:defRPr>
            </a:lvl9pPr>
          </a:lstStyle>
          <a:p>
            <a:pPr algn="ctr"/>
            <a:r>
              <a:rPr lang="en-US" sz="2000" dirty="0"/>
              <a:t>NHÓM 6</a:t>
            </a:r>
          </a:p>
        </p:txBody>
      </p:sp>
      <p:sp>
        <p:nvSpPr>
          <p:cNvPr id="9" name="TextBox 8">
            <a:extLst>
              <a:ext uri="{FF2B5EF4-FFF2-40B4-BE49-F238E27FC236}">
                <a16:creationId xmlns:a16="http://schemas.microsoft.com/office/drawing/2014/main" id="{EBFCCD45-3DDA-4098-BE0C-E34FAE09111C}"/>
              </a:ext>
            </a:extLst>
          </p:cNvPr>
          <p:cNvSpPr txBox="1"/>
          <p:nvPr/>
        </p:nvSpPr>
        <p:spPr>
          <a:xfrm>
            <a:off x="-2110409" y="351795"/>
            <a:ext cx="2359978" cy="523220"/>
          </a:xfrm>
          <a:prstGeom prst="rect">
            <a:avLst/>
          </a:prstGeom>
          <a:noFill/>
        </p:spPr>
        <p:txBody>
          <a:bodyPr wrap="square">
            <a:spAutoFit/>
          </a:bodyPr>
          <a:lstStyle/>
          <a:p>
            <a:r>
              <a:rPr lang="en" sz="2800" dirty="0">
                <a:solidFill>
                  <a:schemeClr val="tx2">
                    <a:lumMod val="25000"/>
                  </a:schemeClr>
                </a:solidFill>
                <a:latin typeface="Fjalla One" panose="020B0604020202020204" charset="0"/>
              </a:rPr>
              <a:t>THÀNH VIÊN </a:t>
            </a:r>
            <a:endParaRPr lang="en-US" sz="2800" dirty="0">
              <a:solidFill>
                <a:schemeClr val="tx2">
                  <a:lumMod val="25000"/>
                </a:schemeClr>
              </a:solidFill>
              <a:latin typeface="Fjalla One" panose="020B0604020202020204" charset="0"/>
            </a:endParaRPr>
          </a:p>
        </p:txBody>
      </p:sp>
      <p:sp>
        <p:nvSpPr>
          <p:cNvPr id="23" name="Google Shape;2738;p51">
            <a:extLst>
              <a:ext uri="{FF2B5EF4-FFF2-40B4-BE49-F238E27FC236}">
                <a16:creationId xmlns:a16="http://schemas.microsoft.com/office/drawing/2014/main" id="{5734A8AE-E45C-4493-A331-5BA50BAE356E}"/>
              </a:ext>
            </a:extLst>
          </p:cNvPr>
          <p:cNvSpPr txBox="1">
            <a:spLocks/>
          </p:cNvSpPr>
          <p:nvPr/>
        </p:nvSpPr>
        <p:spPr>
          <a:xfrm>
            <a:off x="5474594" y="4570800"/>
            <a:ext cx="332282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2"/>
              </a:buClr>
              <a:buSzPts val="5200"/>
              <a:buFont typeface="Fjalla One"/>
              <a:buNone/>
              <a:defRPr sz="5200" b="0" i="0" u="none" strike="noStrike" cap="none">
                <a:solidFill>
                  <a:schemeClr val="dk2"/>
                </a:solidFill>
                <a:latin typeface="Fjalla One"/>
                <a:ea typeface="Fjalla One"/>
                <a:cs typeface="Fjalla One"/>
                <a:sym typeface="Fjalla One"/>
              </a:defRPr>
            </a:lvl1pPr>
            <a:lvl2pPr marR="0" lvl="1" algn="r" rtl="0">
              <a:lnSpc>
                <a:spcPct val="100000"/>
              </a:lnSpc>
              <a:spcBef>
                <a:spcPts val="0"/>
              </a:spcBef>
              <a:spcAft>
                <a:spcPts val="0"/>
              </a:spcAft>
              <a:buClr>
                <a:schemeClr val="dk2"/>
              </a:buClr>
              <a:buSzPts val="5200"/>
              <a:buFont typeface="Fjalla One"/>
              <a:buNone/>
              <a:defRPr sz="5200" b="0" i="0" u="none" strike="noStrike" cap="none">
                <a:solidFill>
                  <a:schemeClr val="dk2"/>
                </a:solidFill>
                <a:latin typeface="Fjalla One"/>
                <a:ea typeface="Fjalla One"/>
                <a:cs typeface="Fjalla One"/>
                <a:sym typeface="Fjalla One"/>
              </a:defRPr>
            </a:lvl2pPr>
            <a:lvl3pPr marR="0" lvl="2" algn="r" rtl="0">
              <a:lnSpc>
                <a:spcPct val="100000"/>
              </a:lnSpc>
              <a:spcBef>
                <a:spcPts val="0"/>
              </a:spcBef>
              <a:spcAft>
                <a:spcPts val="0"/>
              </a:spcAft>
              <a:buClr>
                <a:schemeClr val="dk2"/>
              </a:buClr>
              <a:buSzPts val="5200"/>
              <a:buFont typeface="Fjalla One"/>
              <a:buNone/>
              <a:defRPr sz="5200" b="0" i="0" u="none" strike="noStrike" cap="none">
                <a:solidFill>
                  <a:schemeClr val="dk2"/>
                </a:solidFill>
                <a:latin typeface="Fjalla One"/>
                <a:ea typeface="Fjalla One"/>
                <a:cs typeface="Fjalla One"/>
                <a:sym typeface="Fjalla One"/>
              </a:defRPr>
            </a:lvl3pPr>
            <a:lvl4pPr marR="0" lvl="3" algn="r" rtl="0">
              <a:lnSpc>
                <a:spcPct val="100000"/>
              </a:lnSpc>
              <a:spcBef>
                <a:spcPts val="0"/>
              </a:spcBef>
              <a:spcAft>
                <a:spcPts val="0"/>
              </a:spcAft>
              <a:buClr>
                <a:schemeClr val="dk2"/>
              </a:buClr>
              <a:buSzPts val="5200"/>
              <a:buFont typeface="Fjalla One"/>
              <a:buNone/>
              <a:defRPr sz="5200" b="0" i="0" u="none" strike="noStrike" cap="none">
                <a:solidFill>
                  <a:schemeClr val="dk2"/>
                </a:solidFill>
                <a:latin typeface="Fjalla One"/>
                <a:ea typeface="Fjalla One"/>
                <a:cs typeface="Fjalla One"/>
                <a:sym typeface="Fjalla One"/>
              </a:defRPr>
            </a:lvl4pPr>
            <a:lvl5pPr marR="0" lvl="4" algn="r" rtl="0">
              <a:lnSpc>
                <a:spcPct val="100000"/>
              </a:lnSpc>
              <a:spcBef>
                <a:spcPts val="0"/>
              </a:spcBef>
              <a:spcAft>
                <a:spcPts val="0"/>
              </a:spcAft>
              <a:buClr>
                <a:schemeClr val="dk2"/>
              </a:buClr>
              <a:buSzPts val="5200"/>
              <a:buFont typeface="Fjalla One"/>
              <a:buNone/>
              <a:defRPr sz="5200" b="0" i="0" u="none" strike="noStrike" cap="none">
                <a:solidFill>
                  <a:schemeClr val="dk2"/>
                </a:solidFill>
                <a:latin typeface="Fjalla One"/>
                <a:ea typeface="Fjalla One"/>
                <a:cs typeface="Fjalla One"/>
                <a:sym typeface="Fjalla One"/>
              </a:defRPr>
            </a:lvl5pPr>
            <a:lvl6pPr marR="0" lvl="5" algn="r" rtl="0">
              <a:lnSpc>
                <a:spcPct val="100000"/>
              </a:lnSpc>
              <a:spcBef>
                <a:spcPts val="0"/>
              </a:spcBef>
              <a:spcAft>
                <a:spcPts val="0"/>
              </a:spcAft>
              <a:buClr>
                <a:schemeClr val="dk2"/>
              </a:buClr>
              <a:buSzPts val="5200"/>
              <a:buFont typeface="Fjalla One"/>
              <a:buNone/>
              <a:defRPr sz="5200" b="0" i="0" u="none" strike="noStrike" cap="none">
                <a:solidFill>
                  <a:schemeClr val="dk2"/>
                </a:solidFill>
                <a:latin typeface="Fjalla One"/>
                <a:ea typeface="Fjalla One"/>
                <a:cs typeface="Fjalla One"/>
                <a:sym typeface="Fjalla One"/>
              </a:defRPr>
            </a:lvl6pPr>
            <a:lvl7pPr marR="0" lvl="6" algn="r" rtl="0">
              <a:lnSpc>
                <a:spcPct val="100000"/>
              </a:lnSpc>
              <a:spcBef>
                <a:spcPts val="0"/>
              </a:spcBef>
              <a:spcAft>
                <a:spcPts val="0"/>
              </a:spcAft>
              <a:buClr>
                <a:schemeClr val="dk2"/>
              </a:buClr>
              <a:buSzPts val="5200"/>
              <a:buFont typeface="Fjalla One"/>
              <a:buNone/>
              <a:defRPr sz="5200" b="0" i="0" u="none" strike="noStrike" cap="none">
                <a:solidFill>
                  <a:schemeClr val="dk2"/>
                </a:solidFill>
                <a:latin typeface="Fjalla One"/>
                <a:ea typeface="Fjalla One"/>
                <a:cs typeface="Fjalla One"/>
                <a:sym typeface="Fjalla One"/>
              </a:defRPr>
            </a:lvl7pPr>
            <a:lvl8pPr marR="0" lvl="7" algn="r" rtl="0">
              <a:lnSpc>
                <a:spcPct val="100000"/>
              </a:lnSpc>
              <a:spcBef>
                <a:spcPts val="0"/>
              </a:spcBef>
              <a:spcAft>
                <a:spcPts val="0"/>
              </a:spcAft>
              <a:buClr>
                <a:schemeClr val="dk2"/>
              </a:buClr>
              <a:buSzPts val="5200"/>
              <a:buFont typeface="Fjalla One"/>
              <a:buNone/>
              <a:defRPr sz="5200" b="0" i="0" u="none" strike="noStrike" cap="none">
                <a:solidFill>
                  <a:schemeClr val="dk2"/>
                </a:solidFill>
                <a:latin typeface="Fjalla One"/>
                <a:ea typeface="Fjalla One"/>
                <a:cs typeface="Fjalla One"/>
                <a:sym typeface="Fjalla One"/>
              </a:defRPr>
            </a:lvl8pPr>
            <a:lvl9pPr marR="0" lvl="8" algn="r" rtl="0">
              <a:lnSpc>
                <a:spcPct val="100000"/>
              </a:lnSpc>
              <a:spcBef>
                <a:spcPts val="0"/>
              </a:spcBef>
              <a:spcAft>
                <a:spcPts val="0"/>
              </a:spcAft>
              <a:buClr>
                <a:schemeClr val="dk2"/>
              </a:buClr>
              <a:buSzPts val="5200"/>
              <a:buFont typeface="Fjalla One"/>
              <a:buNone/>
              <a:defRPr sz="5200" b="0" i="0" u="none" strike="noStrike" cap="none">
                <a:solidFill>
                  <a:schemeClr val="dk2"/>
                </a:solidFill>
                <a:latin typeface="Fjalla One"/>
                <a:ea typeface="Fjalla One"/>
                <a:cs typeface="Fjalla One"/>
                <a:sym typeface="Fjalla One"/>
              </a:defRPr>
            </a:lvl9pPr>
          </a:lstStyle>
          <a:p>
            <a:pPr algn="ctr"/>
            <a:r>
              <a:rPr lang="en-US" sz="1600" dirty="0" err="1">
                <a:latin typeface="Bahnschrift SemiBold Condensed" panose="020B0502040204020203" pitchFamily="34" charset="0"/>
              </a:rPr>
              <a:t>Giáo</a:t>
            </a:r>
            <a:r>
              <a:rPr lang="en-US" sz="1600" dirty="0">
                <a:latin typeface="Bahnschrift SemiBold Condensed" panose="020B0502040204020203" pitchFamily="34" charset="0"/>
              </a:rPr>
              <a:t> </a:t>
            </a:r>
            <a:r>
              <a:rPr lang="en-US" sz="1600" dirty="0" err="1">
                <a:latin typeface="Bahnschrift SemiBold Condensed" panose="020B0502040204020203" pitchFamily="34" charset="0"/>
              </a:rPr>
              <a:t>viên</a:t>
            </a:r>
            <a:r>
              <a:rPr lang="en-US" sz="1600" dirty="0">
                <a:latin typeface="Bahnschrift SemiBold Condensed" panose="020B0502040204020203" pitchFamily="34" charset="0"/>
              </a:rPr>
              <a:t> </a:t>
            </a:r>
            <a:r>
              <a:rPr lang="en-US" sz="1600" dirty="0" err="1">
                <a:latin typeface="Bahnschrift SemiBold Condensed" panose="020B0502040204020203" pitchFamily="34" charset="0"/>
              </a:rPr>
              <a:t>hướng</a:t>
            </a:r>
            <a:r>
              <a:rPr lang="en-US" sz="1600" dirty="0">
                <a:latin typeface="Bahnschrift SemiBold Condensed" panose="020B0502040204020203" pitchFamily="34" charset="0"/>
              </a:rPr>
              <a:t> </a:t>
            </a:r>
            <a:r>
              <a:rPr lang="en-US" sz="1600" dirty="0" err="1">
                <a:latin typeface="Bahnschrift SemiBold Condensed" panose="020B0502040204020203" pitchFamily="34" charset="0"/>
              </a:rPr>
              <a:t>dẫn</a:t>
            </a:r>
            <a:r>
              <a:rPr lang="en-US" sz="1600" dirty="0">
                <a:latin typeface="Bahnschrift SemiBold Condensed" panose="020B0502040204020203" pitchFamily="34" charset="0"/>
              </a:rPr>
              <a:t> : TS. </a:t>
            </a:r>
            <a:r>
              <a:rPr lang="en-US" sz="1600" dirty="0" err="1">
                <a:latin typeface="Bahnschrift SemiBold Condensed" panose="020B0502040204020203" pitchFamily="34" charset="0"/>
              </a:rPr>
              <a:t>Trần</a:t>
            </a:r>
            <a:r>
              <a:rPr lang="en-US" sz="1600" dirty="0">
                <a:latin typeface="Bahnschrift SemiBold Condensed" panose="020B0502040204020203" pitchFamily="34" charset="0"/>
              </a:rPr>
              <a:t> </a:t>
            </a:r>
            <a:r>
              <a:rPr lang="en-US" sz="1600" dirty="0" err="1">
                <a:latin typeface="Bahnschrift SemiBold Condensed" panose="020B0502040204020203" pitchFamily="34" charset="0"/>
              </a:rPr>
              <a:t>Nhật</a:t>
            </a:r>
            <a:r>
              <a:rPr lang="en-US" sz="1600" dirty="0">
                <a:latin typeface="Bahnschrift SemiBold Condensed" panose="020B0502040204020203" pitchFamily="34" charset="0"/>
              </a:rPr>
              <a:t> </a:t>
            </a:r>
            <a:r>
              <a:rPr lang="en-US" sz="1600" dirty="0" err="1">
                <a:latin typeface="Bahnschrift SemiBold Condensed" panose="020B0502040204020203" pitchFamily="34" charset="0"/>
              </a:rPr>
              <a:t>Hóa</a:t>
            </a:r>
            <a:endParaRPr lang="en-US" sz="1600" dirty="0">
              <a:latin typeface="Bahnschrift SemiBold Condensed" panose="020B0502040204020203" pitchFamily="34" charset="0"/>
            </a:endParaRP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884"/>
                                        </p:tgtEl>
                                        <p:attrNameLst>
                                          <p:attrName>style.visibility</p:attrName>
                                        </p:attrNameLst>
                                      </p:cBhvr>
                                      <p:to>
                                        <p:strVal val="visible"/>
                                      </p:to>
                                    </p:set>
                                    <p:anim calcmode="lin" valueType="num">
                                      <p:cBhvr additive="base">
                                        <p:cTn id="7" dur="750" fill="hold"/>
                                        <p:tgtEl>
                                          <p:spTgt spid="1884"/>
                                        </p:tgtEl>
                                        <p:attrNameLst>
                                          <p:attrName>ppt_x</p:attrName>
                                        </p:attrNameLst>
                                      </p:cBhvr>
                                      <p:tavLst>
                                        <p:tav tm="0">
                                          <p:val>
                                            <p:strVal val="#ppt_x"/>
                                          </p:val>
                                        </p:tav>
                                        <p:tav tm="100000">
                                          <p:val>
                                            <p:strVal val="#ppt_x"/>
                                          </p:val>
                                        </p:tav>
                                      </p:tavLst>
                                    </p:anim>
                                    <p:anim calcmode="lin" valueType="num">
                                      <p:cBhvr additive="base">
                                        <p:cTn id="8" dur="750" fill="hold"/>
                                        <p:tgtEl>
                                          <p:spTgt spid="188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885">
                                            <p:txEl>
                                              <p:pRg st="0" end="0"/>
                                            </p:txEl>
                                          </p:spTgt>
                                        </p:tgtEl>
                                        <p:attrNameLst>
                                          <p:attrName>style.visibility</p:attrName>
                                        </p:attrNameLst>
                                      </p:cBhvr>
                                      <p:to>
                                        <p:strVal val="visible"/>
                                      </p:to>
                                    </p:set>
                                    <p:anim calcmode="lin" valueType="num">
                                      <p:cBhvr additive="base">
                                        <p:cTn id="11" dur="750" fill="hold"/>
                                        <p:tgtEl>
                                          <p:spTgt spid="1885">
                                            <p:txEl>
                                              <p:pRg st="0" end="0"/>
                                            </p:txEl>
                                          </p:spTgt>
                                        </p:tgtEl>
                                        <p:attrNameLst>
                                          <p:attrName>ppt_x</p:attrName>
                                        </p:attrNameLst>
                                      </p:cBhvr>
                                      <p:tavLst>
                                        <p:tav tm="0">
                                          <p:val>
                                            <p:strVal val="#ppt_x"/>
                                          </p:val>
                                        </p:tav>
                                        <p:tav tm="100000">
                                          <p:val>
                                            <p:strVal val="#ppt_x"/>
                                          </p:val>
                                        </p:tav>
                                      </p:tavLst>
                                    </p:anim>
                                    <p:anim calcmode="lin" valueType="num">
                                      <p:cBhvr additive="base">
                                        <p:cTn id="12" dur="750" fill="hold"/>
                                        <p:tgtEl>
                                          <p:spTgt spid="1885">
                                            <p:txEl>
                                              <p:pRg st="0" end="0"/>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800" fill="hold"/>
                                        <p:tgtEl>
                                          <p:spTgt spid="6"/>
                                        </p:tgtEl>
                                        <p:attrNameLst>
                                          <p:attrName>ppt_x</p:attrName>
                                        </p:attrNameLst>
                                      </p:cBhvr>
                                      <p:tavLst>
                                        <p:tav tm="0">
                                          <p:val>
                                            <p:strVal val="#ppt_x"/>
                                          </p:val>
                                        </p:tav>
                                        <p:tav tm="100000">
                                          <p:val>
                                            <p:strVal val="#ppt_x"/>
                                          </p:val>
                                        </p:tav>
                                      </p:tavLst>
                                    </p:anim>
                                    <p:anim calcmode="lin" valueType="num">
                                      <p:cBhvr additive="base">
                                        <p:cTn id="16" dur="800" fill="hold"/>
                                        <p:tgtEl>
                                          <p:spTgt spid="6"/>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anim calcmode="lin" valueType="num">
                                      <p:cBhvr additive="base">
                                        <p:cTn id="19" dur="800" fill="hold"/>
                                        <p:tgtEl>
                                          <p:spTgt spid="23"/>
                                        </p:tgtEl>
                                        <p:attrNameLst>
                                          <p:attrName>ppt_x</p:attrName>
                                        </p:attrNameLst>
                                      </p:cBhvr>
                                      <p:tavLst>
                                        <p:tav tm="0">
                                          <p:val>
                                            <p:strVal val="#ppt_x"/>
                                          </p:val>
                                        </p:tav>
                                        <p:tav tm="100000">
                                          <p:val>
                                            <p:strVal val="#ppt_x"/>
                                          </p:val>
                                        </p:tav>
                                      </p:tavLst>
                                    </p:anim>
                                    <p:anim calcmode="lin" valueType="num">
                                      <p:cBhvr additive="base">
                                        <p:cTn id="20" dur="800" fill="hold"/>
                                        <p:tgtEl>
                                          <p:spTgt spid="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84" grpId="0"/>
      <p:bldP spid="6" grpId="0"/>
      <p:bldP spid="2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497"/>
        <p:cNvGrpSpPr/>
        <p:nvPr/>
      </p:nvGrpSpPr>
      <p:grpSpPr>
        <a:xfrm>
          <a:off x="0" y="0"/>
          <a:ext cx="0" cy="0"/>
          <a:chOff x="0" y="0"/>
          <a:chExt cx="0" cy="0"/>
        </a:xfrm>
      </p:grpSpPr>
      <p:sp>
        <p:nvSpPr>
          <p:cNvPr id="3499" name="Google Shape;3499;p61"/>
          <p:cNvSpPr/>
          <p:nvPr/>
        </p:nvSpPr>
        <p:spPr>
          <a:xfrm>
            <a:off x="2901284" y="1248012"/>
            <a:ext cx="2676000" cy="3222300"/>
          </a:xfrm>
          <a:prstGeom prst="roundRect">
            <a:avLst>
              <a:gd name="adj" fmla="val 16667"/>
            </a:avLst>
          </a:prstGeom>
          <a:solidFill>
            <a:schemeClr val="accent1"/>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61"/>
          <p:cNvSpPr/>
          <p:nvPr/>
        </p:nvSpPr>
        <p:spPr>
          <a:xfrm>
            <a:off x="3086384" y="1441662"/>
            <a:ext cx="2305800" cy="2835000"/>
          </a:xfrm>
          <a:prstGeom prst="roundRect">
            <a:avLst>
              <a:gd name="adj" fmla="val 16667"/>
            </a:avLst>
          </a:prstGeom>
          <a:solidFill>
            <a:schemeClr val="lt1"/>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61"/>
          <p:cNvSpPr txBox="1">
            <a:spLocks noGrp="1"/>
          </p:cNvSpPr>
          <p:nvPr>
            <p:ph type="subTitle" idx="1"/>
          </p:nvPr>
        </p:nvSpPr>
        <p:spPr>
          <a:xfrm>
            <a:off x="3196934" y="2076083"/>
            <a:ext cx="2084700" cy="1362600"/>
          </a:xfrm>
          <a:prstGeom prst="rect">
            <a:avLst/>
          </a:prstGeom>
        </p:spPr>
        <p:txBody>
          <a:bodyPr spcFirstLastPara="1" wrap="square" lIns="91425" tIns="91425" rIns="91425" bIns="91425" anchor="t" anchorCtr="0">
            <a:noAutofit/>
          </a:bodyPr>
          <a:lstStyle/>
          <a:p>
            <a:pPr algn="just" rtl="0">
              <a:spcBef>
                <a:spcPts val="0"/>
              </a:spcBef>
              <a:spcAft>
                <a:spcPts val="0"/>
              </a:spcAft>
            </a:pPr>
            <a:r>
              <a:rPr lang="vi-VN" sz="1600" i="0" u="none" strike="noStrike" dirty="0">
                <a:solidFill>
                  <a:srgbClr val="000000"/>
                </a:solidFill>
                <a:effectLst/>
                <a:latin typeface="Bahnschrift SemiCondensed" panose="020B0502040204020203" pitchFamily="34" charset="0"/>
              </a:rPr>
              <a:t>Các hoạt động chung của tổ dân phố (họp sinh hoạt, phát động, tuyên truyền,...) cần ghi nhận lại lịch tổ chức tại nhà văn hoá. </a:t>
            </a:r>
            <a:endParaRPr lang="en-US" sz="1600" i="0" u="none" strike="noStrike" dirty="0">
              <a:solidFill>
                <a:srgbClr val="000000"/>
              </a:solidFill>
              <a:effectLst/>
              <a:latin typeface="Bahnschrift SemiCondensed" panose="020B0502040204020203" pitchFamily="34" charset="0"/>
            </a:endParaRPr>
          </a:p>
        </p:txBody>
      </p:sp>
      <p:sp>
        <p:nvSpPr>
          <p:cNvPr id="3508" name="Google Shape;3508;p61"/>
          <p:cNvSpPr txBox="1">
            <a:spLocks noGrp="1"/>
          </p:cNvSpPr>
          <p:nvPr>
            <p:ph type="title" idx="6"/>
          </p:nvPr>
        </p:nvSpPr>
        <p:spPr>
          <a:xfrm>
            <a:off x="3849600" y="1598826"/>
            <a:ext cx="722400" cy="45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sp>
        <p:nvSpPr>
          <p:cNvPr id="21" name="Google Shape;1890;p36">
            <a:extLst>
              <a:ext uri="{FF2B5EF4-FFF2-40B4-BE49-F238E27FC236}">
                <a16:creationId xmlns:a16="http://schemas.microsoft.com/office/drawing/2014/main" id="{96136F1D-CDC4-4F0A-AA62-387ADC347EB9}"/>
              </a:ext>
            </a:extLst>
          </p:cNvPr>
          <p:cNvSpPr txBox="1">
            <a:spLocks noGrp="1"/>
          </p:cNvSpPr>
          <p:nvPr>
            <p:ph type="title"/>
          </p:nvPr>
        </p:nvSpPr>
        <p:spPr>
          <a:xfrm>
            <a:off x="2268569" y="222447"/>
            <a:ext cx="4087500" cy="57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3200" dirty="0">
                <a:solidFill>
                  <a:schemeClr val="accent2">
                    <a:lumMod val="90000"/>
                  </a:schemeClr>
                </a:solidFill>
                <a:latin typeface="Bahnschrift SemiLight Condensed" panose="020B0502040204020203" pitchFamily="34" charset="0"/>
              </a:rPr>
              <a:t>YÊU CẦU CASE 3</a:t>
            </a:r>
          </a:p>
        </p:txBody>
      </p:sp>
      <p:grpSp>
        <p:nvGrpSpPr>
          <p:cNvPr id="22" name="Google Shape;5292;p46">
            <a:extLst>
              <a:ext uri="{FF2B5EF4-FFF2-40B4-BE49-F238E27FC236}">
                <a16:creationId xmlns:a16="http://schemas.microsoft.com/office/drawing/2014/main" id="{51CD36BE-A7BB-4D5C-9C53-6CC4217A5868}"/>
              </a:ext>
            </a:extLst>
          </p:cNvPr>
          <p:cNvGrpSpPr/>
          <p:nvPr/>
        </p:nvGrpSpPr>
        <p:grpSpPr>
          <a:xfrm>
            <a:off x="5479169" y="312306"/>
            <a:ext cx="443902" cy="486141"/>
            <a:chOff x="-61784125" y="1931250"/>
            <a:chExt cx="316650" cy="317050"/>
          </a:xfrm>
        </p:grpSpPr>
        <p:sp>
          <p:nvSpPr>
            <p:cNvPr id="23" name="Google Shape;5293;p46">
              <a:extLst>
                <a:ext uri="{FF2B5EF4-FFF2-40B4-BE49-F238E27FC236}">
                  <a16:creationId xmlns:a16="http://schemas.microsoft.com/office/drawing/2014/main" id="{A24EB93D-DFBE-419A-AD3E-F9EEF7F37C19}"/>
                </a:ext>
              </a:extLst>
            </p:cNvPr>
            <p:cNvSpPr/>
            <p:nvPr/>
          </p:nvSpPr>
          <p:spPr>
            <a:xfrm>
              <a:off x="-61688025" y="1931250"/>
              <a:ext cx="124450" cy="134300"/>
            </a:xfrm>
            <a:custGeom>
              <a:avLst/>
              <a:gdLst/>
              <a:ahLst/>
              <a:cxnLst/>
              <a:rect l="l" t="t" r="r" b="b"/>
              <a:pathLst>
                <a:path w="4978" h="5372" extrusionOk="0">
                  <a:moveTo>
                    <a:pt x="2497" y="845"/>
                  </a:moveTo>
                  <a:cubicBezTo>
                    <a:pt x="2709" y="845"/>
                    <a:pt x="2922" y="922"/>
                    <a:pt x="3088" y="1087"/>
                  </a:cubicBezTo>
                  <a:cubicBezTo>
                    <a:pt x="3277" y="1276"/>
                    <a:pt x="3340" y="1591"/>
                    <a:pt x="3277" y="1906"/>
                  </a:cubicBezTo>
                  <a:cubicBezTo>
                    <a:pt x="3182" y="2190"/>
                    <a:pt x="2993" y="2410"/>
                    <a:pt x="2709" y="2442"/>
                  </a:cubicBezTo>
                  <a:cubicBezTo>
                    <a:pt x="2625" y="2467"/>
                    <a:pt x="2545" y="2479"/>
                    <a:pt x="2469" y="2479"/>
                  </a:cubicBezTo>
                  <a:cubicBezTo>
                    <a:pt x="2259" y="2479"/>
                    <a:pt x="2075" y="2391"/>
                    <a:pt x="1890" y="2253"/>
                  </a:cubicBezTo>
                  <a:cubicBezTo>
                    <a:pt x="1701" y="2032"/>
                    <a:pt x="1607" y="1717"/>
                    <a:pt x="1701" y="1434"/>
                  </a:cubicBezTo>
                  <a:cubicBezTo>
                    <a:pt x="1800" y="1059"/>
                    <a:pt x="2145" y="845"/>
                    <a:pt x="2497" y="845"/>
                  </a:cubicBezTo>
                  <a:close/>
                  <a:moveTo>
                    <a:pt x="2520" y="3324"/>
                  </a:moveTo>
                  <a:cubicBezTo>
                    <a:pt x="3277" y="3324"/>
                    <a:pt x="3907" y="3828"/>
                    <a:pt x="4096" y="4553"/>
                  </a:cubicBezTo>
                  <a:lnTo>
                    <a:pt x="914" y="4553"/>
                  </a:lnTo>
                  <a:cubicBezTo>
                    <a:pt x="1103" y="3828"/>
                    <a:pt x="1733" y="3324"/>
                    <a:pt x="2520" y="3324"/>
                  </a:cubicBezTo>
                  <a:close/>
                  <a:moveTo>
                    <a:pt x="2510" y="1"/>
                  </a:moveTo>
                  <a:cubicBezTo>
                    <a:pt x="1805" y="1"/>
                    <a:pt x="1113" y="455"/>
                    <a:pt x="914" y="1213"/>
                  </a:cubicBezTo>
                  <a:cubicBezTo>
                    <a:pt x="756" y="1780"/>
                    <a:pt x="914" y="2347"/>
                    <a:pt x="1292" y="2789"/>
                  </a:cubicBezTo>
                  <a:cubicBezTo>
                    <a:pt x="567" y="3198"/>
                    <a:pt x="0" y="3986"/>
                    <a:pt x="0" y="4931"/>
                  </a:cubicBezTo>
                  <a:cubicBezTo>
                    <a:pt x="0" y="5183"/>
                    <a:pt x="189" y="5372"/>
                    <a:pt x="441" y="5372"/>
                  </a:cubicBezTo>
                  <a:lnTo>
                    <a:pt x="4568" y="5372"/>
                  </a:lnTo>
                  <a:cubicBezTo>
                    <a:pt x="4820" y="5372"/>
                    <a:pt x="4978" y="5183"/>
                    <a:pt x="4978" y="4931"/>
                  </a:cubicBezTo>
                  <a:cubicBezTo>
                    <a:pt x="4978" y="3986"/>
                    <a:pt x="4442" y="3198"/>
                    <a:pt x="3718" y="2789"/>
                  </a:cubicBezTo>
                  <a:cubicBezTo>
                    <a:pt x="3907" y="2568"/>
                    <a:pt x="4033" y="2347"/>
                    <a:pt x="4096" y="2064"/>
                  </a:cubicBezTo>
                  <a:cubicBezTo>
                    <a:pt x="4253" y="1528"/>
                    <a:pt x="4096" y="930"/>
                    <a:pt x="3655" y="489"/>
                  </a:cubicBezTo>
                  <a:cubicBezTo>
                    <a:pt x="3331" y="153"/>
                    <a:pt x="2918" y="1"/>
                    <a:pt x="25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5294;p46">
              <a:extLst>
                <a:ext uri="{FF2B5EF4-FFF2-40B4-BE49-F238E27FC236}">
                  <a16:creationId xmlns:a16="http://schemas.microsoft.com/office/drawing/2014/main" id="{76E1DFB3-E3AB-48EF-9235-682C5394EDE6}"/>
                </a:ext>
              </a:extLst>
            </p:cNvPr>
            <p:cNvSpPr/>
            <p:nvPr/>
          </p:nvSpPr>
          <p:spPr>
            <a:xfrm>
              <a:off x="-61784125" y="2113325"/>
              <a:ext cx="124450" cy="134975"/>
            </a:xfrm>
            <a:custGeom>
              <a:avLst/>
              <a:gdLst/>
              <a:ahLst/>
              <a:cxnLst/>
              <a:rect l="l" t="t" r="r" b="b"/>
              <a:pathLst>
                <a:path w="4978" h="5399" extrusionOk="0">
                  <a:moveTo>
                    <a:pt x="2482" y="848"/>
                  </a:moveTo>
                  <a:cubicBezTo>
                    <a:pt x="2688" y="848"/>
                    <a:pt x="2895" y="921"/>
                    <a:pt x="3056" y="1082"/>
                  </a:cubicBezTo>
                  <a:cubicBezTo>
                    <a:pt x="3245" y="1271"/>
                    <a:pt x="3340" y="1586"/>
                    <a:pt x="3245" y="1901"/>
                  </a:cubicBezTo>
                  <a:cubicBezTo>
                    <a:pt x="3182" y="2185"/>
                    <a:pt x="2993" y="2437"/>
                    <a:pt x="2710" y="2468"/>
                  </a:cubicBezTo>
                  <a:cubicBezTo>
                    <a:pt x="2633" y="2483"/>
                    <a:pt x="2559" y="2491"/>
                    <a:pt x="2487" y="2491"/>
                  </a:cubicBezTo>
                  <a:cubicBezTo>
                    <a:pt x="2261" y="2491"/>
                    <a:pt x="2058" y="2415"/>
                    <a:pt x="1891" y="2248"/>
                  </a:cubicBezTo>
                  <a:cubicBezTo>
                    <a:pt x="1670" y="2059"/>
                    <a:pt x="1607" y="1743"/>
                    <a:pt x="1670" y="1428"/>
                  </a:cubicBezTo>
                  <a:cubicBezTo>
                    <a:pt x="1770" y="1068"/>
                    <a:pt x="2124" y="848"/>
                    <a:pt x="2482" y="848"/>
                  </a:cubicBezTo>
                  <a:close/>
                  <a:moveTo>
                    <a:pt x="2458" y="3319"/>
                  </a:moveTo>
                  <a:cubicBezTo>
                    <a:pt x="3245" y="3319"/>
                    <a:pt x="3907" y="3854"/>
                    <a:pt x="4096" y="4547"/>
                  </a:cubicBezTo>
                  <a:lnTo>
                    <a:pt x="883" y="4547"/>
                  </a:lnTo>
                  <a:cubicBezTo>
                    <a:pt x="1040" y="3886"/>
                    <a:pt x="1733" y="3319"/>
                    <a:pt x="2458" y="3319"/>
                  </a:cubicBezTo>
                  <a:close/>
                  <a:moveTo>
                    <a:pt x="2509" y="1"/>
                  </a:moveTo>
                  <a:cubicBezTo>
                    <a:pt x="1812" y="1"/>
                    <a:pt x="1143" y="437"/>
                    <a:pt x="946" y="1208"/>
                  </a:cubicBezTo>
                  <a:cubicBezTo>
                    <a:pt x="788" y="1806"/>
                    <a:pt x="946" y="2342"/>
                    <a:pt x="1324" y="2783"/>
                  </a:cubicBezTo>
                  <a:cubicBezTo>
                    <a:pt x="568" y="3224"/>
                    <a:pt x="32" y="4012"/>
                    <a:pt x="32" y="4957"/>
                  </a:cubicBezTo>
                  <a:cubicBezTo>
                    <a:pt x="0" y="5209"/>
                    <a:pt x="189" y="5398"/>
                    <a:pt x="410" y="5398"/>
                  </a:cubicBezTo>
                  <a:lnTo>
                    <a:pt x="4569" y="5398"/>
                  </a:lnTo>
                  <a:cubicBezTo>
                    <a:pt x="4789" y="5398"/>
                    <a:pt x="4978" y="5209"/>
                    <a:pt x="4978" y="4988"/>
                  </a:cubicBezTo>
                  <a:cubicBezTo>
                    <a:pt x="4978" y="4043"/>
                    <a:pt x="4474" y="3256"/>
                    <a:pt x="3718" y="2815"/>
                  </a:cubicBezTo>
                  <a:cubicBezTo>
                    <a:pt x="3939" y="2626"/>
                    <a:pt x="4033" y="2374"/>
                    <a:pt x="4128" y="2090"/>
                  </a:cubicBezTo>
                  <a:cubicBezTo>
                    <a:pt x="4285" y="1523"/>
                    <a:pt x="4128" y="924"/>
                    <a:pt x="3687" y="483"/>
                  </a:cubicBezTo>
                  <a:cubicBezTo>
                    <a:pt x="3346" y="155"/>
                    <a:pt x="2923" y="1"/>
                    <a:pt x="25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5295;p46">
              <a:extLst>
                <a:ext uri="{FF2B5EF4-FFF2-40B4-BE49-F238E27FC236}">
                  <a16:creationId xmlns:a16="http://schemas.microsoft.com/office/drawing/2014/main" id="{031F28F3-8482-45FA-9B45-49A84C0E3730}"/>
                </a:ext>
              </a:extLst>
            </p:cNvPr>
            <p:cNvSpPr/>
            <p:nvPr/>
          </p:nvSpPr>
          <p:spPr>
            <a:xfrm>
              <a:off x="-61591150" y="2113325"/>
              <a:ext cx="123675" cy="134175"/>
            </a:xfrm>
            <a:custGeom>
              <a:avLst/>
              <a:gdLst/>
              <a:ahLst/>
              <a:cxnLst/>
              <a:rect l="l" t="t" r="r" b="b"/>
              <a:pathLst>
                <a:path w="4947" h="5367" extrusionOk="0">
                  <a:moveTo>
                    <a:pt x="2482" y="848"/>
                  </a:moveTo>
                  <a:cubicBezTo>
                    <a:pt x="2688" y="848"/>
                    <a:pt x="2895" y="921"/>
                    <a:pt x="3056" y="1082"/>
                  </a:cubicBezTo>
                  <a:cubicBezTo>
                    <a:pt x="3245" y="1271"/>
                    <a:pt x="3340" y="1586"/>
                    <a:pt x="3245" y="1901"/>
                  </a:cubicBezTo>
                  <a:cubicBezTo>
                    <a:pt x="3182" y="2185"/>
                    <a:pt x="2993" y="2437"/>
                    <a:pt x="2710" y="2468"/>
                  </a:cubicBezTo>
                  <a:cubicBezTo>
                    <a:pt x="2633" y="2483"/>
                    <a:pt x="2559" y="2491"/>
                    <a:pt x="2486" y="2491"/>
                  </a:cubicBezTo>
                  <a:cubicBezTo>
                    <a:pt x="2261" y="2491"/>
                    <a:pt x="2057" y="2415"/>
                    <a:pt x="1890" y="2248"/>
                  </a:cubicBezTo>
                  <a:cubicBezTo>
                    <a:pt x="1670" y="2059"/>
                    <a:pt x="1607" y="1743"/>
                    <a:pt x="1670" y="1428"/>
                  </a:cubicBezTo>
                  <a:cubicBezTo>
                    <a:pt x="1770" y="1068"/>
                    <a:pt x="2124" y="848"/>
                    <a:pt x="2482" y="848"/>
                  </a:cubicBezTo>
                  <a:close/>
                  <a:moveTo>
                    <a:pt x="2521" y="3382"/>
                  </a:moveTo>
                  <a:cubicBezTo>
                    <a:pt x="3308" y="3382"/>
                    <a:pt x="3938" y="3886"/>
                    <a:pt x="4127" y="4579"/>
                  </a:cubicBezTo>
                  <a:lnTo>
                    <a:pt x="882" y="4579"/>
                  </a:lnTo>
                  <a:cubicBezTo>
                    <a:pt x="1103" y="3886"/>
                    <a:pt x="1733" y="3382"/>
                    <a:pt x="2521" y="3382"/>
                  </a:cubicBezTo>
                  <a:close/>
                  <a:moveTo>
                    <a:pt x="2467" y="1"/>
                  </a:moveTo>
                  <a:cubicBezTo>
                    <a:pt x="1761" y="1"/>
                    <a:pt x="1080" y="437"/>
                    <a:pt x="882" y="1208"/>
                  </a:cubicBezTo>
                  <a:cubicBezTo>
                    <a:pt x="725" y="1806"/>
                    <a:pt x="882" y="2342"/>
                    <a:pt x="1292" y="2783"/>
                  </a:cubicBezTo>
                  <a:cubicBezTo>
                    <a:pt x="536" y="3224"/>
                    <a:pt x="0" y="4012"/>
                    <a:pt x="0" y="4957"/>
                  </a:cubicBezTo>
                  <a:cubicBezTo>
                    <a:pt x="0" y="5178"/>
                    <a:pt x="189" y="5367"/>
                    <a:pt x="378" y="5367"/>
                  </a:cubicBezTo>
                  <a:lnTo>
                    <a:pt x="4505" y="5367"/>
                  </a:lnTo>
                  <a:cubicBezTo>
                    <a:pt x="4757" y="5367"/>
                    <a:pt x="4946" y="5178"/>
                    <a:pt x="4946" y="4957"/>
                  </a:cubicBezTo>
                  <a:cubicBezTo>
                    <a:pt x="4946" y="4075"/>
                    <a:pt x="4442" y="3256"/>
                    <a:pt x="3686" y="2815"/>
                  </a:cubicBezTo>
                  <a:cubicBezTo>
                    <a:pt x="3875" y="2626"/>
                    <a:pt x="4001" y="2374"/>
                    <a:pt x="4096" y="2090"/>
                  </a:cubicBezTo>
                  <a:cubicBezTo>
                    <a:pt x="4253" y="1523"/>
                    <a:pt x="4096" y="924"/>
                    <a:pt x="3655" y="483"/>
                  </a:cubicBezTo>
                  <a:cubicBezTo>
                    <a:pt x="3314" y="155"/>
                    <a:pt x="2887" y="1"/>
                    <a:pt x="24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5296;p46">
              <a:extLst>
                <a:ext uri="{FF2B5EF4-FFF2-40B4-BE49-F238E27FC236}">
                  <a16:creationId xmlns:a16="http://schemas.microsoft.com/office/drawing/2014/main" id="{7B291E60-1043-4F44-A56D-3E37F997BC1A}"/>
                </a:ext>
              </a:extLst>
            </p:cNvPr>
            <p:cNvSpPr/>
            <p:nvPr/>
          </p:nvSpPr>
          <p:spPr>
            <a:xfrm>
              <a:off x="-61677800" y="2072225"/>
              <a:ext cx="106350" cy="62450"/>
            </a:xfrm>
            <a:custGeom>
              <a:avLst/>
              <a:gdLst/>
              <a:ahLst/>
              <a:cxnLst/>
              <a:rect l="l" t="t" r="r" b="b"/>
              <a:pathLst>
                <a:path w="4254" h="2498" extrusionOk="0">
                  <a:moveTo>
                    <a:pt x="2096" y="1"/>
                  </a:moveTo>
                  <a:cubicBezTo>
                    <a:pt x="1985" y="1"/>
                    <a:pt x="1875" y="48"/>
                    <a:pt x="1796" y="142"/>
                  </a:cubicBezTo>
                  <a:lnTo>
                    <a:pt x="158" y="1781"/>
                  </a:lnTo>
                  <a:cubicBezTo>
                    <a:pt x="1" y="1938"/>
                    <a:pt x="1" y="2222"/>
                    <a:pt x="158" y="2379"/>
                  </a:cubicBezTo>
                  <a:cubicBezTo>
                    <a:pt x="237" y="2458"/>
                    <a:pt x="339" y="2497"/>
                    <a:pt x="442" y="2497"/>
                  </a:cubicBezTo>
                  <a:cubicBezTo>
                    <a:pt x="544" y="2497"/>
                    <a:pt x="646" y="2458"/>
                    <a:pt x="725" y="2379"/>
                  </a:cubicBezTo>
                  <a:lnTo>
                    <a:pt x="2111" y="993"/>
                  </a:lnTo>
                  <a:lnTo>
                    <a:pt x="3498" y="2379"/>
                  </a:lnTo>
                  <a:cubicBezTo>
                    <a:pt x="3576" y="2458"/>
                    <a:pt x="3687" y="2497"/>
                    <a:pt x="3797" y="2497"/>
                  </a:cubicBezTo>
                  <a:cubicBezTo>
                    <a:pt x="3907" y="2497"/>
                    <a:pt x="4017" y="2458"/>
                    <a:pt x="4096" y="2379"/>
                  </a:cubicBezTo>
                  <a:cubicBezTo>
                    <a:pt x="4254" y="2222"/>
                    <a:pt x="4254" y="1938"/>
                    <a:pt x="4096" y="1781"/>
                  </a:cubicBezTo>
                  <a:lnTo>
                    <a:pt x="2395" y="142"/>
                  </a:lnTo>
                  <a:cubicBezTo>
                    <a:pt x="2316" y="48"/>
                    <a:pt x="2206" y="1"/>
                    <a:pt x="2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5173871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497"/>
        <p:cNvGrpSpPr/>
        <p:nvPr/>
      </p:nvGrpSpPr>
      <p:grpSpPr>
        <a:xfrm>
          <a:off x="0" y="0"/>
          <a:ext cx="0" cy="0"/>
          <a:chOff x="0" y="0"/>
          <a:chExt cx="0" cy="0"/>
        </a:xfrm>
      </p:grpSpPr>
      <p:sp>
        <p:nvSpPr>
          <p:cNvPr id="21" name="Google Shape;1890;p36">
            <a:extLst>
              <a:ext uri="{FF2B5EF4-FFF2-40B4-BE49-F238E27FC236}">
                <a16:creationId xmlns:a16="http://schemas.microsoft.com/office/drawing/2014/main" id="{96136F1D-CDC4-4F0A-AA62-387ADC347EB9}"/>
              </a:ext>
            </a:extLst>
          </p:cNvPr>
          <p:cNvSpPr txBox="1">
            <a:spLocks noGrp="1"/>
          </p:cNvSpPr>
          <p:nvPr>
            <p:ph type="title"/>
          </p:nvPr>
        </p:nvSpPr>
        <p:spPr>
          <a:xfrm>
            <a:off x="2268569" y="222447"/>
            <a:ext cx="4087500" cy="57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3200" dirty="0">
                <a:solidFill>
                  <a:schemeClr val="accent2">
                    <a:lumMod val="90000"/>
                  </a:schemeClr>
                </a:solidFill>
                <a:latin typeface="Bahnschrift SemiLight Condensed" panose="020B0502040204020203" pitchFamily="34" charset="0"/>
              </a:rPr>
              <a:t>YÊU CẦU CASE 3</a:t>
            </a:r>
          </a:p>
        </p:txBody>
      </p:sp>
      <p:grpSp>
        <p:nvGrpSpPr>
          <p:cNvPr id="22" name="Google Shape;5292;p46">
            <a:extLst>
              <a:ext uri="{FF2B5EF4-FFF2-40B4-BE49-F238E27FC236}">
                <a16:creationId xmlns:a16="http://schemas.microsoft.com/office/drawing/2014/main" id="{51CD36BE-A7BB-4D5C-9C53-6CC4217A5868}"/>
              </a:ext>
            </a:extLst>
          </p:cNvPr>
          <p:cNvGrpSpPr/>
          <p:nvPr/>
        </p:nvGrpSpPr>
        <p:grpSpPr>
          <a:xfrm>
            <a:off x="5479169" y="312306"/>
            <a:ext cx="443902" cy="486141"/>
            <a:chOff x="-61784125" y="1931250"/>
            <a:chExt cx="316650" cy="317050"/>
          </a:xfrm>
        </p:grpSpPr>
        <p:sp>
          <p:nvSpPr>
            <p:cNvPr id="23" name="Google Shape;5293;p46">
              <a:extLst>
                <a:ext uri="{FF2B5EF4-FFF2-40B4-BE49-F238E27FC236}">
                  <a16:creationId xmlns:a16="http://schemas.microsoft.com/office/drawing/2014/main" id="{A24EB93D-DFBE-419A-AD3E-F9EEF7F37C19}"/>
                </a:ext>
              </a:extLst>
            </p:cNvPr>
            <p:cNvSpPr/>
            <p:nvPr/>
          </p:nvSpPr>
          <p:spPr>
            <a:xfrm>
              <a:off x="-61688025" y="1931250"/>
              <a:ext cx="124450" cy="134300"/>
            </a:xfrm>
            <a:custGeom>
              <a:avLst/>
              <a:gdLst/>
              <a:ahLst/>
              <a:cxnLst/>
              <a:rect l="l" t="t" r="r" b="b"/>
              <a:pathLst>
                <a:path w="4978" h="5372" extrusionOk="0">
                  <a:moveTo>
                    <a:pt x="2497" y="845"/>
                  </a:moveTo>
                  <a:cubicBezTo>
                    <a:pt x="2709" y="845"/>
                    <a:pt x="2922" y="922"/>
                    <a:pt x="3088" y="1087"/>
                  </a:cubicBezTo>
                  <a:cubicBezTo>
                    <a:pt x="3277" y="1276"/>
                    <a:pt x="3340" y="1591"/>
                    <a:pt x="3277" y="1906"/>
                  </a:cubicBezTo>
                  <a:cubicBezTo>
                    <a:pt x="3182" y="2190"/>
                    <a:pt x="2993" y="2410"/>
                    <a:pt x="2709" y="2442"/>
                  </a:cubicBezTo>
                  <a:cubicBezTo>
                    <a:pt x="2625" y="2467"/>
                    <a:pt x="2545" y="2479"/>
                    <a:pt x="2469" y="2479"/>
                  </a:cubicBezTo>
                  <a:cubicBezTo>
                    <a:pt x="2259" y="2479"/>
                    <a:pt x="2075" y="2391"/>
                    <a:pt x="1890" y="2253"/>
                  </a:cubicBezTo>
                  <a:cubicBezTo>
                    <a:pt x="1701" y="2032"/>
                    <a:pt x="1607" y="1717"/>
                    <a:pt x="1701" y="1434"/>
                  </a:cubicBezTo>
                  <a:cubicBezTo>
                    <a:pt x="1800" y="1059"/>
                    <a:pt x="2145" y="845"/>
                    <a:pt x="2497" y="845"/>
                  </a:cubicBezTo>
                  <a:close/>
                  <a:moveTo>
                    <a:pt x="2520" y="3324"/>
                  </a:moveTo>
                  <a:cubicBezTo>
                    <a:pt x="3277" y="3324"/>
                    <a:pt x="3907" y="3828"/>
                    <a:pt x="4096" y="4553"/>
                  </a:cubicBezTo>
                  <a:lnTo>
                    <a:pt x="914" y="4553"/>
                  </a:lnTo>
                  <a:cubicBezTo>
                    <a:pt x="1103" y="3828"/>
                    <a:pt x="1733" y="3324"/>
                    <a:pt x="2520" y="3324"/>
                  </a:cubicBezTo>
                  <a:close/>
                  <a:moveTo>
                    <a:pt x="2510" y="1"/>
                  </a:moveTo>
                  <a:cubicBezTo>
                    <a:pt x="1805" y="1"/>
                    <a:pt x="1113" y="455"/>
                    <a:pt x="914" y="1213"/>
                  </a:cubicBezTo>
                  <a:cubicBezTo>
                    <a:pt x="756" y="1780"/>
                    <a:pt x="914" y="2347"/>
                    <a:pt x="1292" y="2789"/>
                  </a:cubicBezTo>
                  <a:cubicBezTo>
                    <a:pt x="567" y="3198"/>
                    <a:pt x="0" y="3986"/>
                    <a:pt x="0" y="4931"/>
                  </a:cubicBezTo>
                  <a:cubicBezTo>
                    <a:pt x="0" y="5183"/>
                    <a:pt x="189" y="5372"/>
                    <a:pt x="441" y="5372"/>
                  </a:cubicBezTo>
                  <a:lnTo>
                    <a:pt x="4568" y="5372"/>
                  </a:lnTo>
                  <a:cubicBezTo>
                    <a:pt x="4820" y="5372"/>
                    <a:pt x="4978" y="5183"/>
                    <a:pt x="4978" y="4931"/>
                  </a:cubicBezTo>
                  <a:cubicBezTo>
                    <a:pt x="4978" y="3986"/>
                    <a:pt x="4442" y="3198"/>
                    <a:pt x="3718" y="2789"/>
                  </a:cubicBezTo>
                  <a:cubicBezTo>
                    <a:pt x="3907" y="2568"/>
                    <a:pt x="4033" y="2347"/>
                    <a:pt x="4096" y="2064"/>
                  </a:cubicBezTo>
                  <a:cubicBezTo>
                    <a:pt x="4253" y="1528"/>
                    <a:pt x="4096" y="930"/>
                    <a:pt x="3655" y="489"/>
                  </a:cubicBezTo>
                  <a:cubicBezTo>
                    <a:pt x="3331" y="153"/>
                    <a:pt x="2918" y="1"/>
                    <a:pt x="25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5294;p46">
              <a:extLst>
                <a:ext uri="{FF2B5EF4-FFF2-40B4-BE49-F238E27FC236}">
                  <a16:creationId xmlns:a16="http://schemas.microsoft.com/office/drawing/2014/main" id="{76E1DFB3-E3AB-48EF-9235-682C5394EDE6}"/>
                </a:ext>
              </a:extLst>
            </p:cNvPr>
            <p:cNvSpPr/>
            <p:nvPr/>
          </p:nvSpPr>
          <p:spPr>
            <a:xfrm>
              <a:off x="-61784125" y="2113325"/>
              <a:ext cx="124450" cy="134975"/>
            </a:xfrm>
            <a:custGeom>
              <a:avLst/>
              <a:gdLst/>
              <a:ahLst/>
              <a:cxnLst/>
              <a:rect l="l" t="t" r="r" b="b"/>
              <a:pathLst>
                <a:path w="4978" h="5399" extrusionOk="0">
                  <a:moveTo>
                    <a:pt x="2482" y="848"/>
                  </a:moveTo>
                  <a:cubicBezTo>
                    <a:pt x="2688" y="848"/>
                    <a:pt x="2895" y="921"/>
                    <a:pt x="3056" y="1082"/>
                  </a:cubicBezTo>
                  <a:cubicBezTo>
                    <a:pt x="3245" y="1271"/>
                    <a:pt x="3340" y="1586"/>
                    <a:pt x="3245" y="1901"/>
                  </a:cubicBezTo>
                  <a:cubicBezTo>
                    <a:pt x="3182" y="2185"/>
                    <a:pt x="2993" y="2437"/>
                    <a:pt x="2710" y="2468"/>
                  </a:cubicBezTo>
                  <a:cubicBezTo>
                    <a:pt x="2633" y="2483"/>
                    <a:pt x="2559" y="2491"/>
                    <a:pt x="2487" y="2491"/>
                  </a:cubicBezTo>
                  <a:cubicBezTo>
                    <a:pt x="2261" y="2491"/>
                    <a:pt x="2058" y="2415"/>
                    <a:pt x="1891" y="2248"/>
                  </a:cubicBezTo>
                  <a:cubicBezTo>
                    <a:pt x="1670" y="2059"/>
                    <a:pt x="1607" y="1743"/>
                    <a:pt x="1670" y="1428"/>
                  </a:cubicBezTo>
                  <a:cubicBezTo>
                    <a:pt x="1770" y="1068"/>
                    <a:pt x="2124" y="848"/>
                    <a:pt x="2482" y="848"/>
                  </a:cubicBezTo>
                  <a:close/>
                  <a:moveTo>
                    <a:pt x="2458" y="3319"/>
                  </a:moveTo>
                  <a:cubicBezTo>
                    <a:pt x="3245" y="3319"/>
                    <a:pt x="3907" y="3854"/>
                    <a:pt x="4096" y="4547"/>
                  </a:cubicBezTo>
                  <a:lnTo>
                    <a:pt x="883" y="4547"/>
                  </a:lnTo>
                  <a:cubicBezTo>
                    <a:pt x="1040" y="3886"/>
                    <a:pt x="1733" y="3319"/>
                    <a:pt x="2458" y="3319"/>
                  </a:cubicBezTo>
                  <a:close/>
                  <a:moveTo>
                    <a:pt x="2509" y="1"/>
                  </a:moveTo>
                  <a:cubicBezTo>
                    <a:pt x="1812" y="1"/>
                    <a:pt x="1143" y="437"/>
                    <a:pt x="946" y="1208"/>
                  </a:cubicBezTo>
                  <a:cubicBezTo>
                    <a:pt x="788" y="1806"/>
                    <a:pt x="946" y="2342"/>
                    <a:pt x="1324" y="2783"/>
                  </a:cubicBezTo>
                  <a:cubicBezTo>
                    <a:pt x="568" y="3224"/>
                    <a:pt x="32" y="4012"/>
                    <a:pt x="32" y="4957"/>
                  </a:cubicBezTo>
                  <a:cubicBezTo>
                    <a:pt x="0" y="5209"/>
                    <a:pt x="189" y="5398"/>
                    <a:pt x="410" y="5398"/>
                  </a:cubicBezTo>
                  <a:lnTo>
                    <a:pt x="4569" y="5398"/>
                  </a:lnTo>
                  <a:cubicBezTo>
                    <a:pt x="4789" y="5398"/>
                    <a:pt x="4978" y="5209"/>
                    <a:pt x="4978" y="4988"/>
                  </a:cubicBezTo>
                  <a:cubicBezTo>
                    <a:pt x="4978" y="4043"/>
                    <a:pt x="4474" y="3256"/>
                    <a:pt x="3718" y="2815"/>
                  </a:cubicBezTo>
                  <a:cubicBezTo>
                    <a:pt x="3939" y="2626"/>
                    <a:pt x="4033" y="2374"/>
                    <a:pt x="4128" y="2090"/>
                  </a:cubicBezTo>
                  <a:cubicBezTo>
                    <a:pt x="4285" y="1523"/>
                    <a:pt x="4128" y="924"/>
                    <a:pt x="3687" y="483"/>
                  </a:cubicBezTo>
                  <a:cubicBezTo>
                    <a:pt x="3346" y="155"/>
                    <a:pt x="2923" y="1"/>
                    <a:pt x="25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5295;p46">
              <a:extLst>
                <a:ext uri="{FF2B5EF4-FFF2-40B4-BE49-F238E27FC236}">
                  <a16:creationId xmlns:a16="http://schemas.microsoft.com/office/drawing/2014/main" id="{031F28F3-8482-45FA-9B45-49A84C0E3730}"/>
                </a:ext>
              </a:extLst>
            </p:cNvPr>
            <p:cNvSpPr/>
            <p:nvPr/>
          </p:nvSpPr>
          <p:spPr>
            <a:xfrm>
              <a:off x="-61591150" y="2113325"/>
              <a:ext cx="123675" cy="134175"/>
            </a:xfrm>
            <a:custGeom>
              <a:avLst/>
              <a:gdLst/>
              <a:ahLst/>
              <a:cxnLst/>
              <a:rect l="l" t="t" r="r" b="b"/>
              <a:pathLst>
                <a:path w="4947" h="5367" extrusionOk="0">
                  <a:moveTo>
                    <a:pt x="2482" y="848"/>
                  </a:moveTo>
                  <a:cubicBezTo>
                    <a:pt x="2688" y="848"/>
                    <a:pt x="2895" y="921"/>
                    <a:pt x="3056" y="1082"/>
                  </a:cubicBezTo>
                  <a:cubicBezTo>
                    <a:pt x="3245" y="1271"/>
                    <a:pt x="3340" y="1586"/>
                    <a:pt x="3245" y="1901"/>
                  </a:cubicBezTo>
                  <a:cubicBezTo>
                    <a:pt x="3182" y="2185"/>
                    <a:pt x="2993" y="2437"/>
                    <a:pt x="2710" y="2468"/>
                  </a:cubicBezTo>
                  <a:cubicBezTo>
                    <a:pt x="2633" y="2483"/>
                    <a:pt x="2559" y="2491"/>
                    <a:pt x="2486" y="2491"/>
                  </a:cubicBezTo>
                  <a:cubicBezTo>
                    <a:pt x="2261" y="2491"/>
                    <a:pt x="2057" y="2415"/>
                    <a:pt x="1890" y="2248"/>
                  </a:cubicBezTo>
                  <a:cubicBezTo>
                    <a:pt x="1670" y="2059"/>
                    <a:pt x="1607" y="1743"/>
                    <a:pt x="1670" y="1428"/>
                  </a:cubicBezTo>
                  <a:cubicBezTo>
                    <a:pt x="1770" y="1068"/>
                    <a:pt x="2124" y="848"/>
                    <a:pt x="2482" y="848"/>
                  </a:cubicBezTo>
                  <a:close/>
                  <a:moveTo>
                    <a:pt x="2521" y="3382"/>
                  </a:moveTo>
                  <a:cubicBezTo>
                    <a:pt x="3308" y="3382"/>
                    <a:pt x="3938" y="3886"/>
                    <a:pt x="4127" y="4579"/>
                  </a:cubicBezTo>
                  <a:lnTo>
                    <a:pt x="882" y="4579"/>
                  </a:lnTo>
                  <a:cubicBezTo>
                    <a:pt x="1103" y="3886"/>
                    <a:pt x="1733" y="3382"/>
                    <a:pt x="2521" y="3382"/>
                  </a:cubicBezTo>
                  <a:close/>
                  <a:moveTo>
                    <a:pt x="2467" y="1"/>
                  </a:moveTo>
                  <a:cubicBezTo>
                    <a:pt x="1761" y="1"/>
                    <a:pt x="1080" y="437"/>
                    <a:pt x="882" y="1208"/>
                  </a:cubicBezTo>
                  <a:cubicBezTo>
                    <a:pt x="725" y="1806"/>
                    <a:pt x="882" y="2342"/>
                    <a:pt x="1292" y="2783"/>
                  </a:cubicBezTo>
                  <a:cubicBezTo>
                    <a:pt x="536" y="3224"/>
                    <a:pt x="0" y="4012"/>
                    <a:pt x="0" y="4957"/>
                  </a:cubicBezTo>
                  <a:cubicBezTo>
                    <a:pt x="0" y="5178"/>
                    <a:pt x="189" y="5367"/>
                    <a:pt x="378" y="5367"/>
                  </a:cubicBezTo>
                  <a:lnTo>
                    <a:pt x="4505" y="5367"/>
                  </a:lnTo>
                  <a:cubicBezTo>
                    <a:pt x="4757" y="5367"/>
                    <a:pt x="4946" y="5178"/>
                    <a:pt x="4946" y="4957"/>
                  </a:cubicBezTo>
                  <a:cubicBezTo>
                    <a:pt x="4946" y="4075"/>
                    <a:pt x="4442" y="3256"/>
                    <a:pt x="3686" y="2815"/>
                  </a:cubicBezTo>
                  <a:cubicBezTo>
                    <a:pt x="3875" y="2626"/>
                    <a:pt x="4001" y="2374"/>
                    <a:pt x="4096" y="2090"/>
                  </a:cubicBezTo>
                  <a:cubicBezTo>
                    <a:pt x="4253" y="1523"/>
                    <a:pt x="4096" y="924"/>
                    <a:pt x="3655" y="483"/>
                  </a:cubicBezTo>
                  <a:cubicBezTo>
                    <a:pt x="3314" y="155"/>
                    <a:pt x="2887" y="1"/>
                    <a:pt x="24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5296;p46">
              <a:extLst>
                <a:ext uri="{FF2B5EF4-FFF2-40B4-BE49-F238E27FC236}">
                  <a16:creationId xmlns:a16="http://schemas.microsoft.com/office/drawing/2014/main" id="{7B291E60-1043-4F44-A56D-3E37F997BC1A}"/>
                </a:ext>
              </a:extLst>
            </p:cNvPr>
            <p:cNvSpPr/>
            <p:nvPr/>
          </p:nvSpPr>
          <p:spPr>
            <a:xfrm>
              <a:off x="-61677800" y="2072225"/>
              <a:ext cx="106350" cy="62450"/>
            </a:xfrm>
            <a:custGeom>
              <a:avLst/>
              <a:gdLst/>
              <a:ahLst/>
              <a:cxnLst/>
              <a:rect l="l" t="t" r="r" b="b"/>
              <a:pathLst>
                <a:path w="4254" h="2498" extrusionOk="0">
                  <a:moveTo>
                    <a:pt x="2096" y="1"/>
                  </a:moveTo>
                  <a:cubicBezTo>
                    <a:pt x="1985" y="1"/>
                    <a:pt x="1875" y="48"/>
                    <a:pt x="1796" y="142"/>
                  </a:cubicBezTo>
                  <a:lnTo>
                    <a:pt x="158" y="1781"/>
                  </a:lnTo>
                  <a:cubicBezTo>
                    <a:pt x="1" y="1938"/>
                    <a:pt x="1" y="2222"/>
                    <a:pt x="158" y="2379"/>
                  </a:cubicBezTo>
                  <a:cubicBezTo>
                    <a:pt x="237" y="2458"/>
                    <a:pt x="339" y="2497"/>
                    <a:pt x="442" y="2497"/>
                  </a:cubicBezTo>
                  <a:cubicBezTo>
                    <a:pt x="544" y="2497"/>
                    <a:pt x="646" y="2458"/>
                    <a:pt x="725" y="2379"/>
                  </a:cubicBezTo>
                  <a:lnTo>
                    <a:pt x="2111" y="993"/>
                  </a:lnTo>
                  <a:lnTo>
                    <a:pt x="3498" y="2379"/>
                  </a:lnTo>
                  <a:cubicBezTo>
                    <a:pt x="3576" y="2458"/>
                    <a:pt x="3687" y="2497"/>
                    <a:pt x="3797" y="2497"/>
                  </a:cubicBezTo>
                  <a:cubicBezTo>
                    <a:pt x="3907" y="2497"/>
                    <a:pt x="4017" y="2458"/>
                    <a:pt x="4096" y="2379"/>
                  </a:cubicBezTo>
                  <a:cubicBezTo>
                    <a:pt x="4254" y="2222"/>
                    <a:pt x="4254" y="1938"/>
                    <a:pt x="4096" y="1781"/>
                  </a:cubicBezTo>
                  <a:lnTo>
                    <a:pt x="2395" y="142"/>
                  </a:lnTo>
                  <a:cubicBezTo>
                    <a:pt x="2316" y="48"/>
                    <a:pt x="2206" y="1"/>
                    <a:pt x="2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 name="Google Shape;3503;p61">
            <a:extLst>
              <a:ext uri="{FF2B5EF4-FFF2-40B4-BE49-F238E27FC236}">
                <a16:creationId xmlns:a16="http://schemas.microsoft.com/office/drawing/2014/main" id="{41D20703-87C9-446A-9D35-A74DA92F0391}"/>
              </a:ext>
            </a:extLst>
          </p:cNvPr>
          <p:cNvSpPr txBox="1">
            <a:spLocks/>
          </p:cNvSpPr>
          <p:nvPr/>
        </p:nvSpPr>
        <p:spPr>
          <a:xfrm>
            <a:off x="3086384" y="1915621"/>
            <a:ext cx="2411964" cy="160846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1pPr>
            <a:lvl2pPr marR="0" lvl="1"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2pPr>
            <a:lvl3pPr marR="0" lvl="2"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3pPr>
            <a:lvl4pPr marR="0" lvl="3"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4pPr>
            <a:lvl5pPr marR="0" lvl="4"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5pPr>
            <a:lvl6pPr marR="0" lvl="5"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6pPr>
            <a:lvl7pPr marR="0" lvl="6"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7pPr>
            <a:lvl8pPr marR="0" lvl="7"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8pPr>
            <a:lvl9pPr marR="0" lvl="8"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9pPr>
          </a:lstStyle>
          <a:p>
            <a:pPr marL="285750" indent="-285750" algn="l">
              <a:buFont typeface="Symbol" panose="05050102010706020507" pitchFamily="18" charset="2"/>
              <a:buChar char="Þ"/>
            </a:pPr>
            <a:r>
              <a:rPr lang="en-US" sz="1800" dirty="0" err="1">
                <a:solidFill>
                  <a:schemeClr val="accent1">
                    <a:lumMod val="75000"/>
                  </a:schemeClr>
                </a:solidFill>
                <a:latin typeface="Bahnschrift SemiCondensed" panose="020B0502040204020203" pitchFamily="34" charset="0"/>
              </a:rPr>
              <a:t>Cần</a:t>
            </a:r>
            <a:r>
              <a:rPr lang="en-US" sz="1800" dirty="0">
                <a:solidFill>
                  <a:schemeClr val="accent1">
                    <a:lumMod val="75000"/>
                  </a:schemeClr>
                </a:solidFill>
                <a:latin typeface="Bahnschrift SemiCondensed" panose="020B0502040204020203" pitchFamily="34" charset="0"/>
              </a:rPr>
              <a:t> </a:t>
            </a:r>
            <a:r>
              <a:rPr lang="en-US" sz="1800" dirty="0" err="1">
                <a:solidFill>
                  <a:schemeClr val="accent1">
                    <a:lumMod val="75000"/>
                  </a:schemeClr>
                </a:solidFill>
                <a:latin typeface="Bahnschrift SemiCondensed" panose="020B0502040204020203" pitchFamily="34" charset="0"/>
              </a:rPr>
              <a:t>một</a:t>
            </a:r>
            <a:r>
              <a:rPr lang="en-US" sz="1800" dirty="0">
                <a:solidFill>
                  <a:schemeClr val="accent1">
                    <a:lumMod val="75000"/>
                  </a:schemeClr>
                </a:solidFill>
                <a:latin typeface="Bahnschrift SemiCondensed" panose="020B0502040204020203" pitchFamily="34" charset="0"/>
              </a:rPr>
              <a:t> </a:t>
            </a:r>
            <a:r>
              <a:rPr lang="en-US" sz="1800" dirty="0" err="1">
                <a:solidFill>
                  <a:schemeClr val="accent1">
                    <a:lumMod val="75000"/>
                  </a:schemeClr>
                </a:solidFill>
                <a:latin typeface="Bahnschrift SemiCondensed" panose="020B0502040204020203" pitchFamily="34" charset="0"/>
              </a:rPr>
              <a:t>chương</a:t>
            </a:r>
            <a:r>
              <a:rPr lang="en-US" sz="1800" dirty="0">
                <a:solidFill>
                  <a:schemeClr val="accent1">
                    <a:lumMod val="75000"/>
                  </a:schemeClr>
                </a:solidFill>
                <a:latin typeface="Bahnschrift SemiCondensed" panose="020B0502040204020203" pitchFamily="34" charset="0"/>
              </a:rPr>
              <a:t> </a:t>
            </a:r>
            <a:r>
              <a:rPr lang="en-US" sz="1800" dirty="0" err="1">
                <a:solidFill>
                  <a:schemeClr val="accent1">
                    <a:lumMod val="75000"/>
                  </a:schemeClr>
                </a:solidFill>
                <a:latin typeface="Bahnschrift SemiCondensed" panose="020B0502040204020203" pitchFamily="34" charset="0"/>
              </a:rPr>
              <a:t>trình</a:t>
            </a:r>
            <a:r>
              <a:rPr lang="en-US" sz="1800" dirty="0">
                <a:solidFill>
                  <a:schemeClr val="accent1">
                    <a:lumMod val="75000"/>
                  </a:schemeClr>
                </a:solidFill>
                <a:latin typeface="Bahnschrift SemiCondensed" panose="020B0502040204020203" pitchFamily="34" charset="0"/>
              </a:rPr>
              <a:t> </a:t>
            </a:r>
            <a:r>
              <a:rPr lang="en-US" sz="1800" dirty="0" err="1">
                <a:solidFill>
                  <a:schemeClr val="accent1">
                    <a:lumMod val="75000"/>
                  </a:schemeClr>
                </a:solidFill>
                <a:latin typeface="Bahnschrift SemiCondensed" panose="020B0502040204020203" pitchFamily="34" charset="0"/>
              </a:rPr>
              <a:t>giúp</a:t>
            </a:r>
            <a:r>
              <a:rPr lang="en-US" sz="1800" dirty="0">
                <a:solidFill>
                  <a:schemeClr val="accent1">
                    <a:lumMod val="75000"/>
                  </a:schemeClr>
                </a:solidFill>
                <a:latin typeface="Bahnschrift SemiCondensed" panose="020B0502040204020203" pitchFamily="34" charset="0"/>
              </a:rPr>
              <a:t> </a:t>
            </a:r>
            <a:r>
              <a:rPr lang="en-US" sz="1800" dirty="0" err="1">
                <a:solidFill>
                  <a:schemeClr val="accent1">
                    <a:lumMod val="75000"/>
                  </a:schemeClr>
                </a:solidFill>
                <a:latin typeface="Bahnschrift SemiCondensed" panose="020B0502040204020203" pitchFamily="34" charset="0"/>
              </a:rPr>
              <a:t>người</a:t>
            </a:r>
            <a:r>
              <a:rPr lang="en-US" sz="1800" dirty="0">
                <a:solidFill>
                  <a:schemeClr val="accent1">
                    <a:lumMod val="75000"/>
                  </a:schemeClr>
                </a:solidFill>
                <a:latin typeface="Bahnschrift SemiCondensed" panose="020B0502040204020203" pitchFamily="34" charset="0"/>
              </a:rPr>
              <a:t> </a:t>
            </a:r>
            <a:r>
              <a:rPr lang="en-US" sz="1800" dirty="0" err="1">
                <a:solidFill>
                  <a:schemeClr val="accent1">
                    <a:lumMod val="75000"/>
                  </a:schemeClr>
                </a:solidFill>
                <a:latin typeface="Bahnschrift SemiCondensed" panose="020B0502040204020203" pitchFamily="34" charset="0"/>
              </a:rPr>
              <a:t>quản</a:t>
            </a:r>
            <a:r>
              <a:rPr lang="en-US" sz="1800" dirty="0">
                <a:solidFill>
                  <a:schemeClr val="accent1">
                    <a:lumMod val="75000"/>
                  </a:schemeClr>
                </a:solidFill>
                <a:latin typeface="Bahnschrift SemiCondensed" panose="020B0502040204020203" pitchFamily="34" charset="0"/>
              </a:rPr>
              <a:t> </a:t>
            </a:r>
            <a:r>
              <a:rPr lang="en-US" sz="1800" dirty="0" err="1">
                <a:solidFill>
                  <a:schemeClr val="accent1">
                    <a:lumMod val="75000"/>
                  </a:schemeClr>
                </a:solidFill>
                <a:latin typeface="Bahnschrift SemiCondensed" panose="020B0502040204020203" pitchFamily="34" charset="0"/>
              </a:rPr>
              <a:t>lý</a:t>
            </a:r>
            <a:r>
              <a:rPr lang="en-US" sz="1800" dirty="0">
                <a:solidFill>
                  <a:schemeClr val="accent1">
                    <a:lumMod val="75000"/>
                  </a:schemeClr>
                </a:solidFill>
                <a:latin typeface="Bahnschrift SemiCondensed" panose="020B0502040204020203" pitchFamily="34" charset="0"/>
              </a:rPr>
              <a:t> </a:t>
            </a:r>
            <a:r>
              <a:rPr lang="en-US" sz="1800" dirty="0" err="1">
                <a:solidFill>
                  <a:schemeClr val="accent1">
                    <a:lumMod val="75000"/>
                  </a:schemeClr>
                </a:solidFill>
                <a:latin typeface="Bahnschrift SemiCondensed" panose="020B0502040204020203" pitchFamily="34" charset="0"/>
              </a:rPr>
              <a:t>ghi</a:t>
            </a:r>
            <a:r>
              <a:rPr lang="en-US" sz="1800" dirty="0">
                <a:solidFill>
                  <a:schemeClr val="accent1">
                    <a:lumMod val="75000"/>
                  </a:schemeClr>
                </a:solidFill>
                <a:latin typeface="Bahnschrift SemiCondensed" panose="020B0502040204020203" pitchFamily="34" charset="0"/>
              </a:rPr>
              <a:t> </a:t>
            </a:r>
            <a:r>
              <a:rPr lang="en-US" sz="1800" dirty="0" err="1">
                <a:solidFill>
                  <a:schemeClr val="accent1">
                    <a:lumMod val="75000"/>
                  </a:schemeClr>
                </a:solidFill>
                <a:latin typeface="Bahnschrift SemiCondensed" panose="020B0502040204020203" pitchFamily="34" charset="0"/>
              </a:rPr>
              <a:t>nhận</a:t>
            </a:r>
            <a:r>
              <a:rPr lang="en-US" sz="1800" dirty="0">
                <a:solidFill>
                  <a:schemeClr val="accent1">
                    <a:lumMod val="75000"/>
                  </a:schemeClr>
                </a:solidFill>
                <a:latin typeface="Bahnschrift SemiCondensed" panose="020B0502040204020203" pitchFamily="34" charset="0"/>
              </a:rPr>
              <a:t> </a:t>
            </a:r>
            <a:r>
              <a:rPr lang="en-US" sz="1800" dirty="0" err="1">
                <a:solidFill>
                  <a:schemeClr val="accent1">
                    <a:lumMod val="75000"/>
                  </a:schemeClr>
                </a:solidFill>
                <a:latin typeface="Bahnschrift SemiCondensed" panose="020B0502040204020203" pitchFamily="34" charset="0"/>
              </a:rPr>
              <a:t>thông</a:t>
            </a:r>
            <a:r>
              <a:rPr lang="en-US" sz="1800" dirty="0">
                <a:solidFill>
                  <a:schemeClr val="accent1">
                    <a:lumMod val="75000"/>
                  </a:schemeClr>
                </a:solidFill>
                <a:latin typeface="Bahnschrift SemiCondensed" panose="020B0502040204020203" pitchFamily="34" charset="0"/>
              </a:rPr>
              <a:t> tin </a:t>
            </a:r>
            <a:r>
              <a:rPr lang="en-US" sz="1800" dirty="0" err="1">
                <a:solidFill>
                  <a:schemeClr val="accent1">
                    <a:lumMod val="75000"/>
                  </a:schemeClr>
                </a:solidFill>
                <a:latin typeface="Bahnschrift SemiCondensed" panose="020B0502040204020203" pitchFamily="34" charset="0"/>
              </a:rPr>
              <a:t>một</a:t>
            </a:r>
            <a:r>
              <a:rPr lang="en-US" sz="1800" dirty="0">
                <a:solidFill>
                  <a:schemeClr val="accent1">
                    <a:lumMod val="75000"/>
                  </a:schemeClr>
                </a:solidFill>
                <a:latin typeface="Bahnschrift SemiCondensed" panose="020B0502040204020203" pitchFamily="34" charset="0"/>
              </a:rPr>
              <a:t> </a:t>
            </a:r>
            <a:r>
              <a:rPr lang="en-US" sz="1800" dirty="0" err="1">
                <a:solidFill>
                  <a:schemeClr val="accent1">
                    <a:lumMod val="75000"/>
                  </a:schemeClr>
                </a:solidFill>
                <a:latin typeface="Bahnschrift SemiCondensed" panose="020B0502040204020203" pitchFamily="34" charset="0"/>
              </a:rPr>
              <a:t>cách</a:t>
            </a:r>
            <a:r>
              <a:rPr lang="en-US" sz="1800" dirty="0">
                <a:solidFill>
                  <a:schemeClr val="accent1">
                    <a:lumMod val="75000"/>
                  </a:schemeClr>
                </a:solidFill>
                <a:latin typeface="Bahnschrift SemiCondensed" panose="020B0502040204020203" pitchFamily="34" charset="0"/>
              </a:rPr>
              <a:t> </a:t>
            </a:r>
            <a:r>
              <a:rPr lang="en-US" sz="1800" dirty="0" err="1">
                <a:solidFill>
                  <a:schemeClr val="accent1">
                    <a:lumMod val="75000"/>
                  </a:schemeClr>
                </a:solidFill>
                <a:latin typeface="Bahnschrift SemiCondensed" panose="020B0502040204020203" pitchFamily="34" charset="0"/>
              </a:rPr>
              <a:t>chính</a:t>
            </a:r>
            <a:r>
              <a:rPr lang="en-US" sz="1800" dirty="0">
                <a:solidFill>
                  <a:schemeClr val="accent1">
                    <a:lumMod val="75000"/>
                  </a:schemeClr>
                </a:solidFill>
                <a:latin typeface="Bahnschrift SemiCondensed" panose="020B0502040204020203" pitchFamily="34" charset="0"/>
              </a:rPr>
              <a:t> </a:t>
            </a:r>
            <a:r>
              <a:rPr lang="en-US" sz="1800" dirty="0" err="1">
                <a:solidFill>
                  <a:schemeClr val="accent1">
                    <a:lumMod val="75000"/>
                  </a:schemeClr>
                </a:solidFill>
                <a:latin typeface="Bahnschrift SemiCondensed" panose="020B0502040204020203" pitchFamily="34" charset="0"/>
              </a:rPr>
              <a:t>xác</a:t>
            </a:r>
            <a:r>
              <a:rPr lang="en-US" sz="1800" dirty="0">
                <a:solidFill>
                  <a:schemeClr val="accent1">
                    <a:lumMod val="75000"/>
                  </a:schemeClr>
                </a:solidFill>
                <a:latin typeface="Bahnschrift SemiCondensed" panose="020B0502040204020203" pitchFamily="34" charset="0"/>
              </a:rPr>
              <a:t> </a:t>
            </a:r>
            <a:r>
              <a:rPr lang="en-US" sz="1800" dirty="0" err="1">
                <a:solidFill>
                  <a:schemeClr val="accent1">
                    <a:lumMod val="75000"/>
                  </a:schemeClr>
                </a:solidFill>
                <a:latin typeface="Bahnschrift SemiCondensed" panose="020B0502040204020203" pitchFamily="34" charset="0"/>
              </a:rPr>
              <a:t>và</a:t>
            </a:r>
            <a:r>
              <a:rPr lang="en-US" sz="1800" dirty="0">
                <a:solidFill>
                  <a:schemeClr val="accent1">
                    <a:lumMod val="75000"/>
                  </a:schemeClr>
                </a:solidFill>
                <a:latin typeface="Bahnschrift SemiCondensed" panose="020B0502040204020203" pitchFamily="34" charset="0"/>
              </a:rPr>
              <a:t> </a:t>
            </a:r>
            <a:r>
              <a:rPr lang="en-US" sz="1800" dirty="0" err="1">
                <a:solidFill>
                  <a:schemeClr val="accent1">
                    <a:lumMod val="75000"/>
                  </a:schemeClr>
                </a:solidFill>
                <a:latin typeface="Bahnschrift SemiCondensed" panose="020B0502040204020203" pitchFamily="34" charset="0"/>
              </a:rPr>
              <a:t>dễ</a:t>
            </a:r>
            <a:r>
              <a:rPr lang="en-US" sz="1800" dirty="0">
                <a:solidFill>
                  <a:schemeClr val="accent1">
                    <a:lumMod val="75000"/>
                  </a:schemeClr>
                </a:solidFill>
                <a:latin typeface="Bahnschrift SemiCondensed" panose="020B0502040204020203" pitchFamily="34" charset="0"/>
              </a:rPr>
              <a:t> </a:t>
            </a:r>
            <a:r>
              <a:rPr lang="en-US" sz="1800" dirty="0" err="1">
                <a:solidFill>
                  <a:schemeClr val="accent1">
                    <a:lumMod val="75000"/>
                  </a:schemeClr>
                </a:solidFill>
                <a:latin typeface="Bahnschrift SemiCondensed" panose="020B0502040204020203" pitchFamily="34" charset="0"/>
              </a:rPr>
              <a:t>dàng</a:t>
            </a:r>
            <a:endParaRPr lang="en-US" sz="1800" dirty="0">
              <a:solidFill>
                <a:schemeClr val="accent1">
                  <a:lumMod val="75000"/>
                </a:schemeClr>
              </a:solidFill>
              <a:latin typeface="Bahnschrift SemiCondensed" panose="020B0502040204020203" pitchFamily="34" charset="0"/>
            </a:endParaRPr>
          </a:p>
        </p:txBody>
      </p:sp>
      <p:sp>
        <p:nvSpPr>
          <p:cNvPr id="3499" name="Google Shape;3499;p61"/>
          <p:cNvSpPr/>
          <p:nvPr/>
        </p:nvSpPr>
        <p:spPr>
          <a:xfrm>
            <a:off x="2901284" y="1248012"/>
            <a:ext cx="2676000" cy="3222300"/>
          </a:xfrm>
          <a:prstGeom prst="roundRect">
            <a:avLst>
              <a:gd name="adj" fmla="val 16667"/>
            </a:avLst>
          </a:prstGeom>
          <a:solidFill>
            <a:schemeClr val="accent1"/>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61"/>
          <p:cNvSpPr/>
          <p:nvPr/>
        </p:nvSpPr>
        <p:spPr>
          <a:xfrm>
            <a:off x="3086384" y="1441662"/>
            <a:ext cx="2305800" cy="2835000"/>
          </a:xfrm>
          <a:prstGeom prst="roundRect">
            <a:avLst>
              <a:gd name="adj" fmla="val 16667"/>
            </a:avLst>
          </a:prstGeom>
          <a:solidFill>
            <a:schemeClr val="lt1"/>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61"/>
          <p:cNvSpPr txBox="1">
            <a:spLocks noGrp="1"/>
          </p:cNvSpPr>
          <p:nvPr>
            <p:ph type="subTitle" idx="1"/>
          </p:nvPr>
        </p:nvSpPr>
        <p:spPr>
          <a:xfrm>
            <a:off x="3196934" y="2021076"/>
            <a:ext cx="2084700" cy="1362600"/>
          </a:xfrm>
          <a:prstGeom prst="rect">
            <a:avLst/>
          </a:prstGeom>
        </p:spPr>
        <p:txBody>
          <a:bodyPr spcFirstLastPara="1" wrap="square" lIns="91425" tIns="91425" rIns="91425" bIns="91425" anchor="t" anchorCtr="0">
            <a:noAutofit/>
          </a:bodyPr>
          <a:lstStyle/>
          <a:p>
            <a:pPr algn="just" rtl="0">
              <a:spcBef>
                <a:spcPts val="0"/>
              </a:spcBef>
              <a:spcAft>
                <a:spcPts val="0"/>
              </a:spcAft>
            </a:pPr>
            <a:r>
              <a:rPr lang="vi-VN" sz="1600" i="0" u="none" strike="noStrike" dirty="0">
                <a:solidFill>
                  <a:srgbClr val="000000"/>
                </a:solidFill>
                <a:effectLst/>
                <a:latin typeface="Bahnschrift SemiCondensed" panose="020B0502040204020203" pitchFamily="34" charset="0"/>
              </a:rPr>
              <a:t>Các đăng ký sử dụng nhà văn hoá tổ chức đám cưới hoặc sự kiện cần ghi nhận thông tin để tổ trưởng phê duyệt, các hoạt động này có thu phí sử dụng.</a:t>
            </a:r>
            <a:endParaRPr lang="vi-VN" sz="1100" dirty="0">
              <a:effectLst/>
              <a:latin typeface="Bahnschrift SemiCondensed" panose="020B0502040204020203" pitchFamily="34" charset="0"/>
            </a:endParaRPr>
          </a:p>
        </p:txBody>
      </p:sp>
      <p:sp>
        <p:nvSpPr>
          <p:cNvPr id="3508" name="Google Shape;3508;p61"/>
          <p:cNvSpPr txBox="1">
            <a:spLocks noGrp="1"/>
          </p:cNvSpPr>
          <p:nvPr>
            <p:ph type="title" idx="6"/>
          </p:nvPr>
        </p:nvSpPr>
        <p:spPr>
          <a:xfrm>
            <a:off x="3849600" y="1598826"/>
            <a:ext cx="722400" cy="45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04</a:t>
            </a:r>
            <a:endParaRPr dirty="0"/>
          </a:p>
        </p:txBody>
      </p:sp>
    </p:spTree>
    <p:extLst>
      <p:ext uri="{BB962C8B-B14F-4D97-AF65-F5344CB8AC3E}">
        <p14:creationId xmlns:p14="http://schemas.microsoft.com/office/powerpoint/2010/main" val="16798171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497"/>
        <p:cNvGrpSpPr/>
        <p:nvPr/>
      </p:nvGrpSpPr>
      <p:grpSpPr>
        <a:xfrm>
          <a:off x="0" y="0"/>
          <a:ext cx="0" cy="0"/>
          <a:chOff x="0" y="0"/>
          <a:chExt cx="0" cy="0"/>
        </a:xfrm>
      </p:grpSpPr>
      <p:sp>
        <p:nvSpPr>
          <p:cNvPr id="12" name="Google Shape;3503;p61">
            <a:extLst>
              <a:ext uri="{FF2B5EF4-FFF2-40B4-BE49-F238E27FC236}">
                <a16:creationId xmlns:a16="http://schemas.microsoft.com/office/drawing/2014/main" id="{0F6E430E-1045-4ADF-8092-B2DF6BE52475}"/>
              </a:ext>
            </a:extLst>
          </p:cNvPr>
          <p:cNvSpPr txBox="1">
            <a:spLocks/>
          </p:cNvSpPr>
          <p:nvPr/>
        </p:nvSpPr>
        <p:spPr>
          <a:xfrm>
            <a:off x="4324592" y="1890449"/>
            <a:ext cx="2411964" cy="160846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1pPr>
            <a:lvl2pPr marR="0" lvl="1"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2pPr>
            <a:lvl3pPr marR="0" lvl="2"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3pPr>
            <a:lvl4pPr marR="0" lvl="3"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4pPr>
            <a:lvl5pPr marR="0" lvl="4"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5pPr>
            <a:lvl6pPr marR="0" lvl="5"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6pPr>
            <a:lvl7pPr marR="0" lvl="6"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7pPr>
            <a:lvl8pPr marR="0" lvl="7"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8pPr>
            <a:lvl9pPr marR="0" lvl="8" algn="ctr" rtl="0">
              <a:lnSpc>
                <a:spcPct val="100000"/>
              </a:lnSpc>
              <a:spcBef>
                <a:spcPts val="0"/>
              </a:spcBef>
              <a:spcAft>
                <a:spcPts val="0"/>
              </a:spcAft>
              <a:buClr>
                <a:srgbClr val="000000"/>
              </a:buClr>
              <a:buFont typeface="Arial"/>
              <a:buNone/>
              <a:defRPr sz="1600" b="0" i="0" u="none" strike="noStrike" cap="none">
                <a:solidFill>
                  <a:schemeClr val="dk2"/>
                </a:solidFill>
                <a:latin typeface="Barlow Semi Condensed"/>
                <a:ea typeface="Barlow Semi Condensed"/>
                <a:cs typeface="Barlow Semi Condensed"/>
                <a:sym typeface="Barlow Semi Condensed"/>
              </a:defRPr>
            </a:lvl9pPr>
          </a:lstStyle>
          <a:p>
            <a:pPr marL="285750" indent="-285750" algn="l">
              <a:buFont typeface="Symbol" panose="05050102010706020507" pitchFamily="18" charset="2"/>
              <a:buChar char="Þ"/>
            </a:pPr>
            <a:r>
              <a:rPr lang="en-US" sz="1800" dirty="0" err="1">
                <a:solidFill>
                  <a:schemeClr val="accent1">
                    <a:lumMod val="75000"/>
                  </a:schemeClr>
                </a:solidFill>
                <a:latin typeface="Bahnschrift SemiCondensed" panose="020B0502040204020203" pitchFamily="34" charset="0"/>
              </a:rPr>
              <a:t>Cần</a:t>
            </a:r>
            <a:r>
              <a:rPr lang="en-US" sz="1800" dirty="0">
                <a:solidFill>
                  <a:schemeClr val="accent1">
                    <a:lumMod val="75000"/>
                  </a:schemeClr>
                </a:solidFill>
                <a:latin typeface="Bahnschrift SemiCondensed" panose="020B0502040204020203" pitchFamily="34" charset="0"/>
              </a:rPr>
              <a:t> </a:t>
            </a:r>
            <a:r>
              <a:rPr lang="en-US" sz="1800" dirty="0" err="1">
                <a:solidFill>
                  <a:schemeClr val="accent1">
                    <a:lumMod val="75000"/>
                  </a:schemeClr>
                </a:solidFill>
                <a:latin typeface="Bahnschrift SemiCondensed" panose="020B0502040204020203" pitchFamily="34" charset="0"/>
              </a:rPr>
              <a:t>một</a:t>
            </a:r>
            <a:r>
              <a:rPr lang="en-US" sz="1800" dirty="0">
                <a:solidFill>
                  <a:schemeClr val="accent1">
                    <a:lumMod val="75000"/>
                  </a:schemeClr>
                </a:solidFill>
                <a:latin typeface="Bahnschrift SemiCondensed" panose="020B0502040204020203" pitchFamily="34" charset="0"/>
              </a:rPr>
              <a:t> </a:t>
            </a:r>
            <a:r>
              <a:rPr lang="en-US" sz="1800" dirty="0" err="1">
                <a:solidFill>
                  <a:schemeClr val="accent1">
                    <a:lumMod val="75000"/>
                  </a:schemeClr>
                </a:solidFill>
                <a:latin typeface="Bahnschrift SemiCondensed" panose="020B0502040204020203" pitchFamily="34" charset="0"/>
              </a:rPr>
              <a:t>chương</a:t>
            </a:r>
            <a:r>
              <a:rPr lang="en-US" sz="1800" dirty="0">
                <a:solidFill>
                  <a:schemeClr val="accent1">
                    <a:lumMod val="75000"/>
                  </a:schemeClr>
                </a:solidFill>
                <a:latin typeface="Bahnschrift SemiCondensed" panose="020B0502040204020203" pitchFamily="34" charset="0"/>
              </a:rPr>
              <a:t> </a:t>
            </a:r>
            <a:r>
              <a:rPr lang="en-US" sz="1800" dirty="0" err="1">
                <a:solidFill>
                  <a:schemeClr val="accent1">
                    <a:lumMod val="75000"/>
                  </a:schemeClr>
                </a:solidFill>
                <a:latin typeface="Bahnschrift SemiCondensed" panose="020B0502040204020203" pitchFamily="34" charset="0"/>
              </a:rPr>
              <a:t>trình</a:t>
            </a:r>
            <a:r>
              <a:rPr lang="en-US" sz="1800" dirty="0">
                <a:solidFill>
                  <a:schemeClr val="accent1">
                    <a:lumMod val="75000"/>
                  </a:schemeClr>
                </a:solidFill>
                <a:latin typeface="Bahnschrift SemiCondensed" panose="020B0502040204020203" pitchFamily="34" charset="0"/>
              </a:rPr>
              <a:t> </a:t>
            </a:r>
            <a:r>
              <a:rPr lang="en-US" sz="1800" dirty="0" err="1">
                <a:solidFill>
                  <a:schemeClr val="accent1">
                    <a:lumMod val="75000"/>
                  </a:schemeClr>
                </a:solidFill>
                <a:latin typeface="Bahnschrift SemiCondensed" panose="020B0502040204020203" pitchFamily="34" charset="0"/>
              </a:rPr>
              <a:t>giúp</a:t>
            </a:r>
            <a:r>
              <a:rPr lang="en-US" sz="1800" dirty="0">
                <a:solidFill>
                  <a:schemeClr val="accent1">
                    <a:lumMod val="75000"/>
                  </a:schemeClr>
                </a:solidFill>
                <a:latin typeface="Bahnschrift SemiCondensed" panose="020B0502040204020203" pitchFamily="34" charset="0"/>
              </a:rPr>
              <a:t> </a:t>
            </a:r>
            <a:r>
              <a:rPr lang="en-US" sz="1800" dirty="0" err="1">
                <a:solidFill>
                  <a:schemeClr val="accent1">
                    <a:lumMod val="75000"/>
                  </a:schemeClr>
                </a:solidFill>
                <a:latin typeface="Bahnschrift SemiCondensed" panose="020B0502040204020203" pitchFamily="34" charset="0"/>
              </a:rPr>
              <a:t>người</a:t>
            </a:r>
            <a:r>
              <a:rPr lang="en-US" sz="1800" dirty="0">
                <a:solidFill>
                  <a:schemeClr val="accent1">
                    <a:lumMod val="75000"/>
                  </a:schemeClr>
                </a:solidFill>
                <a:latin typeface="Bahnschrift SemiCondensed" panose="020B0502040204020203" pitchFamily="34" charset="0"/>
              </a:rPr>
              <a:t> </a:t>
            </a:r>
            <a:r>
              <a:rPr lang="en-US" sz="1800" dirty="0" err="1">
                <a:solidFill>
                  <a:schemeClr val="accent1">
                    <a:lumMod val="75000"/>
                  </a:schemeClr>
                </a:solidFill>
                <a:latin typeface="Bahnschrift SemiCondensed" panose="020B0502040204020203" pitchFamily="34" charset="0"/>
              </a:rPr>
              <a:t>quản</a:t>
            </a:r>
            <a:r>
              <a:rPr lang="en-US" sz="1800" dirty="0">
                <a:solidFill>
                  <a:schemeClr val="accent1">
                    <a:lumMod val="75000"/>
                  </a:schemeClr>
                </a:solidFill>
                <a:latin typeface="Bahnschrift SemiCondensed" panose="020B0502040204020203" pitchFamily="34" charset="0"/>
              </a:rPr>
              <a:t> </a:t>
            </a:r>
            <a:r>
              <a:rPr lang="en-US" sz="1800" dirty="0" err="1">
                <a:solidFill>
                  <a:schemeClr val="accent1">
                    <a:lumMod val="75000"/>
                  </a:schemeClr>
                </a:solidFill>
                <a:latin typeface="Bahnschrift SemiCondensed" panose="020B0502040204020203" pitchFamily="34" charset="0"/>
              </a:rPr>
              <a:t>lý</a:t>
            </a:r>
            <a:r>
              <a:rPr lang="en-US" sz="1800" dirty="0">
                <a:solidFill>
                  <a:schemeClr val="accent1">
                    <a:lumMod val="75000"/>
                  </a:schemeClr>
                </a:solidFill>
                <a:latin typeface="Bahnschrift SemiCondensed" panose="020B0502040204020203" pitchFamily="34" charset="0"/>
              </a:rPr>
              <a:t> </a:t>
            </a:r>
            <a:r>
              <a:rPr lang="en-US" sz="1800" dirty="0" err="1">
                <a:solidFill>
                  <a:schemeClr val="accent1">
                    <a:lumMod val="75000"/>
                  </a:schemeClr>
                </a:solidFill>
                <a:latin typeface="Bahnschrift SemiCondensed" panose="020B0502040204020203" pitchFamily="34" charset="0"/>
              </a:rPr>
              <a:t>ghi</a:t>
            </a:r>
            <a:r>
              <a:rPr lang="en-US" sz="1800" dirty="0">
                <a:solidFill>
                  <a:schemeClr val="accent1">
                    <a:lumMod val="75000"/>
                  </a:schemeClr>
                </a:solidFill>
                <a:latin typeface="Bahnschrift SemiCondensed" panose="020B0502040204020203" pitchFamily="34" charset="0"/>
              </a:rPr>
              <a:t> </a:t>
            </a:r>
            <a:r>
              <a:rPr lang="en-US" sz="1800" dirty="0" err="1">
                <a:solidFill>
                  <a:schemeClr val="accent1">
                    <a:lumMod val="75000"/>
                  </a:schemeClr>
                </a:solidFill>
                <a:latin typeface="Bahnschrift SemiCondensed" panose="020B0502040204020203" pitchFamily="34" charset="0"/>
              </a:rPr>
              <a:t>nhận</a:t>
            </a:r>
            <a:r>
              <a:rPr lang="en-US" sz="1800" dirty="0">
                <a:solidFill>
                  <a:schemeClr val="accent1">
                    <a:lumMod val="75000"/>
                  </a:schemeClr>
                </a:solidFill>
                <a:latin typeface="Bahnschrift SemiCondensed" panose="020B0502040204020203" pitchFamily="34" charset="0"/>
              </a:rPr>
              <a:t> </a:t>
            </a:r>
            <a:r>
              <a:rPr lang="en-US" sz="1800" dirty="0" err="1">
                <a:solidFill>
                  <a:schemeClr val="accent1">
                    <a:lumMod val="75000"/>
                  </a:schemeClr>
                </a:solidFill>
                <a:latin typeface="Bahnschrift SemiCondensed" panose="020B0502040204020203" pitchFamily="34" charset="0"/>
              </a:rPr>
              <a:t>thông</a:t>
            </a:r>
            <a:r>
              <a:rPr lang="en-US" sz="1800" dirty="0">
                <a:solidFill>
                  <a:schemeClr val="accent1">
                    <a:lumMod val="75000"/>
                  </a:schemeClr>
                </a:solidFill>
                <a:latin typeface="Bahnschrift SemiCondensed" panose="020B0502040204020203" pitchFamily="34" charset="0"/>
              </a:rPr>
              <a:t> tin </a:t>
            </a:r>
            <a:r>
              <a:rPr lang="en-US" sz="1800" dirty="0" err="1">
                <a:solidFill>
                  <a:schemeClr val="accent1">
                    <a:lumMod val="75000"/>
                  </a:schemeClr>
                </a:solidFill>
                <a:latin typeface="Bahnschrift SemiCondensed" panose="020B0502040204020203" pitchFamily="34" charset="0"/>
              </a:rPr>
              <a:t>một</a:t>
            </a:r>
            <a:r>
              <a:rPr lang="en-US" sz="1800" dirty="0">
                <a:solidFill>
                  <a:schemeClr val="accent1">
                    <a:lumMod val="75000"/>
                  </a:schemeClr>
                </a:solidFill>
                <a:latin typeface="Bahnschrift SemiCondensed" panose="020B0502040204020203" pitchFamily="34" charset="0"/>
              </a:rPr>
              <a:t> </a:t>
            </a:r>
            <a:r>
              <a:rPr lang="en-US" sz="1800" dirty="0" err="1">
                <a:solidFill>
                  <a:schemeClr val="accent1">
                    <a:lumMod val="75000"/>
                  </a:schemeClr>
                </a:solidFill>
                <a:latin typeface="Bahnschrift SemiCondensed" panose="020B0502040204020203" pitchFamily="34" charset="0"/>
              </a:rPr>
              <a:t>cách</a:t>
            </a:r>
            <a:r>
              <a:rPr lang="en-US" sz="1800" dirty="0">
                <a:solidFill>
                  <a:schemeClr val="accent1">
                    <a:lumMod val="75000"/>
                  </a:schemeClr>
                </a:solidFill>
                <a:latin typeface="Bahnschrift SemiCondensed" panose="020B0502040204020203" pitchFamily="34" charset="0"/>
              </a:rPr>
              <a:t> </a:t>
            </a:r>
            <a:r>
              <a:rPr lang="en-US" sz="1800" dirty="0" err="1">
                <a:solidFill>
                  <a:schemeClr val="accent1">
                    <a:lumMod val="75000"/>
                  </a:schemeClr>
                </a:solidFill>
                <a:latin typeface="Bahnschrift SemiCondensed" panose="020B0502040204020203" pitchFamily="34" charset="0"/>
              </a:rPr>
              <a:t>chính</a:t>
            </a:r>
            <a:r>
              <a:rPr lang="en-US" sz="1800" dirty="0">
                <a:solidFill>
                  <a:schemeClr val="accent1">
                    <a:lumMod val="75000"/>
                  </a:schemeClr>
                </a:solidFill>
                <a:latin typeface="Bahnschrift SemiCondensed" panose="020B0502040204020203" pitchFamily="34" charset="0"/>
              </a:rPr>
              <a:t> </a:t>
            </a:r>
            <a:r>
              <a:rPr lang="en-US" sz="1800" dirty="0" err="1">
                <a:solidFill>
                  <a:schemeClr val="accent1">
                    <a:lumMod val="75000"/>
                  </a:schemeClr>
                </a:solidFill>
                <a:latin typeface="Bahnschrift SemiCondensed" panose="020B0502040204020203" pitchFamily="34" charset="0"/>
              </a:rPr>
              <a:t>xác</a:t>
            </a:r>
            <a:r>
              <a:rPr lang="en-US" sz="1800" dirty="0">
                <a:solidFill>
                  <a:schemeClr val="accent1">
                    <a:lumMod val="75000"/>
                  </a:schemeClr>
                </a:solidFill>
                <a:latin typeface="Bahnschrift SemiCondensed" panose="020B0502040204020203" pitchFamily="34" charset="0"/>
              </a:rPr>
              <a:t> </a:t>
            </a:r>
            <a:r>
              <a:rPr lang="en-US" sz="1800" dirty="0" err="1">
                <a:solidFill>
                  <a:schemeClr val="accent1">
                    <a:lumMod val="75000"/>
                  </a:schemeClr>
                </a:solidFill>
                <a:latin typeface="Bahnschrift SemiCondensed" panose="020B0502040204020203" pitchFamily="34" charset="0"/>
              </a:rPr>
              <a:t>và</a:t>
            </a:r>
            <a:r>
              <a:rPr lang="en-US" sz="1800" dirty="0">
                <a:solidFill>
                  <a:schemeClr val="accent1">
                    <a:lumMod val="75000"/>
                  </a:schemeClr>
                </a:solidFill>
                <a:latin typeface="Bahnschrift SemiCondensed" panose="020B0502040204020203" pitchFamily="34" charset="0"/>
              </a:rPr>
              <a:t> </a:t>
            </a:r>
            <a:r>
              <a:rPr lang="en-US" sz="1800" dirty="0" err="1">
                <a:solidFill>
                  <a:schemeClr val="accent1">
                    <a:lumMod val="75000"/>
                  </a:schemeClr>
                </a:solidFill>
                <a:latin typeface="Bahnschrift SemiCondensed" panose="020B0502040204020203" pitchFamily="34" charset="0"/>
              </a:rPr>
              <a:t>dễ</a:t>
            </a:r>
            <a:r>
              <a:rPr lang="en-US" sz="1800" dirty="0">
                <a:solidFill>
                  <a:schemeClr val="accent1">
                    <a:lumMod val="75000"/>
                  </a:schemeClr>
                </a:solidFill>
                <a:latin typeface="Bahnschrift SemiCondensed" panose="020B0502040204020203" pitchFamily="34" charset="0"/>
              </a:rPr>
              <a:t> </a:t>
            </a:r>
            <a:r>
              <a:rPr lang="en-US" sz="1800" dirty="0" err="1">
                <a:solidFill>
                  <a:schemeClr val="accent1">
                    <a:lumMod val="75000"/>
                  </a:schemeClr>
                </a:solidFill>
                <a:latin typeface="Bahnschrift SemiCondensed" panose="020B0502040204020203" pitchFamily="34" charset="0"/>
              </a:rPr>
              <a:t>dàng</a:t>
            </a:r>
            <a:endParaRPr lang="en-US" sz="1800" dirty="0">
              <a:solidFill>
                <a:schemeClr val="accent1">
                  <a:lumMod val="75000"/>
                </a:schemeClr>
              </a:solidFill>
              <a:latin typeface="Bahnschrift SemiCondensed" panose="020B0502040204020203" pitchFamily="34" charset="0"/>
            </a:endParaRPr>
          </a:p>
        </p:txBody>
      </p:sp>
      <p:sp>
        <p:nvSpPr>
          <p:cNvPr id="21" name="Google Shape;1890;p36">
            <a:extLst>
              <a:ext uri="{FF2B5EF4-FFF2-40B4-BE49-F238E27FC236}">
                <a16:creationId xmlns:a16="http://schemas.microsoft.com/office/drawing/2014/main" id="{96136F1D-CDC4-4F0A-AA62-387ADC347EB9}"/>
              </a:ext>
            </a:extLst>
          </p:cNvPr>
          <p:cNvSpPr txBox="1">
            <a:spLocks noGrp="1"/>
          </p:cNvSpPr>
          <p:nvPr>
            <p:ph type="title"/>
          </p:nvPr>
        </p:nvSpPr>
        <p:spPr>
          <a:xfrm>
            <a:off x="2268569" y="222447"/>
            <a:ext cx="4087500" cy="57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3200" dirty="0">
                <a:solidFill>
                  <a:schemeClr val="accent2">
                    <a:lumMod val="90000"/>
                  </a:schemeClr>
                </a:solidFill>
                <a:latin typeface="Bahnschrift SemiLight Condensed" panose="020B0502040204020203" pitchFamily="34" charset="0"/>
              </a:rPr>
              <a:t>YÊU CẦU CASE 3</a:t>
            </a:r>
          </a:p>
        </p:txBody>
      </p:sp>
      <p:grpSp>
        <p:nvGrpSpPr>
          <p:cNvPr id="22" name="Google Shape;5292;p46">
            <a:extLst>
              <a:ext uri="{FF2B5EF4-FFF2-40B4-BE49-F238E27FC236}">
                <a16:creationId xmlns:a16="http://schemas.microsoft.com/office/drawing/2014/main" id="{51CD36BE-A7BB-4D5C-9C53-6CC4217A5868}"/>
              </a:ext>
            </a:extLst>
          </p:cNvPr>
          <p:cNvGrpSpPr/>
          <p:nvPr/>
        </p:nvGrpSpPr>
        <p:grpSpPr>
          <a:xfrm>
            <a:off x="5479169" y="312306"/>
            <a:ext cx="443902" cy="486141"/>
            <a:chOff x="-61784125" y="1931250"/>
            <a:chExt cx="316650" cy="317050"/>
          </a:xfrm>
        </p:grpSpPr>
        <p:sp>
          <p:nvSpPr>
            <p:cNvPr id="23" name="Google Shape;5293;p46">
              <a:extLst>
                <a:ext uri="{FF2B5EF4-FFF2-40B4-BE49-F238E27FC236}">
                  <a16:creationId xmlns:a16="http://schemas.microsoft.com/office/drawing/2014/main" id="{A24EB93D-DFBE-419A-AD3E-F9EEF7F37C19}"/>
                </a:ext>
              </a:extLst>
            </p:cNvPr>
            <p:cNvSpPr/>
            <p:nvPr/>
          </p:nvSpPr>
          <p:spPr>
            <a:xfrm>
              <a:off x="-61688025" y="1931250"/>
              <a:ext cx="124450" cy="134300"/>
            </a:xfrm>
            <a:custGeom>
              <a:avLst/>
              <a:gdLst/>
              <a:ahLst/>
              <a:cxnLst/>
              <a:rect l="l" t="t" r="r" b="b"/>
              <a:pathLst>
                <a:path w="4978" h="5372" extrusionOk="0">
                  <a:moveTo>
                    <a:pt x="2497" y="845"/>
                  </a:moveTo>
                  <a:cubicBezTo>
                    <a:pt x="2709" y="845"/>
                    <a:pt x="2922" y="922"/>
                    <a:pt x="3088" y="1087"/>
                  </a:cubicBezTo>
                  <a:cubicBezTo>
                    <a:pt x="3277" y="1276"/>
                    <a:pt x="3340" y="1591"/>
                    <a:pt x="3277" y="1906"/>
                  </a:cubicBezTo>
                  <a:cubicBezTo>
                    <a:pt x="3182" y="2190"/>
                    <a:pt x="2993" y="2410"/>
                    <a:pt x="2709" y="2442"/>
                  </a:cubicBezTo>
                  <a:cubicBezTo>
                    <a:pt x="2625" y="2467"/>
                    <a:pt x="2545" y="2479"/>
                    <a:pt x="2469" y="2479"/>
                  </a:cubicBezTo>
                  <a:cubicBezTo>
                    <a:pt x="2259" y="2479"/>
                    <a:pt x="2075" y="2391"/>
                    <a:pt x="1890" y="2253"/>
                  </a:cubicBezTo>
                  <a:cubicBezTo>
                    <a:pt x="1701" y="2032"/>
                    <a:pt x="1607" y="1717"/>
                    <a:pt x="1701" y="1434"/>
                  </a:cubicBezTo>
                  <a:cubicBezTo>
                    <a:pt x="1800" y="1059"/>
                    <a:pt x="2145" y="845"/>
                    <a:pt x="2497" y="845"/>
                  </a:cubicBezTo>
                  <a:close/>
                  <a:moveTo>
                    <a:pt x="2520" y="3324"/>
                  </a:moveTo>
                  <a:cubicBezTo>
                    <a:pt x="3277" y="3324"/>
                    <a:pt x="3907" y="3828"/>
                    <a:pt x="4096" y="4553"/>
                  </a:cubicBezTo>
                  <a:lnTo>
                    <a:pt x="914" y="4553"/>
                  </a:lnTo>
                  <a:cubicBezTo>
                    <a:pt x="1103" y="3828"/>
                    <a:pt x="1733" y="3324"/>
                    <a:pt x="2520" y="3324"/>
                  </a:cubicBezTo>
                  <a:close/>
                  <a:moveTo>
                    <a:pt x="2510" y="1"/>
                  </a:moveTo>
                  <a:cubicBezTo>
                    <a:pt x="1805" y="1"/>
                    <a:pt x="1113" y="455"/>
                    <a:pt x="914" y="1213"/>
                  </a:cubicBezTo>
                  <a:cubicBezTo>
                    <a:pt x="756" y="1780"/>
                    <a:pt x="914" y="2347"/>
                    <a:pt x="1292" y="2789"/>
                  </a:cubicBezTo>
                  <a:cubicBezTo>
                    <a:pt x="567" y="3198"/>
                    <a:pt x="0" y="3986"/>
                    <a:pt x="0" y="4931"/>
                  </a:cubicBezTo>
                  <a:cubicBezTo>
                    <a:pt x="0" y="5183"/>
                    <a:pt x="189" y="5372"/>
                    <a:pt x="441" y="5372"/>
                  </a:cubicBezTo>
                  <a:lnTo>
                    <a:pt x="4568" y="5372"/>
                  </a:lnTo>
                  <a:cubicBezTo>
                    <a:pt x="4820" y="5372"/>
                    <a:pt x="4978" y="5183"/>
                    <a:pt x="4978" y="4931"/>
                  </a:cubicBezTo>
                  <a:cubicBezTo>
                    <a:pt x="4978" y="3986"/>
                    <a:pt x="4442" y="3198"/>
                    <a:pt x="3718" y="2789"/>
                  </a:cubicBezTo>
                  <a:cubicBezTo>
                    <a:pt x="3907" y="2568"/>
                    <a:pt x="4033" y="2347"/>
                    <a:pt x="4096" y="2064"/>
                  </a:cubicBezTo>
                  <a:cubicBezTo>
                    <a:pt x="4253" y="1528"/>
                    <a:pt x="4096" y="930"/>
                    <a:pt x="3655" y="489"/>
                  </a:cubicBezTo>
                  <a:cubicBezTo>
                    <a:pt x="3331" y="153"/>
                    <a:pt x="2918" y="1"/>
                    <a:pt x="25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5294;p46">
              <a:extLst>
                <a:ext uri="{FF2B5EF4-FFF2-40B4-BE49-F238E27FC236}">
                  <a16:creationId xmlns:a16="http://schemas.microsoft.com/office/drawing/2014/main" id="{76E1DFB3-E3AB-48EF-9235-682C5394EDE6}"/>
                </a:ext>
              </a:extLst>
            </p:cNvPr>
            <p:cNvSpPr/>
            <p:nvPr/>
          </p:nvSpPr>
          <p:spPr>
            <a:xfrm>
              <a:off x="-61784125" y="2113325"/>
              <a:ext cx="124450" cy="134975"/>
            </a:xfrm>
            <a:custGeom>
              <a:avLst/>
              <a:gdLst/>
              <a:ahLst/>
              <a:cxnLst/>
              <a:rect l="l" t="t" r="r" b="b"/>
              <a:pathLst>
                <a:path w="4978" h="5399" extrusionOk="0">
                  <a:moveTo>
                    <a:pt x="2482" y="848"/>
                  </a:moveTo>
                  <a:cubicBezTo>
                    <a:pt x="2688" y="848"/>
                    <a:pt x="2895" y="921"/>
                    <a:pt x="3056" y="1082"/>
                  </a:cubicBezTo>
                  <a:cubicBezTo>
                    <a:pt x="3245" y="1271"/>
                    <a:pt x="3340" y="1586"/>
                    <a:pt x="3245" y="1901"/>
                  </a:cubicBezTo>
                  <a:cubicBezTo>
                    <a:pt x="3182" y="2185"/>
                    <a:pt x="2993" y="2437"/>
                    <a:pt x="2710" y="2468"/>
                  </a:cubicBezTo>
                  <a:cubicBezTo>
                    <a:pt x="2633" y="2483"/>
                    <a:pt x="2559" y="2491"/>
                    <a:pt x="2487" y="2491"/>
                  </a:cubicBezTo>
                  <a:cubicBezTo>
                    <a:pt x="2261" y="2491"/>
                    <a:pt x="2058" y="2415"/>
                    <a:pt x="1891" y="2248"/>
                  </a:cubicBezTo>
                  <a:cubicBezTo>
                    <a:pt x="1670" y="2059"/>
                    <a:pt x="1607" y="1743"/>
                    <a:pt x="1670" y="1428"/>
                  </a:cubicBezTo>
                  <a:cubicBezTo>
                    <a:pt x="1770" y="1068"/>
                    <a:pt x="2124" y="848"/>
                    <a:pt x="2482" y="848"/>
                  </a:cubicBezTo>
                  <a:close/>
                  <a:moveTo>
                    <a:pt x="2458" y="3319"/>
                  </a:moveTo>
                  <a:cubicBezTo>
                    <a:pt x="3245" y="3319"/>
                    <a:pt x="3907" y="3854"/>
                    <a:pt x="4096" y="4547"/>
                  </a:cubicBezTo>
                  <a:lnTo>
                    <a:pt x="883" y="4547"/>
                  </a:lnTo>
                  <a:cubicBezTo>
                    <a:pt x="1040" y="3886"/>
                    <a:pt x="1733" y="3319"/>
                    <a:pt x="2458" y="3319"/>
                  </a:cubicBezTo>
                  <a:close/>
                  <a:moveTo>
                    <a:pt x="2509" y="1"/>
                  </a:moveTo>
                  <a:cubicBezTo>
                    <a:pt x="1812" y="1"/>
                    <a:pt x="1143" y="437"/>
                    <a:pt x="946" y="1208"/>
                  </a:cubicBezTo>
                  <a:cubicBezTo>
                    <a:pt x="788" y="1806"/>
                    <a:pt x="946" y="2342"/>
                    <a:pt x="1324" y="2783"/>
                  </a:cubicBezTo>
                  <a:cubicBezTo>
                    <a:pt x="568" y="3224"/>
                    <a:pt x="32" y="4012"/>
                    <a:pt x="32" y="4957"/>
                  </a:cubicBezTo>
                  <a:cubicBezTo>
                    <a:pt x="0" y="5209"/>
                    <a:pt x="189" y="5398"/>
                    <a:pt x="410" y="5398"/>
                  </a:cubicBezTo>
                  <a:lnTo>
                    <a:pt x="4569" y="5398"/>
                  </a:lnTo>
                  <a:cubicBezTo>
                    <a:pt x="4789" y="5398"/>
                    <a:pt x="4978" y="5209"/>
                    <a:pt x="4978" y="4988"/>
                  </a:cubicBezTo>
                  <a:cubicBezTo>
                    <a:pt x="4978" y="4043"/>
                    <a:pt x="4474" y="3256"/>
                    <a:pt x="3718" y="2815"/>
                  </a:cubicBezTo>
                  <a:cubicBezTo>
                    <a:pt x="3939" y="2626"/>
                    <a:pt x="4033" y="2374"/>
                    <a:pt x="4128" y="2090"/>
                  </a:cubicBezTo>
                  <a:cubicBezTo>
                    <a:pt x="4285" y="1523"/>
                    <a:pt x="4128" y="924"/>
                    <a:pt x="3687" y="483"/>
                  </a:cubicBezTo>
                  <a:cubicBezTo>
                    <a:pt x="3346" y="155"/>
                    <a:pt x="2923" y="1"/>
                    <a:pt x="25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5295;p46">
              <a:extLst>
                <a:ext uri="{FF2B5EF4-FFF2-40B4-BE49-F238E27FC236}">
                  <a16:creationId xmlns:a16="http://schemas.microsoft.com/office/drawing/2014/main" id="{031F28F3-8482-45FA-9B45-49A84C0E3730}"/>
                </a:ext>
              </a:extLst>
            </p:cNvPr>
            <p:cNvSpPr/>
            <p:nvPr/>
          </p:nvSpPr>
          <p:spPr>
            <a:xfrm>
              <a:off x="-61591150" y="2113325"/>
              <a:ext cx="123675" cy="134175"/>
            </a:xfrm>
            <a:custGeom>
              <a:avLst/>
              <a:gdLst/>
              <a:ahLst/>
              <a:cxnLst/>
              <a:rect l="l" t="t" r="r" b="b"/>
              <a:pathLst>
                <a:path w="4947" h="5367" extrusionOk="0">
                  <a:moveTo>
                    <a:pt x="2482" y="848"/>
                  </a:moveTo>
                  <a:cubicBezTo>
                    <a:pt x="2688" y="848"/>
                    <a:pt x="2895" y="921"/>
                    <a:pt x="3056" y="1082"/>
                  </a:cubicBezTo>
                  <a:cubicBezTo>
                    <a:pt x="3245" y="1271"/>
                    <a:pt x="3340" y="1586"/>
                    <a:pt x="3245" y="1901"/>
                  </a:cubicBezTo>
                  <a:cubicBezTo>
                    <a:pt x="3182" y="2185"/>
                    <a:pt x="2993" y="2437"/>
                    <a:pt x="2710" y="2468"/>
                  </a:cubicBezTo>
                  <a:cubicBezTo>
                    <a:pt x="2633" y="2483"/>
                    <a:pt x="2559" y="2491"/>
                    <a:pt x="2486" y="2491"/>
                  </a:cubicBezTo>
                  <a:cubicBezTo>
                    <a:pt x="2261" y="2491"/>
                    <a:pt x="2057" y="2415"/>
                    <a:pt x="1890" y="2248"/>
                  </a:cubicBezTo>
                  <a:cubicBezTo>
                    <a:pt x="1670" y="2059"/>
                    <a:pt x="1607" y="1743"/>
                    <a:pt x="1670" y="1428"/>
                  </a:cubicBezTo>
                  <a:cubicBezTo>
                    <a:pt x="1770" y="1068"/>
                    <a:pt x="2124" y="848"/>
                    <a:pt x="2482" y="848"/>
                  </a:cubicBezTo>
                  <a:close/>
                  <a:moveTo>
                    <a:pt x="2521" y="3382"/>
                  </a:moveTo>
                  <a:cubicBezTo>
                    <a:pt x="3308" y="3382"/>
                    <a:pt x="3938" y="3886"/>
                    <a:pt x="4127" y="4579"/>
                  </a:cubicBezTo>
                  <a:lnTo>
                    <a:pt x="882" y="4579"/>
                  </a:lnTo>
                  <a:cubicBezTo>
                    <a:pt x="1103" y="3886"/>
                    <a:pt x="1733" y="3382"/>
                    <a:pt x="2521" y="3382"/>
                  </a:cubicBezTo>
                  <a:close/>
                  <a:moveTo>
                    <a:pt x="2467" y="1"/>
                  </a:moveTo>
                  <a:cubicBezTo>
                    <a:pt x="1761" y="1"/>
                    <a:pt x="1080" y="437"/>
                    <a:pt x="882" y="1208"/>
                  </a:cubicBezTo>
                  <a:cubicBezTo>
                    <a:pt x="725" y="1806"/>
                    <a:pt x="882" y="2342"/>
                    <a:pt x="1292" y="2783"/>
                  </a:cubicBezTo>
                  <a:cubicBezTo>
                    <a:pt x="536" y="3224"/>
                    <a:pt x="0" y="4012"/>
                    <a:pt x="0" y="4957"/>
                  </a:cubicBezTo>
                  <a:cubicBezTo>
                    <a:pt x="0" y="5178"/>
                    <a:pt x="189" y="5367"/>
                    <a:pt x="378" y="5367"/>
                  </a:cubicBezTo>
                  <a:lnTo>
                    <a:pt x="4505" y="5367"/>
                  </a:lnTo>
                  <a:cubicBezTo>
                    <a:pt x="4757" y="5367"/>
                    <a:pt x="4946" y="5178"/>
                    <a:pt x="4946" y="4957"/>
                  </a:cubicBezTo>
                  <a:cubicBezTo>
                    <a:pt x="4946" y="4075"/>
                    <a:pt x="4442" y="3256"/>
                    <a:pt x="3686" y="2815"/>
                  </a:cubicBezTo>
                  <a:cubicBezTo>
                    <a:pt x="3875" y="2626"/>
                    <a:pt x="4001" y="2374"/>
                    <a:pt x="4096" y="2090"/>
                  </a:cubicBezTo>
                  <a:cubicBezTo>
                    <a:pt x="4253" y="1523"/>
                    <a:pt x="4096" y="924"/>
                    <a:pt x="3655" y="483"/>
                  </a:cubicBezTo>
                  <a:cubicBezTo>
                    <a:pt x="3314" y="155"/>
                    <a:pt x="2887" y="1"/>
                    <a:pt x="24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5296;p46">
              <a:extLst>
                <a:ext uri="{FF2B5EF4-FFF2-40B4-BE49-F238E27FC236}">
                  <a16:creationId xmlns:a16="http://schemas.microsoft.com/office/drawing/2014/main" id="{7B291E60-1043-4F44-A56D-3E37F997BC1A}"/>
                </a:ext>
              </a:extLst>
            </p:cNvPr>
            <p:cNvSpPr/>
            <p:nvPr/>
          </p:nvSpPr>
          <p:spPr>
            <a:xfrm>
              <a:off x="-61677800" y="2072225"/>
              <a:ext cx="106350" cy="62450"/>
            </a:xfrm>
            <a:custGeom>
              <a:avLst/>
              <a:gdLst/>
              <a:ahLst/>
              <a:cxnLst/>
              <a:rect l="l" t="t" r="r" b="b"/>
              <a:pathLst>
                <a:path w="4254" h="2498" extrusionOk="0">
                  <a:moveTo>
                    <a:pt x="2096" y="1"/>
                  </a:moveTo>
                  <a:cubicBezTo>
                    <a:pt x="1985" y="1"/>
                    <a:pt x="1875" y="48"/>
                    <a:pt x="1796" y="142"/>
                  </a:cubicBezTo>
                  <a:lnTo>
                    <a:pt x="158" y="1781"/>
                  </a:lnTo>
                  <a:cubicBezTo>
                    <a:pt x="1" y="1938"/>
                    <a:pt x="1" y="2222"/>
                    <a:pt x="158" y="2379"/>
                  </a:cubicBezTo>
                  <a:cubicBezTo>
                    <a:pt x="237" y="2458"/>
                    <a:pt x="339" y="2497"/>
                    <a:pt x="442" y="2497"/>
                  </a:cubicBezTo>
                  <a:cubicBezTo>
                    <a:pt x="544" y="2497"/>
                    <a:pt x="646" y="2458"/>
                    <a:pt x="725" y="2379"/>
                  </a:cubicBezTo>
                  <a:lnTo>
                    <a:pt x="2111" y="993"/>
                  </a:lnTo>
                  <a:lnTo>
                    <a:pt x="3498" y="2379"/>
                  </a:lnTo>
                  <a:cubicBezTo>
                    <a:pt x="3576" y="2458"/>
                    <a:pt x="3687" y="2497"/>
                    <a:pt x="3797" y="2497"/>
                  </a:cubicBezTo>
                  <a:cubicBezTo>
                    <a:pt x="3907" y="2497"/>
                    <a:pt x="4017" y="2458"/>
                    <a:pt x="4096" y="2379"/>
                  </a:cubicBezTo>
                  <a:cubicBezTo>
                    <a:pt x="4254" y="2222"/>
                    <a:pt x="4254" y="1938"/>
                    <a:pt x="4096" y="1781"/>
                  </a:cubicBezTo>
                  <a:lnTo>
                    <a:pt x="2395" y="142"/>
                  </a:lnTo>
                  <a:cubicBezTo>
                    <a:pt x="2316" y="48"/>
                    <a:pt x="2206" y="1"/>
                    <a:pt x="2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99" name="Google Shape;3499;p61"/>
          <p:cNvSpPr/>
          <p:nvPr/>
        </p:nvSpPr>
        <p:spPr>
          <a:xfrm>
            <a:off x="1101059" y="1248012"/>
            <a:ext cx="2676000" cy="3222300"/>
          </a:xfrm>
          <a:prstGeom prst="roundRect">
            <a:avLst>
              <a:gd name="adj" fmla="val 16667"/>
            </a:avLst>
          </a:prstGeom>
          <a:solidFill>
            <a:schemeClr val="accent1"/>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61"/>
          <p:cNvSpPr/>
          <p:nvPr/>
        </p:nvSpPr>
        <p:spPr>
          <a:xfrm>
            <a:off x="1286159" y="1441662"/>
            <a:ext cx="2305800" cy="2835000"/>
          </a:xfrm>
          <a:prstGeom prst="roundRect">
            <a:avLst>
              <a:gd name="adj" fmla="val 16667"/>
            </a:avLst>
          </a:prstGeom>
          <a:solidFill>
            <a:schemeClr val="lt1"/>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03" name="Google Shape;3503;p61"/>
          <p:cNvSpPr txBox="1">
            <a:spLocks noGrp="1"/>
          </p:cNvSpPr>
          <p:nvPr>
            <p:ph type="subTitle" idx="1"/>
          </p:nvPr>
        </p:nvSpPr>
        <p:spPr>
          <a:xfrm>
            <a:off x="1396709" y="2021076"/>
            <a:ext cx="2084700" cy="1362600"/>
          </a:xfrm>
          <a:prstGeom prst="rect">
            <a:avLst/>
          </a:prstGeom>
        </p:spPr>
        <p:txBody>
          <a:bodyPr spcFirstLastPara="1" wrap="square" lIns="91425" tIns="91425" rIns="91425" bIns="91425" anchor="t" anchorCtr="0">
            <a:noAutofit/>
          </a:bodyPr>
          <a:lstStyle/>
          <a:p>
            <a:pPr algn="just" rtl="0">
              <a:spcBef>
                <a:spcPts val="0"/>
              </a:spcBef>
              <a:spcAft>
                <a:spcPts val="0"/>
              </a:spcAft>
            </a:pPr>
            <a:r>
              <a:rPr lang="vi-VN" sz="1600" i="0" u="none" strike="noStrike" dirty="0">
                <a:solidFill>
                  <a:srgbClr val="000000"/>
                </a:solidFill>
                <a:effectLst/>
                <a:latin typeface="Bahnschrift SemiCondensed" panose="020B0502040204020203" pitchFamily="34" charset="0"/>
              </a:rPr>
              <a:t>Các đăng ký sử dụng nhà văn hoá tổ chức đám cưới hoặc sự kiện cần ghi nhận thông tin để tổ trưởng phê duyệt, các hoạt động này có thu phí sử dụng.</a:t>
            </a:r>
            <a:endParaRPr lang="vi-VN" sz="1100" dirty="0">
              <a:effectLst/>
              <a:latin typeface="Bahnschrift SemiCondensed" panose="020B0502040204020203" pitchFamily="34" charset="0"/>
            </a:endParaRPr>
          </a:p>
        </p:txBody>
      </p:sp>
      <p:sp>
        <p:nvSpPr>
          <p:cNvPr id="3508" name="Google Shape;3508;p61"/>
          <p:cNvSpPr txBox="1">
            <a:spLocks noGrp="1"/>
          </p:cNvSpPr>
          <p:nvPr>
            <p:ph type="title" idx="6"/>
          </p:nvPr>
        </p:nvSpPr>
        <p:spPr>
          <a:xfrm>
            <a:off x="2077859" y="1563876"/>
            <a:ext cx="722400" cy="45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04</a:t>
            </a:r>
            <a:endParaRPr dirty="0"/>
          </a:p>
        </p:txBody>
      </p:sp>
      <p:grpSp>
        <p:nvGrpSpPr>
          <p:cNvPr id="13" name="Google Shape;4766;p64">
            <a:extLst>
              <a:ext uri="{FF2B5EF4-FFF2-40B4-BE49-F238E27FC236}">
                <a16:creationId xmlns:a16="http://schemas.microsoft.com/office/drawing/2014/main" id="{DBBC204D-A46E-4CB3-8C55-8E89713DA6E6}"/>
              </a:ext>
            </a:extLst>
          </p:cNvPr>
          <p:cNvGrpSpPr/>
          <p:nvPr/>
        </p:nvGrpSpPr>
        <p:grpSpPr>
          <a:xfrm>
            <a:off x="6503254" y="2895075"/>
            <a:ext cx="1419894" cy="1575237"/>
            <a:chOff x="1260950" y="-166737"/>
            <a:chExt cx="5129675" cy="5643987"/>
          </a:xfrm>
        </p:grpSpPr>
        <p:sp>
          <p:nvSpPr>
            <p:cNvPr id="14" name="Google Shape;4767;p64">
              <a:extLst>
                <a:ext uri="{FF2B5EF4-FFF2-40B4-BE49-F238E27FC236}">
                  <a16:creationId xmlns:a16="http://schemas.microsoft.com/office/drawing/2014/main" id="{0AF491C2-EB0E-44BC-B76F-56F6FE2E4D27}"/>
                </a:ext>
              </a:extLst>
            </p:cNvPr>
            <p:cNvSpPr/>
            <p:nvPr/>
          </p:nvSpPr>
          <p:spPr>
            <a:xfrm>
              <a:off x="1260950" y="395850"/>
              <a:ext cx="5129675" cy="4941275"/>
            </a:xfrm>
            <a:custGeom>
              <a:avLst/>
              <a:gdLst/>
              <a:ahLst/>
              <a:cxnLst/>
              <a:rect l="l" t="t" r="r" b="b"/>
              <a:pathLst>
                <a:path w="205187" h="197651" extrusionOk="0">
                  <a:moveTo>
                    <a:pt x="118352" y="1"/>
                  </a:moveTo>
                  <a:cubicBezTo>
                    <a:pt x="118262" y="1"/>
                    <a:pt x="118173" y="1"/>
                    <a:pt x="118084" y="3"/>
                  </a:cubicBezTo>
                  <a:cubicBezTo>
                    <a:pt x="89771" y="436"/>
                    <a:pt x="90673" y="18108"/>
                    <a:pt x="82269" y="42454"/>
                  </a:cubicBezTo>
                  <a:cubicBezTo>
                    <a:pt x="73866" y="66763"/>
                    <a:pt x="45553" y="55726"/>
                    <a:pt x="26546" y="64563"/>
                  </a:cubicBezTo>
                  <a:cubicBezTo>
                    <a:pt x="7538" y="73399"/>
                    <a:pt x="13742" y="109647"/>
                    <a:pt x="14607" y="117618"/>
                  </a:cubicBezTo>
                  <a:cubicBezTo>
                    <a:pt x="15509" y="125588"/>
                    <a:pt x="6204" y="119385"/>
                    <a:pt x="3102" y="125120"/>
                  </a:cubicBezTo>
                  <a:cubicBezTo>
                    <a:pt x="0" y="130890"/>
                    <a:pt x="2164" y="141747"/>
                    <a:pt x="2164" y="141747"/>
                  </a:cubicBezTo>
                  <a:lnTo>
                    <a:pt x="178677" y="197651"/>
                  </a:lnTo>
                  <a:cubicBezTo>
                    <a:pt x="178677" y="197651"/>
                    <a:pt x="179975" y="195451"/>
                    <a:pt x="185746" y="186145"/>
                  </a:cubicBezTo>
                  <a:cubicBezTo>
                    <a:pt x="191481" y="176876"/>
                    <a:pt x="172906" y="151232"/>
                    <a:pt x="173736" y="140160"/>
                  </a:cubicBezTo>
                  <a:cubicBezTo>
                    <a:pt x="174565" y="129087"/>
                    <a:pt x="205186" y="110548"/>
                    <a:pt x="202084" y="89305"/>
                  </a:cubicBezTo>
                  <a:cubicBezTo>
                    <a:pt x="199028" y="68164"/>
                    <a:pt x="146727" y="1"/>
                    <a:pt x="1183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4768;p64">
              <a:extLst>
                <a:ext uri="{FF2B5EF4-FFF2-40B4-BE49-F238E27FC236}">
                  <a16:creationId xmlns:a16="http://schemas.microsoft.com/office/drawing/2014/main" id="{1D67F8CC-A3A6-47B9-8364-94503C636228}"/>
                </a:ext>
              </a:extLst>
            </p:cNvPr>
            <p:cNvSpPr/>
            <p:nvPr/>
          </p:nvSpPr>
          <p:spPr>
            <a:xfrm>
              <a:off x="1297025" y="395900"/>
              <a:ext cx="5022350" cy="4941225"/>
            </a:xfrm>
            <a:custGeom>
              <a:avLst/>
              <a:gdLst/>
              <a:ahLst/>
              <a:cxnLst/>
              <a:rect l="l" t="t" r="r" b="b"/>
              <a:pathLst>
                <a:path w="200894" h="197649" extrusionOk="0">
                  <a:moveTo>
                    <a:pt x="116641" y="1"/>
                  </a:moveTo>
                  <a:cubicBezTo>
                    <a:pt x="88328" y="434"/>
                    <a:pt x="89230" y="18106"/>
                    <a:pt x="80826" y="42452"/>
                  </a:cubicBezTo>
                  <a:cubicBezTo>
                    <a:pt x="72423" y="66761"/>
                    <a:pt x="44110" y="55724"/>
                    <a:pt x="25103" y="64561"/>
                  </a:cubicBezTo>
                  <a:cubicBezTo>
                    <a:pt x="14030" y="69719"/>
                    <a:pt x="11505" y="84145"/>
                    <a:pt x="11505" y="96913"/>
                  </a:cubicBezTo>
                  <a:cubicBezTo>
                    <a:pt x="11505" y="106038"/>
                    <a:pt x="12804" y="114297"/>
                    <a:pt x="13164" y="117616"/>
                  </a:cubicBezTo>
                  <a:cubicBezTo>
                    <a:pt x="13201" y="117976"/>
                    <a:pt x="13237" y="118301"/>
                    <a:pt x="13237" y="118589"/>
                  </a:cubicBezTo>
                  <a:cubicBezTo>
                    <a:pt x="13237" y="125045"/>
                    <a:pt x="4617" y="119635"/>
                    <a:pt x="1659" y="125118"/>
                  </a:cubicBezTo>
                  <a:cubicBezTo>
                    <a:pt x="361" y="127534"/>
                    <a:pt x="0" y="130816"/>
                    <a:pt x="0" y="133846"/>
                  </a:cubicBezTo>
                  <a:cubicBezTo>
                    <a:pt x="0" y="138066"/>
                    <a:pt x="721" y="141745"/>
                    <a:pt x="721" y="141745"/>
                  </a:cubicBezTo>
                  <a:lnTo>
                    <a:pt x="41946" y="154801"/>
                  </a:lnTo>
                  <a:cubicBezTo>
                    <a:pt x="42199" y="153430"/>
                    <a:pt x="42559" y="151591"/>
                    <a:pt x="42992" y="149571"/>
                  </a:cubicBezTo>
                  <a:cubicBezTo>
                    <a:pt x="43858" y="145387"/>
                    <a:pt x="44976" y="140482"/>
                    <a:pt x="45986" y="137417"/>
                  </a:cubicBezTo>
                  <a:cubicBezTo>
                    <a:pt x="48041" y="131249"/>
                    <a:pt x="52189" y="128616"/>
                    <a:pt x="54678" y="127282"/>
                  </a:cubicBezTo>
                  <a:cubicBezTo>
                    <a:pt x="55327" y="126921"/>
                    <a:pt x="56156" y="126344"/>
                    <a:pt x="57094" y="125659"/>
                  </a:cubicBezTo>
                  <a:cubicBezTo>
                    <a:pt x="58934" y="124288"/>
                    <a:pt x="60989" y="122629"/>
                    <a:pt x="61891" y="121872"/>
                  </a:cubicBezTo>
                  <a:cubicBezTo>
                    <a:pt x="62035" y="121727"/>
                    <a:pt x="62144" y="121619"/>
                    <a:pt x="62252" y="121583"/>
                  </a:cubicBezTo>
                  <a:cubicBezTo>
                    <a:pt x="62252" y="121547"/>
                    <a:pt x="62252" y="121547"/>
                    <a:pt x="62288" y="121547"/>
                  </a:cubicBezTo>
                  <a:cubicBezTo>
                    <a:pt x="62396" y="121150"/>
                    <a:pt x="62829" y="119599"/>
                    <a:pt x="63658" y="117688"/>
                  </a:cubicBezTo>
                  <a:cubicBezTo>
                    <a:pt x="64596" y="115488"/>
                    <a:pt x="66039" y="112855"/>
                    <a:pt x="68059" y="110943"/>
                  </a:cubicBezTo>
                  <a:cubicBezTo>
                    <a:pt x="70078" y="109032"/>
                    <a:pt x="73397" y="107481"/>
                    <a:pt x="76246" y="106399"/>
                  </a:cubicBezTo>
                  <a:cubicBezTo>
                    <a:pt x="78807" y="105425"/>
                    <a:pt x="80971" y="104812"/>
                    <a:pt x="81367" y="104704"/>
                  </a:cubicBezTo>
                  <a:cubicBezTo>
                    <a:pt x="82954" y="103369"/>
                    <a:pt x="85407" y="102143"/>
                    <a:pt x="88184" y="101061"/>
                  </a:cubicBezTo>
                  <a:cubicBezTo>
                    <a:pt x="90997" y="99979"/>
                    <a:pt x="94135" y="99041"/>
                    <a:pt x="97057" y="98248"/>
                  </a:cubicBezTo>
                  <a:cubicBezTo>
                    <a:pt x="102358" y="96877"/>
                    <a:pt x="106975" y="96011"/>
                    <a:pt x="107877" y="95867"/>
                  </a:cubicBezTo>
                  <a:cubicBezTo>
                    <a:pt x="108129" y="95362"/>
                    <a:pt x="109067" y="93595"/>
                    <a:pt x="110978" y="91142"/>
                  </a:cubicBezTo>
                  <a:cubicBezTo>
                    <a:pt x="112169" y="89591"/>
                    <a:pt x="114225" y="88437"/>
                    <a:pt x="116028" y="87644"/>
                  </a:cubicBezTo>
                  <a:cubicBezTo>
                    <a:pt x="117615" y="86923"/>
                    <a:pt x="118985" y="86526"/>
                    <a:pt x="119274" y="86454"/>
                  </a:cubicBezTo>
                  <a:cubicBezTo>
                    <a:pt x="119310" y="86382"/>
                    <a:pt x="119454" y="86309"/>
                    <a:pt x="119635" y="86201"/>
                  </a:cubicBezTo>
                  <a:cubicBezTo>
                    <a:pt x="119887" y="86021"/>
                    <a:pt x="120284" y="85732"/>
                    <a:pt x="120825" y="85336"/>
                  </a:cubicBezTo>
                  <a:cubicBezTo>
                    <a:pt x="121907" y="84578"/>
                    <a:pt x="123530" y="83424"/>
                    <a:pt x="125730" y="81873"/>
                  </a:cubicBezTo>
                  <a:cubicBezTo>
                    <a:pt x="129337" y="79276"/>
                    <a:pt x="134422" y="76716"/>
                    <a:pt x="136153" y="75850"/>
                  </a:cubicBezTo>
                  <a:cubicBezTo>
                    <a:pt x="134278" y="74984"/>
                    <a:pt x="132763" y="73361"/>
                    <a:pt x="131465" y="71342"/>
                  </a:cubicBezTo>
                  <a:cubicBezTo>
                    <a:pt x="130022" y="69069"/>
                    <a:pt x="128868" y="66292"/>
                    <a:pt x="127858" y="63479"/>
                  </a:cubicBezTo>
                  <a:cubicBezTo>
                    <a:pt x="125874" y="57925"/>
                    <a:pt x="122051" y="52010"/>
                    <a:pt x="118985" y="49160"/>
                  </a:cubicBezTo>
                  <a:cubicBezTo>
                    <a:pt x="117867" y="48114"/>
                    <a:pt x="116930" y="47249"/>
                    <a:pt x="116244" y="46275"/>
                  </a:cubicBezTo>
                  <a:cubicBezTo>
                    <a:pt x="115595" y="45373"/>
                    <a:pt x="115198" y="44327"/>
                    <a:pt x="115198" y="43101"/>
                  </a:cubicBezTo>
                  <a:cubicBezTo>
                    <a:pt x="115198" y="42091"/>
                    <a:pt x="115451" y="40937"/>
                    <a:pt x="115992" y="39530"/>
                  </a:cubicBezTo>
                  <a:cubicBezTo>
                    <a:pt x="116677" y="37655"/>
                    <a:pt x="118228" y="35419"/>
                    <a:pt x="120031" y="33327"/>
                  </a:cubicBezTo>
                  <a:cubicBezTo>
                    <a:pt x="121835" y="31199"/>
                    <a:pt x="123927" y="29179"/>
                    <a:pt x="125694" y="27772"/>
                  </a:cubicBezTo>
                  <a:cubicBezTo>
                    <a:pt x="126884" y="26835"/>
                    <a:pt x="127930" y="26149"/>
                    <a:pt x="128723" y="25861"/>
                  </a:cubicBezTo>
                  <a:cubicBezTo>
                    <a:pt x="130022" y="25428"/>
                    <a:pt x="131392" y="24887"/>
                    <a:pt x="132547" y="24887"/>
                  </a:cubicBezTo>
                  <a:cubicBezTo>
                    <a:pt x="132907" y="24887"/>
                    <a:pt x="133268" y="24923"/>
                    <a:pt x="133556" y="25067"/>
                  </a:cubicBezTo>
                  <a:cubicBezTo>
                    <a:pt x="133881" y="25176"/>
                    <a:pt x="134170" y="25392"/>
                    <a:pt x="134386" y="25681"/>
                  </a:cubicBezTo>
                  <a:cubicBezTo>
                    <a:pt x="134819" y="26258"/>
                    <a:pt x="135071" y="27123"/>
                    <a:pt x="135071" y="28386"/>
                  </a:cubicBezTo>
                  <a:cubicBezTo>
                    <a:pt x="135071" y="28458"/>
                    <a:pt x="135071" y="28566"/>
                    <a:pt x="135071" y="28638"/>
                  </a:cubicBezTo>
                  <a:cubicBezTo>
                    <a:pt x="134999" y="30874"/>
                    <a:pt x="133701" y="32714"/>
                    <a:pt x="132258" y="34192"/>
                  </a:cubicBezTo>
                  <a:cubicBezTo>
                    <a:pt x="130815" y="35707"/>
                    <a:pt x="129192" y="36897"/>
                    <a:pt x="128399" y="37691"/>
                  </a:cubicBezTo>
                  <a:cubicBezTo>
                    <a:pt x="128182" y="37943"/>
                    <a:pt x="128038" y="38160"/>
                    <a:pt x="127966" y="38268"/>
                  </a:cubicBezTo>
                  <a:cubicBezTo>
                    <a:pt x="127641" y="39025"/>
                    <a:pt x="127461" y="39927"/>
                    <a:pt x="127461" y="40937"/>
                  </a:cubicBezTo>
                  <a:cubicBezTo>
                    <a:pt x="127461" y="41947"/>
                    <a:pt x="127641" y="43029"/>
                    <a:pt x="128074" y="44111"/>
                  </a:cubicBezTo>
                  <a:cubicBezTo>
                    <a:pt x="128507" y="45193"/>
                    <a:pt x="129842" y="47681"/>
                    <a:pt x="131501" y="50459"/>
                  </a:cubicBezTo>
                  <a:cubicBezTo>
                    <a:pt x="133124" y="53236"/>
                    <a:pt x="135107" y="56338"/>
                    <a:pt x="136911" y="58610"/>
                  </a:cubicBezTo>
                  <a:cubicBezTo>
                    <a:pt x="139580" y="62072"/>
                    <a:pt x="144882" y="68709"/>
                    <a:pt x="147767" y="72748"/>
                  </a:cubicBezTo>
                  <a:cubicBezTo>
                    <a:pt x="148741" y="74083"/>
                    <a:pt x="149426" y="75129"/>
                    <a:pt x="149715" y="75706"/>
                  </a:cubicBezTo>
                  <a:cubicBezTo>
                    <a:pt x="150039" y="76427"/>
                    <a:pt x="150256" y="76968"/>
                    <a:pt x="150256" y="77509"/>
                  </a:cubicBezTo>
                  <a:cubicBezTo>
                    <a:pt x="150256" y="78086"/>
                    <a:pt x="150039" y="78591"/>
                    <a:pt x="149715" y="79240"/>
                  </a:cubicBezTo>
                  <a:cubicBezTo>
                    <a:pt x="149390" y="79889"/>
                    <a:pt x="148885" y="80719"/>
                    <a:pt x="148272" y="81909"/>
                  </a:cubicBezTo>
                  <a:cubicBezTo>
                    <a:pt x="147262" y="83749"/>
                    <a:pt x="145206" y="86237"/>
                    <a:pt x="143403" y="88257"/>
                  </a:cubicBezTo>
                  <a:cubicBezTo>
                    <a:pt x="142068" y="89772"/>
                    <a:pt x="140842" y="90998"/>
                    <a:pt x="140301" y="91575"/>
                  </a:cubicBezTo>
                  <a:lnTo>
                    <a:pt x="140914" y="91864"/>
                  </a:lnTo>
                  <a:cubicBezTo>
                    <a:pt x="141022" y="91792"/>
                    <a:pt x="141203" y="91647"/>
                    <a:pt x="141455" y="91503"/>
                  </a:cubicBezTo>
                  <a:cubicBezTo>
                    <a:pt x="141888" y="91178"/>
                    <a:pt x="142465" y="90782"/>
                    <a:pt x="143150" y="90313"/>
                  </a:cubicBezTo>
                  <a:cubicBezTo>
                    <a:pt x="144521" y="89339"/>
                    <a:pt x="146252" y="88149"/>
                    <a:pt x="147587" y="87139"/>
                  </a:cubicBezTo>
                  <a:cubicBezTo>
                    <a:pt x="149931" y="85372"/>
                    <a:pt x="153105" y="84145"/>
                    <a:pt x="153970" y="83821"/>
                  </a:cubicBezTo>
                  <a:cubicBezTo>
                    <a:pt x="153934" y="83280"/>
                    <a:pt x="153826" y="81873"/>
                    <a:pt x="153826" y="79962"/>
                  </a:cubicBezTo>
                  <a:cubicBezTo>
                    <a:pt x="153826" y="76102"/>
                    <a:pt x="154151" y="70260"/>
                    <a:pt x="155882" y="65427"/>
                  </a:cubicBezTo>
                  <a:cubicBezTo>
                    <a:pt x="157289" y="61495"/>
                    <a:pt x="159381" y="55400"/>
                    <a:pt x="161256" y="49701"/>
                  </a:cubicBezTo>
                  <a:cubicBezTo>
                    <a:pt x="163131" y="44003"/>
                    <a:pt x="164755" y="38665"/>
                    <a:pt x="165187" y="36429"/>
                  </a:cubicBezTo>
                  <a:cubicBezTo>
                    <a:pt x="165368" y="35419"/>
                    <a:pt x="165476" y="34481"/>
                    <a:pt x="165548" y="33651"/>
                  </a:cubicBezTo>
                  <a:cubicBezTo>
                    <a:pt x="149137" y="15293"/>
                    <a:pt x="130346" y="1"/>
                    <a:pt x="116930" y="1"/>
                  </a:cubicBezTo>
                  <a:close/>
                  <a:moveTo>
                    <a:pt x="171499" y="40540"/>
                  </a:moveTo>
                  <a:cubicBezTo>
                    <a:pt x="171391" y="40612"/>
                    <a:pt x="171283" y="40721"/>
                    <a:pt x="171211" y="40829"/>
                  </a:cubicBezTo>
                  <a:cubicBezTo>
                    <a:pt x="170850" y="41262"/>
                    <a:pt x="170561" y="41766"/>
                    <a:pt x="170381" y="42163"/>
                  </a:cubicBezTo>
                  <a:cubicBezTo>
                    <a:pt x="170237" y="42416"/>
                    <a:pt x="170165" y="42632"/>
                    <a:pt x="170165" y="42704"/>
                  </a:cubicBezTo>
                  <a:lnTo>
                    <a:pt x="170129" y="42740"/>
                  </a:lnTo>
                  <a:lnTo>
                    <a:pt x="170129" y="42812"/>
                  </a:lnTo>
                  <a:cubicBezTo>
                    <a:pt x="170129" y="42885"/>
                    <a:pt x="170129" y="42993"/>
                    <a:pt x="170092" y="43101"/>
                  </a:cubicBezTo>
                  <a:cubicBezTo>
                    <a:pt x="170056" y="43353"/>
                    <a:pt x="170020" y="43714"/>
                    <a:pt x="169984" y="44147"/>
                  </a:cubicBezTo>
                  <a:cubicBezTo>
                    <a:pt x="169876" y="45013"/>
                    <a:pt x="169732" y="46275"/>
                    <a:pt x="169587" y="47754"/>
                  </a:cubicBezTo>
                  <a:cubicBezTo>
                    <a:pt x="169263" y="50783"/>
                    <a:pt x="168830" y="54823"/>
                    <a:pt x="168397" y="59115"/>
                  </a:cubicBezTo>
                  <a:cubicBezTo>
                    <a:pt x="167496" y="67663"/>
                    <a:pt x="166522" y="77112"/>
                    <a:pt x="166125" y="80899"/>
                  </a:cubicBezTo>
                  <a:cubicBezTo>
                    <a:pt x="165728" y="84722"/>
                    <a:pt x="165223" y="87716"/>
                    <a:pt x="163817" y="90818"/>
                  </a:cubicBezTo>
                  <a:cubicBezTo>
                    <a:pt x="162446" y="93920"/>
                    <a:pt x="160174" y="97093"/>
                    <a:pt x="156279" y="101385"/>
                  </a:cubicBezTo>
                  <a:cubicBezTo>
                    <a:pt x="148813" y="109609"/>
                    <a:pt x="139940" y="113360"/>
                    <a:pt x="139183" y="113648"/>
                  </a:cubicBezTo>
                  <a:lnTo>
                    <a:pt x="127533" y="124072"/>
                  </a:lnTo>
                  <a:cubicBezTo>
                    <a:pt x="127533" y="124360"/>
                    <a:pt x="127461" y="125370"/>
                    <a:pt x="127209" y="128796"/>
                  </a:cubicBezTo>
                  <a:cubicBezTo>
                    <a:pt x="127064" y="130924"/>
                    <a:pt x="126523" y="132547"/>
                    <a:pt x="125982" y="133738"/>
                  </a:cubicBezTo>
                  <a:cubicBezTo>
                    <a:pt x="125441" y="134928"/>
                    <a:pt x="124864" y="135721"/>
                    <a:pt x="124612" y="136154"/>
                  </a:cubicBezTo>
                  <a:cubicBezTo>
                    <a:pt x="124612" y="136190"/>
                    <a:pt x="124612" y="136190"/>
                    <a:pt x="124612" y="136190"/>
                  </a:cubicBezTo>
                  <a:cubicBezTo>
                    <a:pt x="124540" y="136298"/>
                    <a:pt x="124504" y="136407"/>
                    <a:pt x="124504" y="136443"/>
                  </a:cubicBezTo>
                  <a:cubicBezTo>
                    <a:pt x="124504" y="136515"/>
                    <a:pt x="124468" y="136623"/>
                    <a:pt x="124468" y="136731"/>
                  </a:cubicBezTo>
                  <a:cubicBezTo>
                    <a:pt x="124431" y="136803"/>
                    <a:pt x="124395" y="136875"/>
                    <a:pt x="124395" y="136984"/>
                  </a:cubicBezTo>
                  <a:cubicBezTo>
                    <a:pt x="124395" y="136984"/>
                    <a:pt x="124359" y="137020"/>
                    <a:pt x="124359" y="137020"/>
                  </a:cubicBezTo>
                  <a:cubicBezTo>
                    <a:pt x="124359" y="137056"/>
                    <a:pt x="124359" y="137056"/>
                    <a:pt x="124359" y="137092"/>
                  </a:cubicBezTo>
                  <a:cubicBezTo>
                    <a:pt x="124359" y="137092"/>
                    <a:pt x="124359" y="137092"/>
                    <a:pt x="124359" y="137128"/>
                  </a:cubicBezTo>
                  <a:cubicBezTo>
                    <a:pt x="124251" y="137453"/>
                    <a:pt x="124107" y="137849"/>
                    <a:pt x="123963" y="138354"/>
                  </a:cubicBezTo>
                  <a:cubicBezTo>
                    <a:pt x="123638" y="139364"/>
                    <a:pt x="123205" y="140699"/>
                    <a:pt x="122736" y="142105"/>
                  </a:cubicBezTo>
                  <a:cubicBezTo>
                    <a:pt x="121726" y="144991"/>
                    <a:pt x="120464" y="148345"/>
                    <a:pt x="119346" y="150653"/>
                  </a:cubicBezTo>
                  <a:cubicBezTo>
                    <a:pt x="118192" y="152961"/>
                    <a:pt x="117146" y="154837"/>
                    <a:pt x="115379" y="156640"/>
                  </a:cubicBezTo>
                  <a:cubicBezTo>
                    <a:pt x="113647" y="158444"/>
                    <a:pt x="111195" y="160139"/>
                    <a:pt x="107300" y="162122"/>
                  </a:cubicBezTo>
                  <a:cubicBezTo>
                    <a:pt x="100555" y="165549"/>
                    <a:pt x="95506" y="169228"/>
                    <a:pt x="94388" y="170093"/>
                  </a:cubicBezTo>
                  <a:cubicBezTo>
                    <a:pt x="94207" y="170202"/>
                    <a:pt x="94135" y="170274"/>
                    <a:pt x="94135" y="170274"/>
                  </a:cubicBezTo>
                  <a:cubicBezTo>
                    <a:pt x="94063" y="170310"/>
                    <a:pt x="93991" y="170310"/>
                    <a:pt x="93955" y="170310"/>
                  </a:cubicBezTo>
                  <a:cubicBezTo>
                    <a:pt x="93883" y="170310"/>
                    <a:pt x="93811" y="170310"/>
                    <a:pt x="93738" y="170274"/>
                  </a:cubicBezTo>
                  <a:lnTo>
                    <a:pt x="88473" y="165982"/>
                  </a:lnTo>
                  <a:cubicBezTo>
                    <a:pt x="88364" y="165910"/>
                    <a:pt x="88328" y="165729"/>
                    <a:pt x="88400" y="165621"/>
                  </a:cubicBezTo>
                  <a:cubicBezTo>
                    <a:pt x="88400" y="165621"/>
                    <a:pt x="88869" y="164828"/>
                    <a:pt x="89591" y="163637"/>
                  </a:cubicBezTo>
                  <a:cubicBezTo>
                    <a:pt x="90312" y="162411"/>
                    <a:pt x="91286" y="160788"/>
                    <a:pt x="92296" y="159057"/>
                  </a:cubicBezTo>
                  <a:cubicBezTo>
                    <a:pt x="94352" y="155558"/>
                    <a:pt x="96588" y="151663"/>
                    <a:pt x="97381" y="150040"/>
                  </a:cubicBezTo>
                  <a:cubicBezTo>
                    <a:pt x="98211" y="148309"/>
                    <a:pt x="100194" y="146830"/>
                    <a:pt x="101926" y="145748"/>
                  </a:cubicBezTo>
                  <a:cubicBezTo>
                    <a:pt x="103404" y="144810"/>
                    <a:pt x="104739" y="144197"/>
                    <a:pt x="105136" y="144017"/>
                  </a:cubicBezTo>
                  <a:lnTo>
                    <a:pt x="107336" y="137200"/>
                  </a:lnTo>
                  <a:cubicBezTo>
                    <a:pt x="107336" y="137200"/>
                    <a:pt x="107336" y="137200"/>
                    <a:pt x="107336" y="137164"/>
                  </a:cubicBezTo>
                  <a:lnTo>
                    <a:pt x="107624" y="136298"/>
                  </a:lnTo>
                  <a:lnTo>
                    <a:pt x="107624" y="136298"/>
                  </a:lnTo>
                  <a:cubicBezTo>
                    <a:pt x="106326" y="136479"/>
                    <a:pt x="102575" y="136984"/>
                    <a:pt x="98066" y="136984"/>
                  </a:cubicBezTo>
                  <a:cubicBezTo>
                    <a:pt x="95470" y="136984"/>
                    <a:pt x="92620" y="136803"/>
                    <a:pt x="89843" y="136334"/>
                  </a:cubicBezTo>
                  <a:cubicBezTo>
                    <a:pt x="81872" y="135000"/>
                    <a:pt x="74803" y="130456"/>
                    <a:pt x="73649" y="129698"/>
                  </a:cubicBezTo>
                  <a:cubicBezTo>
                    <a:pt x="72747" y="130275"/>
                    <a:pt x="68491" y="133088"/>
                    <a:pt x="65786" y="134856"/>
                  </a:cubicBezTo>
                  <a:cubicBezTo>
                    <a:pt x="64813" y="135469"/>
                    <a:pt x="64019" y="135974"/>
                    <a:pt x="63694" y="136190"/>
                  </a:cubicBezTo>
                  <a:cubicBezTo>
                    <a:pt x="63586" y="136226"/>
                    <a:pt x="63550" y="136262"/>
                    <a:pt x="63514" y="136298"/>
                  </a:cubicBezTo>
                  <a:lnTo>
                    <a:pt x="63478" y="136371"/>
                  </a:lnTo>
                  <a:cubicBezTo>
                    <a:pt x="63406" y="136443"/>
                    <a:pt x="63370" y="136551"/>
                    <a:pt x="63298" y="136659"/>
                  </a:cubicBezTo>
                  <a:cubicBezTo>
                    <a:pt x="63153" y="136948"/>
                    <a:pt x="62937" y="137344"/>
                    <a:pt x="62721" y="137849"/>
                  </a:cubicBezTo>
                  <a:cubicBezTo>
                    <a:pt x="62252" y="138859"/>
                    <a:pt x="61567" y="140194"/>
                    <a:pt x="60773" y="141745"/>
                  </a:cubicBezTo>
                  <a:cubicBezTo>
                    <a:pt x="59114" y="144774"/>
                    <a:pt x="56842" y="148489"/>
                    <a:pt x="53992" y="151302"/>
                  </a:cubicBezTo>
                  <a:cubicBezTo>
                    <a:pt x="51576" y="153683"/>
                    <a:pt x="50205" y="155666"/>
                    <a:pt x="49412" y="157181"/>
                  </a:cubicBezTo>
                  <a:lnTo>
                    <a:pt x="110041" y="176369"/>
                  </a:lnTo>
                  <a:lnTo>
                    <a:pt x="167532" y="194439"/>
                  </a:lnTo>
                  <a:cubicBezTo>
                    <a:pt x="167640" y="194475"/>
                    <a:pt x="167712" y="194547"/>
                    <a:pt x="167748" y="194655"/>
                  </a:cubicBezTo>
                  <a:lnTo>
                    <a:pt x="177234" y="197649"/>
                  </a:lnTo>
                  <a:cubicBezTo>
                    <a:pt x="177234" y="197649"/>
                    <a:pt x="178532" y="195449"/>
                    <a:pt x="184303" y="186143"/>
                  </a:cubicBezTo>
                  <a:cubicBezTo>
                    <a:pt x="185060" y="184917"/>
                    <a:pt x="185385" y="183366"/>
                    <a:pt x="185385" y="181599"/>
                  </a:cubicBezTo>
                  <a:cubicBezTo>
                    <a:pt x="185421" y="170526"/>
                    <a:pt x="172256" y="150761"/>
                    <a:pt x="172256" y="140879"/>
                  </a:cubicBezTo>
                  <a:cubicBezTo>
                    <a:pt x="172256" y="140626"/>
                    <a:pt x="172256" y="140410"/>
                    <a:pt x="172293" y="140158"/>
                  </a:cubicBezTo>
                  <a:cubicBezTo>
                    <a:pt x="173086" y="129626"/>
                    <a:pt x="200894" y="112314"/>
                    <a:pt x="200858" y="92333"/>
                  </a:cubicBezTo>
                  <a:cubicBezTo>
                    <a:pt x="200858" y="91323"/>
                    <a:pt x="200786" y="90313"/>
                    <a:pt x="200641" y="89303"/>
                  </a:cubicBezTo>
                  <a:cubicBezTo>
                    <a:pt x="199199" y="79421"/>
                    <a:pt x="187008" y="59223"/>
                    <a:pt x="171499" y="4054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4769;p64">
              <a:extLst>
                <a:ext uri="{FF2B5EF4-FFF2-40B4-BE49-F238E27FC236}">
                  <a16:creationId xmlns:a16="http://schemas.microsoft.com/office/drawing/2014/main" id="{51B76221-D981-4BEB-BD5A-E44A0C7D257A}"/>
                </a:ext>
              </a:extLst>
            </p:cNvPr>
            <p:cNvSpPr/>
            <p:nvPr/>
          </p:nvSpPr>
          <p:spPr>
            <a:xfrm>
              <a:off x="5625075" y="5303525"/>
              <a:ext cx="225425" cy="80725"/>
            </a:xfrm>
            <a:custGeom>
              <a:avLst/>
              <a:gdLst/>
              <a:ahLst/>
              <a:cxnLst/>
              <a:rect l="l" t="t" r="r" b="b"/>
              <a:pathLst>
                <a:path w="9017" h="3229" extrusionOk="0">
                  <a:moveTo>
                    <a:pt x="359" y="0"/>
                  </a:moveTo>
                  <a:cubicBezTo>
                    <a:pt x="233" y="0"/>
                    <a:pt x="102" y="75"/>
                    <a:pt x="72" y="226"/>
                  </a:cubicBezTo>
                  <a:cubicBezTo>
                    <a:pt x="0" y="370"/>
                    <a:pt x="108" y="550"/>
                    <a:pt x="253" y="586"/>
                  </a:cubicBezTo>
                  <a:lnTo>
                    <a:pt x="8584" y="3219"/>
                  </a:lnTo>
                  <a:cubicBezTo>
                    <a:pt x="8614" y="3225"/>
                    <a:pt x="8643" y="3228"/>
                    <a:pt x="8671" y="3228"/>
                  </a:cubicBezTo>
                  <a:cubicBezTo>
                    <a:pt x="8810" y="3228"/>
                    <a:pt x="8921" y="3153"/>
                    <a:pt x="8981" y="3003"/>
                  </a:cubicBezTo>
                  <a:cubicBezTo>
                    <a:pt x="9017" y="2858"/>
                    <a:pt x="8945" y="2678"/>
                    <a:pt x="8764" y="2642"/>
                  </a:cubicBezTo>
                  <a:lnTo>
                    <a:pt x="433" y="9"/>
                  </a:lnTo>
                  <a:cubicBezTo>
                    <a:pt x="409" y="3"/>
                    <a:pt x="384" y="0"/>
                    <a:pt x="3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4770;p64">
              <a:extLst>
                <a:ext uri="{FF2B5EF4-FFF2-40B4-BE49-F238E27FC236}">
                  <a16:creationId xmlns:a16="http://schemas.microsoft.com/office/drawing/2014/main" id="{167B55F6-82D8-44DD-B603-173A22D54664}"/>
                </a:ext>
              </a:extLst>
            </p:cNvPr>
            <p:cNvSpPr/>
            <p:nvPr/>
          </p:nvSpPr>
          <p:spPr>
            <a:xfrm>
              <a:off x="1607200" y="4042075"/>
              <a:ext cx="3884450" cy="1229450"/>
            </a:xfrm>
            <a:custGeom>
              <a:avLst/>
              <a:gdLst/>
              <a:ahLst/>
              <a:cxnLst/>
              <a:rect l="l" t="t" r="r" b="b"/>
              <a:pathLst>
                <a:path w="155378" h="49178" extrusionOk="0">
                  <a:moveTo>
                    <a:pt x="356" y="0"/>
                  </a:moveTo>
                  <a:cubicBezTo>
                    <a:pt x="231" y="0"/>
                    <a:pt x="102" y="70"/>
                    <a:pt x="72" y="190"/>
                  </a:cubicBezTo>
                  <a:cubicBezTo>
                    <a:pt x="0" y="370"/>
                    <a:pt x="108" y="550"/>
                    <a:pt x="253" y="586"/>
                  </a:cubicBezTo>
                  <a:lnTo>
                    <a:pt x="154944" y="49169"/>
                  </a:lnTo>
                  <a:cubicBezTo>
                    <a:pt x="154968" y="49175"/>
                    <a:pt x="154993" y="49178"/>
                    <a:pt x="155019" y="49178"/>
                  </a:cubicBezTo>
                  <a:cubicBezTo>
                    <a:pt x="155145" y="49178"/>
                    <a:pt x="155275" y="49103"/>
                    <a:pt x="155305" y="48952"/>
                  </a:cubicBezTo>
                  <a:cubicBezTo>
                    <a:pt x="155377" y="48808"/>
                    <a:pt x="155269" y="48628"/>
                    <a:pt x="155125" y="48592"/>
                  </a:cubicBezTo>
                  <a:lnTo>
                    <a:pt x="433" y="9"/>
                  </a:lnTo>
                  <a:cubicBezTo>
                    <a:pt x="408" y="3"/>
                    <a:pt x="382" y="0"/>
                    <a:pt x="3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4771;p64">
              <a:extLst>
                <a:ext uri="{FF2B5EF4-FFF2-40B4-BE49-F238E27FC236}">
                  <a16:creationId xmlns:a16="http://schemas.microsoft.com/office/drawing/2014/main" id="{138D20C4-395C-42F3-B43C-196AE8FEC601}"/>
                </a:ext>
              </a:extLst>
            </p:cNvPr>
            <p:cNvSpPr/>
            <p:nvPr/>
          </p:nvSpPr>
          <p:spPr>
            <a:xfrm>
              <a:off x="2109425" y="4449850"/>
              <a:ext cx="1904375" cy="1019825"/>
            </a:xfrm>
            <a:custGeom>
              <a:avLst/>
              <a:gdLst/>
              <a:ahLst/>
              <a:cxnLst/>
              <a:rect l="l" t="t" r="r" b="b"/>
              <a:pathLst>
                <a:path w="76175" h="40793" extrusionOk="0">
                  <a:moveTo>
                    <a:pt x="16880" y="1"/>
                  </a:moveTo>
                  <a:lnTo>
                    <a:pt x="0" y="20775"/>
                  </a:lnTo>
                  <a:lnTo>
                    <a:pt x="57419" y="40792"/>
                  </a:lnTo>
                  <a:lnTo>
                    <a:pt x="76174" y="20018"/>
                  </a:lnTo>
                  <a:lnTo>
                    <a:pt x="1688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772;p64">
              <a:extLst>
                <a:ext uri="{FF2B5EF4-FFF2-40B4-BE49-F238E27FC236}">
                  <a16:creationId xmlns:a16="http://schemas.microsoft.com/office/drawing/2014/main" id="{80FDC5CF-D8BA-4111-9A17-9588A874577B}"/>
                </a:ext>
              </a:extLst>
            </p:cNvPr>
            <p:cNvSpPr/>
            <p:nvPr/>
          </p:nvSpPr>
          <p:spPr>
            <a:xfrm>
              <a:off x="2101300" y="4442275"/>
              <a:ext cx="1920600" cy="1034975"/>
            </a:xfrm>
            <a:custGeom>
              <a:avLst/>
              <a:gdLst/>
              <a:ahLst/>
              <a:cxnLst/>
              <a:rect l="l" t="t" r="r" b="b"/>
              <a:pathLst>
                <a:path w="76824" h="41399" extrusionOk="0">
                  <a:moveTo>
                    <a:pt x="17313" y="628"/>
                  </a:moveTo>
                  <a:lnTo>
                    <a:pt x="75994" y="20465"/>
                  </a:lnTo>
                  <a:lnTo>
                    <a:pt x="57671" y="40756"/>
                  </a:lnTo>
                  <a:lnTo>
                    <a:pt x="57671" y="40756"/>
                  </a:lnTo>
                  <a:lnTo>
                    <a:pt x="830" y="20934"/>
                  </a:lnTo>
                  <a:lnTo>
                    <a:pt x="17313" y="628"/>
                  </a:lnTo>
                  <a:close/>
                  <a:moveTo>
                    <a:pt x="17220" y="1"/>
                  </a:moveTo>
                  <a:cubicBezTo>
                    <a:pt x="17133" y="1"/>
                    <a:pt x="17041" y="34"/>
                    <a:pt x="16988" y="87"/>
                  </a:cubicBezTo>
                  <a:lnTo>
                    <a:pt x="73" y="20862"/>
                  </a:lnTo>
                  <a:cubicBezTo>
                    <a:pt x="37" y="20970"/>
                    <a:pt x="1" y="21042"/>
                    <a:pt x="37" y="21150"/>
                  </a:cubicBezTo>
                  <a:cubicBezTo>
                    <a:pt x="73" y="21259"/>
                    <a:pt x="145" y="21331"/>
                    <a:pt x="217" y="21367"/>
                  </a:cubicBezTo>
                  <a:lnTo>
                    <a:pt x="57636" y="41384"/>
                  </a:lnTo>
                  <a:cubicBezTo>
                    <a:pt x="57665" y="41394"/>
                    <a:pt x="57697" y="41398"/>
                    <a:pt x="57729" y="41398"/>
                  </a:cubicBezTo>
                  <a:cubicBezTo>
                    <a:pt x="57816" y="41398"/>
                    <a:pt x="57908" y="41365"/>
                    <a:pt x="57961" y="41312"/>
                  </a:cubicBezTo>
                  <a:lnTo>
                    <a:pt x="76716" y="20537"/>
                  </a:lnTo>
                  <a:cubicBezTo>
                    <a:pt x="76788" y="20429"/>
                    <a:pt x="76824" y="20357"/>
                    <a:pt x="76788" y="20249"/>
                  </a:cubicBezTo>
                  <a:cubicBezTo>
                    <a:pt x="76788" y="20140"/>
                    <a:pt x="76716" y="20068"/>
                    <a:pt x="76607" y="20032"/>
                  </a:cubicBezTo>
                  <a:lnTo>
                    <a:pt x="17313" y="15"/>
                  </a:lnTo>
                  <a:cubicBezTo>
                    <a:pt x="17284" y="5"/>
                    <a:pt x="17252" y="1"/>
                    <a:pt x="172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773;p64">
              <a:extLst>
                <a:ext uri="{FF2B5EF4-FFF2-40B4-BE49-F238E27FC236}">
                  <a16:creationId xmlns:a16="http://schemas.microsoft.com/office/drawing/2014/main" id="{5B5345CF-8173-4E59-A576-F5E61B33441F}"/>
                </a:ext>
              </a:extLst>
            </p:cNvPr>
            <p:cNvSpPr/>
            <p:nvPr/>
          </p:nvSpPr>
          <p:spPr>
            <a:xfrm>
              <a:off x="2372725" y="4594125"/>
              <a:ext cx="1442700" cy="737600"/>
            </a:xfrm>
            <a:custGeom>
              <a:avLst/>
              <a:gdLst/>
              <a:ahLst/>
              <a:cxnLst/>
              <a:rect l="l" t="t" r="r" b="b"/>
              <a:pathLst>
                <a:path w="57708" h="29504" extrusionOk="0">
                  <a:moveTo>
                    <a:pt x="12587" y="0"/>
                  </a:moveTo>
                  <a:lnTo>
                    <a:pt x="0" y="14571"/>
                  </a:lnTo>
                  <a:lnTo>
                    <a:pt x="45084" y="29503"/>
                  </a:lnTo>
                  <a:lnTo>
                    <a:pt x="57707" y="15906"/>
                  </a:lnTo>
                  <a:lnTo>
                    <a:pt x="1258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4774;p64">
              <a:extLst>
                <a:ext uri="{FF2B5EF4-FFF2-40B4-BE49-F238E27FC236}">
                  <a16:creationId xmlns:a16="http://schemas.microsoft.com/office/drawing/2014/main" id="{DCB9EE88-A303-4609-8F02-C2960E29A045}"/>
                </a:ext>
              </a:extLst>
            </p:cNvPr>
            <p:cNvSpPr/>
            <p:nvPr/>
          </p:nvSpPr>
          <p:spPr>
            <a:xfrm>
              <a:off x="2364600" y="4586550"/>
              <a:ext cx="1458025" cy="752725"/>
            </a:xfrm>
            <a:custGeom>
              <a:avLst/>
              <a:gdLst/>
              <a:ahLst/>
              <a:cxnLst/>
              <a:rect l="l" t="t" r="r" b="b"/>
              <a:pathLst>
                <a:path w="58321" h="30109" extrusionOk="0">
                  <a:moveTo>
                    <a:pt x="13021" y="628"/>
                  </a:moveTo>
                  <a:lnTo>
                    <a:pt x="57491" y="16353"/>
                  </a:lnTo>
                  <a:lnTo>
                    <a:pt x="45320" y="29452"/>
                  </a:lnTo>
                  <a:lnTo>
                    <a:pt x="45320" y="29452"/>
                  </a:lnTo>
                  <a:lnTo>
                    <a:pt x="830" y="14730"/>
                  </a:lnTo>
                  <a:lnTo>
                    <a:pt x="13021" y="628"/>
                  </a:lnTo>
                  <a:close/>
                  <a:moveTo>
                    <a:pt x="12928" y="1"/>
                  </a:moveTo>
                  <a:cubicBezTo>
                    <a:pt x="12840" y="1"/>
                    <a:pt x="12749" y="34"/>
                    <a:pt x="12696" y="87"/>
                  </a:cubicBezTo>
                  <a:lnTo>
                    <a:pt x="73" y="14694"/>
                  </a:lnTo>
                  <a:cubicBezTo>
                    <a:pt x="0" y="14766"/>
                    <a:pt x="0" y="14874"/>
                    <a:pt x="37" y="14947"/>
                  </a:cubicBezTo>
                  <a:cubicBezTo>
                    <a:pt x="37" y="15055"/>
                    <a:pt x="109" y="15127"/>
                    <a:pt x="217" y="15163"/>
                  </a:cubicBezTo>
                  <a:lnTo>
                    <a:pt x="45337" y="30095"/>
                  </a:lnTo>
                  <a:cubicBezTo>
                    <a:pt x="45366" y="30104"/>
                    <a:pt x="45395" y="30109"/>
                    <a:pt x="45423" y="30109"/>
                  </a:cubicBezTo>
                  <a:cubicBezTo>
                    <a:pt x="45500" y="30109"/>
                    <a:pt x="45573" y="30075"/>
                    <a:pt x="45625" y="30023"/>
                  </a:cubicBezTo>
                  <a:lnTo>
                    <a:pt x="58249" y="16425"/>
                  </a:lnTo>
                  <a:cubicBezTo>
                    <a:pt x="58321" y="16353"/>
                    <a:pt x="58321" y="16245"/>
                    <a:pt x="58321" y="16137"/>
                  </a:cubicBezTo>
                  <a:cubicBezTo>
                    <a:pt x="58285" y="16029"/>
                    <a:pt x="58213" y="15956"/>
                    <a:pt x="58105" y="15920"/>
                  </a:cubicBezTo>
                  <a:lnTo>
                    <a:pt x="13021" y="15"/>
                  </a:lnTo>
                  <a:cubicBezTo>
                    <a:pt x="12992" y="5"/>
                    <a:pt x="12960" y="1"/>
                    <a:pt x="129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4775;p64">
              <a:extLst>
                <a:ext uri="{FF2B5EF4-FFF2-40B4-BE49-F238E27FC236}">
                  <a16:creationId xmlns:a16="http://schemas.microsoft.com/office/drawing/2014/main" id="{863E8E4A-8512-48A6-9501-DB24FE308A71}"/>
                </a:ext>
              </a:extLst>
            </p:cNvPr>
            <p:cNvSpPr/>
            <p:nvPr/>
          </p:nvSpPr>
          <p:spPr>
            <a:xfrm>
              <a:off x="2342050" y="1025400"/>
              <a:ext cx="3594125" cy="3621050"/>
            </a:xfrm>
            <a:custGeom>
              <a:avLst/>
              <a:gdLst/>
              <a:ahLst/>
              <a:cxnLst/>
              <a:rect l="l" t="t" r="r" b="b"/>
              <a:pathLst>
                <a:path w="143765" h="144842" extrusionOk="0">
                  <a:moveTo>
                    <a:pt x="90743" y="0"/>
                  </a:moveTo>
                  <a:cubicBezTo>
                    <a:pt x="89664" y="0"/>
                    <a:pt x="88322" y="517"/>
                    <a:pt x="87031" y="969"/>
                  </a:cubicBezTo>
                  <a:cubicBezTo>
                    <a:pt x="84109" y="1979"/>
                    <a:pt x="76247" y="9626"/>
                    <a:pt x="74443" y="14422"/>
                  </a:cubicBezTo>
                  <a:cubicBezTo>
                    <a:pt x="72676" y="19255"/>
                    <a:pt x="74227" y="20842"/>
                    <a:pt x="77365" y="23728"/>
                  </a:cubicBezTo>
                  <a:cubicBezTo>
                    <a:pt x="80503" y="26649"/>
                    <a:pt x="84326" y="32600"/>
                    <a:pt x="86345" y="38227"/>
                  </a:cubicBezTo>
                  <a:cubicBezTo>
                    <a:pt x="88365" y="43817"/>
                    <a:pt x="90926" y="49191"/>
                    <a:pt x="95074" y="50670"/>
                  </a:cubicBezTo>
                  <a:cubicBezTo>
                    <a:pt x="95074" y="50670"/>
                    <a:pt x="88473" y="53808"/>
                    <a:pt x="84109" y="56946"/>
                  </a:cubicBezTo>
                  <a:cubicBezTo>
                    <a:pt x="79709" y="60083"/>
                    <a:pt x="77581" y="61526"/>
                    <a:pt x="77581" y="61526"/>
                  </a:cubicBezTo>
                  <a:cubicBezTo>
                    <a:pt x="77581" y="61526"/>
                    <a:pt x="71666" y="63221"/>
                    <a:pt x="69394" y="66143"/>
                  </a:cubicBezTo>
                  <a:cubicBezTo>
                    <a:pt x="67158" y="69028"/>
                    <a:pt x="66256" y="70940"/>
                    <a:pt x="66256" y="70940"/>
                  </a:cubicBezTo>
                  <a:cubicBezTo>
                    <a:pt x="66256" y="70940"/>
                    <a:pt x="45986" y="74438"/>
                    <a:pt x="39711" y="79812"/>
                  </a:cubicBezTo>
                  <a:cubicBezTo>
                    <a:pt x="39711" y="79812"/>
                    <a:pt x="30405" y="82265"/>
                    <a:pt x="26474" y="85980"/>
                  </a:cubicBezTo>
                  <a:cubicBezTo>
                    <a:pt x="22543" y="89695"/>
                    <a:pt x="20739" y="96511"/>
                    <a:pt x="20739" y="96511"/>
                  </a:cubicBezTo>
                  <a:cubicBezTo>
                    <a:pt x="20739" y="96511"/>
                    <a:pt x="15474" y="101020"/>
                    <a:pt x="13021" y="102354"/>
                  </a:cubicBezTo>
                  <a:cubicBezTo>
                    <a:pt x="10532" y="103689"/>
                    <a:pt x="6493" y="106285"/>
                    <a:pt x="4473" y="112345"/>
                  </a:cubicBezTo>
                  <a:cubicBezTo>
                    <a:pt x="2453" y="118368"/>
                    <a:pt x="1" y="132073"/>
                    <a:pt x="1" y="132073"/>
                  </a:cubicBezTo>
                  <a:lnTo>
                    <a:pt x="6276" y="134995"/>
                  </a:lnTo>
                  <a:cubicBezTo>
                    <a:pt x="6276" y="134995"/>
                    <a:pt x="6385" y="131388"/>
                    <a:pt x="12011" y="125906"/>
                  </a:cubicBezTo>
                  <a:cubicBezTo>
                    <a:pt x="17602" y="120388"/>
                    <a:pt x="21064" y="111082"/>
                    <a:pt x="21533" y="110866"/>
                  </a:cubicBezTo>
                  <a:cubicBezTo>
                    <a:pt x="21966" y="110650"/>
                    <a:pt x="31848" y="104157"/>
                    <a:pt x="31848" y="104157"/>
                  </a:cubicBezTo>
                  <a:cubicBezTo>
                    <a:pt x="31848" y="104157"/>
                    <a:pt x="39458" y="109423"/>
                    <a:pt x="48114" y="110866"/>
                  </a:cubicBezTo>
                  <a:cubicBezTo>
                    <a:pt x="50854" y="111336"/>
                    <a:pt x="53685" y="111496"/>
                    <a:pt x="56272" y="111496"/>
                  </a:cubicBezTo>
                  <a:cubicBezTo>
                    <a:pt x="61825" y="111496"/>
                    <a:pt x="66256" y="110758"/>
                    <a:pt x="66256" y="110758"/>
                  </a:cubicBezTo>
                  <a:lnTo>
                    <a:pt x="66256" y="110758"/>
                  </a:lnTo>
                  <a:lnTo>
                    <a:pt x="63587" y="119053"/>
                  </a:lnTo>
                  <a:cubicBezTo>
                    <a:pt x="63587" y="119053"/>
                    <a:pt x="57420" y="121758"/>
                    <a:pt x="55833" y="125004"/>
                  </a:cubicBezTo>
                  <a:cubicBezTo>
                    <a:pt x="54282" y="128250"/>
                    <a:pt x="46888" y="140585"/>
                    <a:pt x="46888" y="140585"/>
                  </a:cubicBezTo>
                  <a:lnTo>
                    <a:pt x="52154" y="144841"/>
                  </a:lnTo>
                  <a:cubicBezTo>
                    <a:pt x="52154" y="144841"/>
                    <a:pt x="57636" y="140585"/>
                    <a:pt x="65390" y="136654"/>
                  </a:cubicBezTo>
                  <a:cubicBezTo>
                    <a:pt x="73109" y="132723"/>
                    <a:pt x="75020" y="129945"/>
                    <a:pt x="77256" y="125329"/>
                  </a:cubicBezTo>
                  <a:cubicBezTo>
                    <a:pt x="79493" y="120748"/>
                    <a:pt x="82306" y="111984"/>
                    <a:pt x="82414" y="111191"/>
                  </a:cubicBezTo>
                  <a:cubicBezTo>
                    <a:pt x="82522" y="110433"/>
                    <a:pt x="84758" y="108413"/>
                    <a:pt x="85119" y="103580"/>
                  </a:cubicBezTo>
                  <a:lnTo>
                    <a:pt x="85444" y="98747"/>
                  </a:lnTo>
                  <a:lnTo>
                    <a:pt x="97202" y="88216"/>
                  </a:lnTo>
                  <a:cubicBezTo>
                    <a:pt x="97202" y="88216"/>
                    <a:pt x="106543" y="84537"/>
                    <a:pt x="114261" y="75989"/>
                  </a:cubicBezTo>
                  <a:cubicBezTo>
                    <a:pt x="122016" y="67477"/>
                    <a:pt x="123242" y="63329"/>
                    <a:pt x="124036" y="55719"/>
                  </a:cubicBezTo>
                  <a:cubicBezTo>
                    <a:pt x="124793" y="48073"/>
                    <a:pt x="127931" y="17921"/>
                    <a:pt x="128039" y="17452"/>
                  </a:cubicBezTo>
                  <a:cubicBezTo>
                    <a:pt x="128183" y="17019"/>
                    <a:pt x="129193" y="14783"/>
                    <a:pt x="130528" y="14567"/>
                  </a:cubicBezTo>
                  <a:cubicBezTo>
                    <a:pt x="130553" y="14562"/>
                    <a:pt x="130580" y="14560"/>
                    <a:pt x="130610" y="14560"/>
                  </a:cubicBezTo>
                  <a:cubicBezTo>
                    <a:pt x="132140" y="14560"/>
                    <a:pt x="139275" y="20855"/>
                    <a:pt x="140266" y="21492"/>
                  </a:cubicBezTo>
                  <a:cubicBezTo>
                    <a:pt x="140695" y="21783"/>
                    <a:pt x="141308" y="22009"/>
                    <a:pt x="141886" y="22009"/>
                  </a:cubicBezTo>
                  <a:cubicBezTo>
                    <a:pt x="142668" y="22009"/>
                    <a:pt x="143387" y="21596"/>
                    <a:pt x="143512" y="20374"/>
                  </a:cubicBezTo>
                  <a:cubicBezTo>
                    <a:pt x="143764" y="18246"/>
                    <a:pt x="141961" y="12980"/>
                    <a:pt x="136226" y="7245"/>
                  </a:cubicBezTo>
                  <a:cubicBezTo>
                    <a:pt x="132064" y="3083"/>
                    <a:pt x="128730" y="1480"/>
                    <a:pt x="126700" y="1480"/>
                  </a:cubicBezTo>
                  <a:cubicBezTo>
                    <a:pt x="125950" y="1480"/>
                    <a:pt x="125379" y="1698"/>
                    <a:pt x="125009" y="2087"/>
                  </a:cubicBezTo>
                  <a:cubicBezTo>
                    <a:pt x="123675" y="3566"/>
                    <a:pt x="124577" y="6704"/>
                    <a:pt x="123675" y="11285"/>
                  </a:cubicBezTo>
                  <a:cubicBezTo>
                    <a:pt x="122773" y="15901"/>
                    <a:pt x="117183" y="32492"/>
                    <a:pt x="114370" y="40355"/>
                  </a:cubicBezTo>
                  <a:cubicBezTo>
                    <a:pt x="111556" y="48181"/>
                    <a:pt x="112458" y="58857"/>
                    <a:pt x="112458" y="58857"/>
                  </a:cubicBezTo>
                  <a:cubicBezTo>
                    <a:pt x="112458" y="58857"/>
                    <a:pt x="108671" y="60192"/>
                    <a:pt x="105966" y="62211"/>
                  </a:cubicBezTo>
                  <a:cubicBezTo>
                    <a:pt x="103261" y="64231"/>
                    <a:pt x="99113" y="67044"/>
                    <a:pt x="99113" y="67044"/>
                  </a:cubicBezTo>
                  <a:lnTo>
                    <a:pt x="97995" y="66467"/>
                  </a:lnTo>
                  <a:cubicBezTo>
                    <a:pt x="97995" y="66467"/>
                    <a:pt x="104271" y="60192"/>
                    <a:pt x="106182" y="56585"/>
                  </a:cubicBezTo>
                  <a:cubicBezTo>
                    <a:pt x="108094" y="53014"/>
                    <a:pt x="108671" y="52798"/>
                    <a:pt x="107661" y="50670"/>
                  </a:cubicBezTo>
                  <a:cubicBezTo>
                    <a:pt x="106651" y="48542"/>
                    <a:pt x="98464" y="38227"/>
                    <a:pt x="94857" y="33610"/>
                  </a:cubicBezTo>
                  <a:cubicBezTo>
                    <a:pt x="91287" y="29030"/>
                    <a:pt x="86886" y="21275"/>
                    <a:pt x="86021" y="19039"/>
                  </a:cubicBezTo>
                  <a:cubicBezTo>
                    <a:pt x="85119" y="16803"/>
                    <a:pt x="85227" y="14567"/>
                    <a:pt x="85877" y="12980"/>
                  </a:cubicBezTo>
                  <a:cubicBezTo>
                    <a:pt x="86562" y="11393"/>
                    <a:pt x="92837" y="8255"/>
                    <a:pt x="92946" y="3458"/>
                  </a:cubicBezTo>
                  <a:cubicBezTo>
                    <a:pt x="93005" y="788"/>
                    <a:pt x="92075" y="0"/>
                    <a:pt x="9074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4776;p64">
              <a:extLst>
                <a:ext uri="{FF2B5EF4-FFF2-40B4-BE49-F238E27FC236}">
                  <a16:creationId xmlns:a16="http://schemas.microsoft.com/office/drawing/2014/main" id="{00948B0D-E7F4-4DA5-9810-C0BE399EA3CE}"/>
                </a:ext>
              </a:extLst>
            </p:cNvPr>
            <p:cNvSpPr/>
            <p:nvPr/>
          </p:nvSpPr>
          <p:spPr>
            <a:xfrm>
              <a:off x="3621525" y="3838525"/>
              <a:ext cx="734900" cy="798900"/>
            </a:xfrm>
            <a:custGeom>
              <a:avLst/>
              <a:gdLst/>
              <a:ahLst/>
              <a:cxnLst/>
              <a:rect l="l" t="t" r="r" b="b"/>
              <a:pathLst>
                <a:path w="29396" h="31956" extrusionOk="0">
                  <a:moveTo>
                    <a:pt x="26835" y="0"/>
                  </a:moveTo>
                  <a:cubicBezTo>
                    <a:pt x="26655" y="1948"/>
                    <a:pt x="26186" y="5086"/>
                    <a:pt x="25104" y="7358"/>
                  </a:cubicBezTo>
                  <a:cubicBezTo>
                    <a:pt x="23481" y="10856"/>
                    <a:pt x="20920" y="12046"/>
                    <a:pt x="20920" y="12046"/>
                  </a:cubicBezTo>
                  <a:cubicBezTo>
                    <a:pt x="20920" y="12046"/>
                    <a:pt x="21136" y="16014"/>
                    <a:pt x="17854" y="19043"/>
                  </a:cubicBezTo>
                  <a:cubicBezTo>
                    <a:pt x="14608" y="22073"/>
                    <a:pt x="6421" y="26978"/>
                    <a:pt x="1263" y="30260"/>
                  </a:cubicBezTo>
                  <a:cubicBezTo>
                    <a:pt x="831" y="30549"/>
                    <a:pt x="398" y="30837"/>
                    <a:pt x="1" y="31162"/>
                  </a:cubicBezTo>
                  <a:lnTo>
                    <a:pt x="975" y="31956"/>
                  </a:lnTo>
                  <a:cubicBezTo>
                    <a:pt x="1985" y="31162"/>
                    <a:pt x="7142" y="27375"/>
                    <a:pt x="14067" y="23876"/>
                  </a:cubicBezTo>
                  <a:cubicBezTo>
                    <a:pt x="17926" y="21929"/>
                    <a:pt x="20307" y="20234"/>
                    <a:pt x="21966" y="18502"/>
                  </a:cubicBezTo>
                  <a:cubicBezTo>
                    <a:pt x="23661" y="16771"/>
                    <a:pt x="24707" y="14968"/>
                    <a:pt x="25825" y="12696"/>
                  </a:cubicBezTo>
                  <a:cubicBezTo>
                    <a:pt x="27015" y="10243"/>
                    <a:pt x="28350" y="6600"/>
                    <a:pt x="29396" y="3607"/>
                  </a:cubicBezTo>
                  <a:cubicBezTo>
                    <a:pt x="28927" y="2272"/>
                    <a:pt x="28169" y="1010"/>
                    <a:pt x="2683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4777;p64">
              <a:extLst>
                <a:ext uri="{FF2B5EF4-FFF2-40B4-BE49-F238E27FC236}">
                  <a16:creationId xmlns:a16="http://schemas.microsoft.com/office/drawing/2014/main" id="{221CC24E-CC3B-4082-A81F-A20F67FBE434}"/>
                </a:ext>
              </a:extLst>
            </p:cNvPr>
            <p:cNvSpPr/>
            <p:nvPr/>
          </p:nvSpPr>
          <p:spPr>
            <a:xfrm>
              <a:off x="2437625" y="3653675"/>
              <a:ext cx="495950" cy="734875"/>
            </a:xfrm>
            <a:custGeom>
              <a:avLst/>
              <a:gdLst/>
              <a:ahLst/>
              <a:cxnLst/>
              <a:rect l="l" t="t" r="r" b="b"/>
              <a:pathLst>
                <a:path w="19838" h="29395" extrusionOk="0">
                  <a:moveTo>
                    <a:pt x="19621" y="0"/>
                  </a:moveTo>
                  <a:cubicBezTo>
                    <a:pt x="17493" y="1118"/>
                    <a:pt x="15690" y="2128"/>
                    <a:pt x="15690" y="2128"/>
                  </a:cubicBezTo>
                  <a:cubicBezTo>
                    <a:pt x="15690" y="2128"/>
                    <a:pt x="15438" y="8692"/>
                    <a:pt x="10785" y="12660"/>
                  </a:cubicBezTo>
                  <a:cubicBezTo>
                    <a:pt x="6096" y="16627"/>
                    <a:pt x="722" y="25896"/>
                    <a:pt x="722" y="25896"/>
                  </a:cubicBezTo>
                  <a:lnTo>
                    <a:pt x="1" y="28385"/>
                  </a:lnTo>
                  <a:lnTo>
                    <a:pt x="2201" y="29395"/>
                  </a:lnTo>
                  <a:cubicBezTo>
                    <a:pt x="2417" y="28277"/>
                    <a:pt x="3391" y="25031"/>
                    <a:pt x="7972" y="20559"/>
                  </a:cubicBezTo>
                  <a:cubicBezTo>
                    <a:pt x="11723" y="16844"/>
                    <a:pt x="14572" y="11361"/>
                    <a:pt x="16123" y="8188"/>
                  </a:cubicBezTo>
                  <a:cubicBezTo>
                    <a:pt x="16628" y="7106"/>
                    <a:pt x="17025" y="6312"/>
                    <a:pt x="17241" y="5879"/>
                  </a:cubicBezTo>
                  <a:cubicBezTo>
                    <a:pt x="17313" y="5771"/>
                    <a:pt x="17349" y="5663"/>
                    <a:pt x="17421" y="5591"/>
                  </a:cubicBezTo>
                  <a:cubicBezTo>
                    <a:pt x="17457" y="5555"/>
                    <a:pt x="17493" y="5519"/>
                    <a:pt x="17566" y="5482"/>
                  </a:cubicBezTo>
                  <a:cubicBezTo>
                    <a:pt x="17566" y="5482"/>
                    <a:pt x="17602" y="5446"/>
                    <a:pt x="17674" y="5410"/>
                  </a:cubicBezTo>
                  <a:cubicBezTo>
                    <a:pt x="17746" y="5374"/>
                    <a:pt x="17818" y="5338"/>
                    <a:pt x="17890" y="5266"/>
                  </a:cubicBezTo>
                  <a:cubicBezTo>
                    <a:pt x="18107" y="5158"/>
                    <a:pt x="18359" y="4978"/>
                    <a:pt x="18648" y="4797"/>
                  </a:cubicBezTo>
                  <a:cubicBezTo>
                    <a:pt x="18972" y="4581"/>
                    <a:pt x="19333" y="4364"/>
                    <a:pt x="19694" y="4112"/>
                  </a:cubicBezTo>
                  <a:cubicBezTo>
                    <a:pt x="19766" y="3571"/>
                    <a:pt x="19838" y="2886"/>
                    <a:pt x="19838" y="2200"/>
                  </a:cubicBezTo>
                  <a:cubicBezTo>
                    <a:pt x="19838" y="1479"/>
                    <a:pt x="19766" y="722"/>
                    <a:pt x="1962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4778;p64">
              <a:extLst>
                <a:ext uri="{FF2B5EF4-FFF2-40B4-BE49-F238E27FC236}">
                  <a16:creationId xmlns:a16="http://schemas.microsoft.com/office/drawing/2014/main" id="{082B6839-8064-46C8-87DA-F800FCB065C5}"/>
                </a:ext>
              </a:extLst>
            </p:cNvPr>
            <p:cNvSpPr/>
            <p:nvPr/>
          </p:nvSpPr>
          <p:spPr>
            <a:xfrm>
              <a:off x="2333950" y="1018075"/>
              <a:ext cx="3604025" cy="3636025"/>
            </a:xfrm>
            <a:custGeom>
              <a:avLst/>
              <a:gdLst/>
              <a:ahLst/>
              <a:cxnLst/>
              <a:rect l="l" t="t" r="r" b="b"/>
              <a:pathLst>
                <a:path w="144161" h="145441" extrusionOk="0">
                  <a:moveTo>
                    <a:pt x="91070" y="613"/>
                  </a:moveTo>
                  <a:cubicBezTo>
                    <a:pt x="91394" y="613"/>
                    <a:pt x="91647" y="649"/>
                    <a:pt x="91863" y="721"/>
                  </a:cubicBezTo>
                  <a:cubicBezTo>
                    <a:pt x="92188" y="866"/>
                    <a:pt x="92440" y="1082"/>
                    <a:pt x="92657" y="1515"/>
                  </a:cubicBezTo>
                  <a:cubicBezTo>
                    <a:pt x="92873" y="1948"/>
                    <a:pt x="92981" y="2597"/>
                    <a:pt x="92981" y="3499"/>
                  </a:cubicBezTo>
                  <a:cubicBezTo>
                    <a:pt x="92981" y="3571"/>
                    <a:pt x="92981" y="3643"/>
                    <a:pt x="92981" y="3751"/>
                  </a:cubicBezTo>
                  <a:cubicBezTo>
                    <a:pt x="92945" y="4869"/>
                    <a:pt x="92548" y="5915"/>
                    <a:pt x="91971" y="6889"/>
                  </a:cubicBezTo>
                  <a:cubicBezTo>
                    <a:pt x="91070" y="8332"/>
                    <a:pt x="89735" y="9594"/>
                    <a:pt x="88509" y="10604"/>
                  </a:cubicBezTo>
                  <a:cubicBezTo>
                    <a:pt x="87932" y="11109"/>
                    <a:pt x="87355" y="11578"/>
                    <a:pt x="86922" y="12010"/>
                  </a:cubicBezTo>
                  <a:cubicBezTo>
                    <a:pt x="86453" y="12407"/>
                    <a:pt x="86092" y="12768"/>
                    <a:pt x="85948" y="13165"/>
                  </a:cubicBezTo>
                  <a:cubicBezTo>
                    <a:pt x="85587" y="13994"/>
                    <a:pt x="85371" y="14968"/>
                    <a:pt x="85371" y="16050"/>
                  </a:cubicBezTo>
                  <a:cubicBezTo>
                    <a:pt x="85371" y="17132"/>
                    <a:pt x="85587" y="18286"/>
                    <a:pt x="86056" y="19440"/>
                  </a:cubicBezTo>
                  <a:cubicBezTo>
                    <a:pt x="86525" y="20594"/>
                    <a:pt x="87824" y="23083"/>
                    <a:pt x="89483" y="25896"/>
                  </a:cubicBezTo>
                  <a:cubicBezTo>
                    <a:pt x="91142" y="28673"/>
                    <a:pt x="93161" y="31775"/>
                    <a:pt x="94965" y="34084"/>
                  </a:cubicBezTo>
                  <a:cubicBezTo>
                    <a:pt x="96732" y="36392"/>
                    <a:pt x="99690" y="40107"/>
                    <a:pt x="102323" y="43533"/>
                  </a:cubicBezTo>
                  <a:cubicBezTo>
                    <a:pt x="103621" y="45228"/>
                    <a:pt x="104847" y="46887"/>
                    <a:pt x="105821" y="48222"/>
                  </a:cubicBezTo>
                  <a:cubicBezTo>
                    <a:pt x="106759" y="49556"/>
                    <a:pt x="107480" y="50602"/>
                    <a:pt x="107697" y="51071"/>
                  </a:cubicBezTo>
                  <a:cubicBezTo>
                    <a:pt x="108021" y="51756"/>
                    <a:pt x="108165" y="52225"/>
                    <a:pt x="108165" y="52622"/>
                  </a:cubicBezTo>
                  <a:cubicBezTo>
                    <a:pt x="108165" y="53019"/>
                    <a:pt x="108021" y="53452"/>
                    <a:pt x="107697" y="54065"/>
                  </a:cubicBezTo>
                  <a:cubicBezTo>
                    <a:pt x="107372" y="54714"/>
                    <a:pt x="106903" y="55543"/>
                    <a:pt x="106254" y="56734"/>
                  </a:cubicBezTo>
                  <a:cubicBezTo>
                    <a:pt x="105316" y="58501"/>
                    <a:pt x="103296" y="60954"/>
                    <a:pt x="101493" y="62973"/>
                  </a:cubicBezTo>
                  <a:cubicBezTo>
                    <a:pt x="100591" y="63983"/>
                    <a:pt x="99726" y="64885"/>
                    <a:pt x="99113" y="65498"/>
                  </a:cubicBezTo>
                  <a:cubicBezTo>
                    <a:pt x="98824" y="65823"/>
                    <a:pt x="98572" y="66111"/>
                    <a:pt x="98391" y="66255"/>
                  </a:cubicBezTo>
                  <a:cubicBezTo>
                    <a:pt x="98211" y="66436"/>
                    <a:pt x="98103" y="66544"/>
                    <a:pt x="98103" y="66544"/>
                  </a:cubicBezTo>
                  <a:cubicBezTo>
                    <a:pt x="98031" y="66616"/>
                    <a:pt x="98031" y="66724"/>
                    <a:pt x="98031" y="66796"/>
                  </a:cubicBezTo>
                  <a:cubicBezTo>
                    <a:pt x="98031" y="66905"/>
                    <a:pt x="98103" y="66977"/>
                    <a:pt x="98211" y="67013"/>
                  </a:cubicBezTo>
                  <a:lnTo>
                    <a:pt x="99329" y="67590"/>
                  </a:lnTo>
                  <a:cubicBezTo>
                    <a:pt x="99359" y="67605"/>
                    <a:pt x="99401" y="67614"/>
                    <a:pt x="99445" y="67614"/>
                  </a:cubicBezTo>
                  <a:cubicBezTo>
                    <a:pt x="99508" y="67614"/>
                    <a:pt x="99575" y="67596"/>
                    <a:pt x="99617" y="67554"/>
                  </a:cubicBezTo>
                  <a:cubicBezTo>
                    <a:pt x="99617" y="67554"/>
                    <a:pt x="103765" y="64777"/>
                    <a:pt x="106470" y="62757"/>
                  </a:cubicBezTo>
                  <a:cubicBezTo>
                    <a:pt x="107769" y="61747"/>
                    <a:pt x="109392" y="60917"/>
                    <a:pt x="110690" y="60340"/>
                  </a:cubicBezTo>
                  <a:cubicBezTo>
                    <a:pt x="111303" y="60052"/>
                    <a:pt x="111880" y="59799"/>
                    <a:pt x="112277" y="59655"/>
                  </a:cubicBezTo>
                  <a:cubicBezTo>
                    <a:pt x="112457" y="59583"/>
                    <a:pt x="112638" y="59511"/>
                    <a:pt x="112746" y="59475"/>
                  </a:cubicBezTo>
                  <a:cubicBezTo>
                    <a:pt x="112854" y="59439"/>
                    <a:pt x="112890" y="59403"/>
                    <a:pt x="112890" y="59403"/>
                  </a:cubicBezTo>
                  <a:cubicBezTo>
                    <a:pt x="113034" y="59367"/>
                    <a:pt x="113107" y="59258"/>
                    <a:pt x="113107" y="59114"/>
                  </a:cubicBezTo>
                  <a:cubicBezTo>
                    <a:pt x="113107" y="59114"/>
                    <a:pt x="113071" y="59006"/>
                    <a:pt x="113071" y="58826"/>
                  </a:cubicBezTo>
                  <a:cubicBezTo>
                    <a:pt x="113034" y="58248"/>
                    <a:pt x="112962" y="56878"/>
                    <a:pt x="112962" y="55075"/>
                  </a:cubicBezTo>
                  <a:cubicBezTo>
                    <a:pt x="112962" y="51251"/>
                    <a:pt x="113287" y="45445"/>
                    <a:pt x="114982" y="40720"/>
                  </a:cubicBezTo>
                  <a:cubicBezTo>
                    <a:pt x="116389" y="36789"/>
                    <a:pt x="118481" y="30693"/>
                    <a:pt x="120356" y="24995"/>
                  </a:cubicBezTo>
                  <a:cubicBezTo>
                    <a:pt x="122232" y="19260"/>
                    <a:pt x="123855" y="13994"/>
                    <a:pt x="124287" y="11650"/>
                  </a:cubicBezTo>
                  <a:cubicBezTo>
                    <a:pt x="124756" y="9305"/>
                    <a:pt x="124756" y="7358"/>
                    <a:pt x="124828" y="5843"/>
                  </a:cubicBezTo>
                  <a:cubicBezTo>
                    <a:pt x="124828" y="5049"/>
                    <a:pt x="124864" y="4400"/>
                    <a:pt x="125009" y="3859"/>
                  </a:cubicBezTo>
                  <a:cubicBezTo>
                    <a:pt x="125117" y="3318"/>
                    <a:pt x="125297" y="2922"/>
                    <a:pt x="125586" y="2597"/>
                  </a:cubicBezTo>
                  <a:cubicBezTo>
                    <a:pt x="125874" y="2272"/>
                    <a:pt x="126343" y="2092"/>
                    <a:pt x="127028" y="2092"/>
                  </a:cubicBezTo>
                  <a:cubicBezTo>
                    <a:pt x="127966" y="2092"/>
                    <a:pt x="129265" y="2453"/>
                    <a:pt x="130852" y="3354"/>
                  </a:cubicBezTo>
                  <a:cubicBezTo>
                    <a:pt x="132439" y="4256"/>
                    <a:pt x="134278" y="5699"/>
                    <a:pt x="136370" y="7754"/>
                  </a:cubicBezTo>
                  <a:cubicBezTo>
                    <a:pt x="139039" y="10460"/>
                    <a:pt x="140842" y="13020"/>
                    <a:pt x="141996" y="15220"/>
                  </a:cubicBezTo>
                  <a:cubicBezTo>
                    <a:pt x="143114" y="17420"/>
                    <a:pt x="143583" y="19224"/>
                    <a:pt x="143583" y="20306"/>
                  </a:cubicBezTo>
                  <a:cubicBezTo>
                    <a:pt x="143583" y="20414"/>
                    <a:pt x="143547" y="20522"/>
                    <a:pt x="143547" y="20630"/>
                  </a:cubicBezTo>
                  <a:cubicBezTo>
                    <a:pt x="143511" y="21208"/>
                    <a:pt x="143295" y="21532"/>
                    <a:pt x="143078" y="21712"/>
                  </a:cubicBezTo>
                  <a:cubicBezTo>
                    <a:pt x="142862" y="21929"/>
                    <a:pt x="142573" y="22001"/>
                    <a:pt x="142213" y="22001"/>
                  </a:cubicBezTo>
                  <a:cubicBezTo>
                    <a:pt x="141708" y="22001"/>
                    <a:pt x="141131" y="21785"/>
                    <a:pt x="140770" y="21532"/>
                  </a:cubicBezTo>
                  <a:cubicBezTo>
                    <a:pt x="140662" y="21460"/>
                    <a:pt x="140445" y="21316"/>
                    <a:pt x="140157" y="21063"/>
                  </a:cubicBezTo>
                  <a:cubicBezTo>
                    <a:pt x="139111" y="20234"/>
                    <a:pt x="137199" y="18647"/>
                    <a:pt x="135360" y="17204"/>
                  </a:cubicBezTo>
                  <a:cubicBezTo>
                    <a:pt x="134422" y="16519"/>
                    <a:pt x="133521" y="15834"/>
                    <a:pt x="132763" y="15365"/>
                  </a:cubicBezTo>
                  <a:cubicBezTo>
                    <a:pt x="132366" y="15112"/>
                    <a:pt x="132042" y="14932"/>
                    <a:pt x="131717" y="14788"/>
                  </a:cubicBezTo>
                  <a:cubicBezTo>
                    <a:pt x="131429" y="14643"/>
                    <a:pt x="131176" y="14535"/>
                    <a:pt x="130924" y="14535"/>
                  </a:cubicBezTo>
                  <a:lnTo>
                    <a:pt x="130779" y="14535"/>
                  </a:lnTo>
                  <a:cubicBezTo>
                    <a:pt x="129986" y="14679"/>
                    <a:pt x="129373" y="15365"/>
                    <a:pt x="128904" y="16050"/>
                  </a:cubicBezTo>
                  <a:cubicBezTo>
                    <a:pt x="128688" y="16375"/>
                    <a:pt x="128471" y="16735"/>
                    <a:pt x="128363" y="17024"/>
                  </a:cubicBezTo>
                  <a:cubicBezTo>
                    <a:pt x="128219" y="17312"/>
                    <a:pt x="128110" y="17529"/>
                    <a:pt x="128074" y="17673"/>
                  </a:cubicBezTo>
                  <a:lnTo>
                    <a:pt x="128074" y="17745"/>
                  </a:lnTo>
                  <a:cubicBezTo>
                    <a:pt x="128038" y="18106"/>
                    <a:pt x="127786" y="20198"/>
                    <a:pt x="127461" y="23263"/>
                  </a:cubicBezTo>
                  <a:cubicBezTo>
                    <a:pt x="126487" y="32424"/>
                    <a:pt x="124612" y="50350"/>
                    <a:pt x="124035" y="55976"/>
                  </a:cubicBezTo>
                  <a:cubicBezTo>
                    <a:pt x="123638" y="59763"/>
                    <a:pt x="123169" y="62685"/>
                    <a:pt x="121799" y="65678"/>
                  </a:cubicBezTo>
                  <a:cubicBezTo>
                    <a:pt x="120428" y="68708"/>
                    <a:pt x="118228" y="71846"/>
                    <a:pt x="114369" y="76102"/>
                  </a:cubicBezTo>
                  <a:cubicBezTo>
                    <a:pt x="110510" y="80322"/>
                    <a:pt x="106290" y="83351"/>
                    <a:pt x="103008" y="85335"/>
                  </a:cubicBezTo>
                  <a:cubicBezTo>
                    <a:pt x="101385" y="86345"/>
                    <a:pt x="99978" y="87066"/>
                    <a:pt x="99004" y="87535"/>
                  </a:cubicBezTo>
                  <a:cubicBezTo>
                    <a:pt x="98499" y="87787"/>
                    <a:pt x="98103" y="87932"/>
                    <a:pt x="97850" y="88076"/>
                  </a:cubicBezTo>
                  <a:cubicBezTo>
                    <a:pt x="97706" y="88112"/>
                    <a:pt x="97598" y="88148"/>
                    <a:pt x="97526" y="88184"/>
                  </a:cubicBezTo>
                  <a:cubicBezTo>
                    <a:pt x="97453" y="88220"/>
                    <a:pt x="97417" y="88220"/>
                    <a:pt x="97417" y="88220"/>
                  </a:cubicBezTo>
                  <a:lnTo>
                    <a:pt x="97345" y="88292"/>
                  </a:lnTo>
                  <a:lnTo>
                    <a:pt x="85551" y="98824"/>
                  </a:lnTo>
                  <a:cubicBezTo>
                    <a:pt x="85515" y="98896"/>
                    <a:pt x="85479" y="98968"/>
                    <a:pt x="85479" y="99040"/>
                  </a:cubicBezTo>
                  <a:cubicBezTo>
                    <a:pt x="85479" y="99040"/>
                    <a:pt x="85479" y="99040"/>
                    <a:pt x="85443" y="99654"/>
                  </a:cubicBezTo>
                  <a:cubicBezTo>
                    <a:pt x="85371" y="100231"/>
                    <a:pt x="85299" y="101457"/>
                    <a:pt x="85119" y="103837"/>
                  </a:cubicBezTo>
                  <a:cubicBezTo>
                    <a:pt x="84974" y="106218"/>
                    <a:pt x="84325" y="107877"/>
                    <a:pt x="83748" y="109067"/>
                  </a:cubicBezTo>
                  <a:cubicBezTo>
                    <a:pt x="83423" y="109644"/>
                    <a:pt x="83135" y="110113"/>
                    <a:pt x="82918" y="110510"/>
                  </a:cubicBezTo>
                  <a:cubicBezTo>
                    <a:pt x="82774" y="110690"/>
                    <a:pt x="82702" y="110870"/>
                    <a:pt x="82594" y="111015"/>
                  </a:cubicBezTo>
                  <a:cubicBezTo>
                    <a:pt x="82522" y="111159"/>
                    <a:pt x="82450" y="111303"/>
                    <a:pt x="82450" y="111447"/>
                  </a:cubicBezTo>
                  <a:cubicBezTo>
                    <a:pt x="82450" y="111520"/>
                    <a:pt x="82377" y="111736"/>
                    <a:pt x="82305" y="112061"/>
                  </a:cubicBezTo>
                  <a:cubicBezTo>
                    <a:pt x="81656" y="114297"/>
                    <a:pt x="79276" y="121510"/>
                    <a:pt x="77328" y="125514"/>
                  </a:cubicBezTo>
                  <a:cubicBezTo>
                    <a:pt x="76210" y="127786"/>
                    <a:pt x="75164" y="129589"/>
                    <a:pt x="73469" y="131320"/>
                  </a:cubicBezTo>
                  <a:cubicBezTo>
                    <a:pt x="71810" y="133052"/>
                    <a:pt x="69429" y="134747"/>
                    <a:pt x="65570" y="136694"/>
                  </a:cubicBezTo>
                  <a:cubicBezTo>
                    <a:pt x="58632" y="140212"/>
                    <a:pt x="53484" y="143989"/>
                    <a:pt x="52477" y="144771"/>
                  </a:cubicBezTo>
                  <a:lnTo>
                    <a:pt x="52477" y="144771"/>
                  </a:lnTo>
                  <a:lnTo>
                    <a:pt x="47587" y="140819"/>
                  </a:lnTo>
                  <a:lnTo>
                    <a:pt x="47587" y="140819"/>
                  </a:lnTo>
                  <a:cubicBezTo>
                    <a:pt x="48029" y="140079"/>
                    <a:pt x="49617" y="137424"/>
                    <a:pt x="51360" y="134458"/>
                  </a:cubicBezTo>
                  <a:cubicBezTo>
                    <a:pt x="53416" y="130960"/>
                    <a:pt x="55652" y="127065"/>
                    <a:pt x="56445" y="125405"/>
                  </a:cubicBezTo>
                  <a:cubicBezTo>
                    <a:pt x="57167" y="123891"/>
                    <a:pt x="59078" y="122412"/>
                    <a:pt x="60773" y="121366"/>
                  </a:cubicBezTo>
                  <a:cubicBezTo>
                    <a:pt x="61639" y="120825"/>
                    <a:pt x="62468" y="120392"/>
                    <a:pt x="63045" y="120104"/>
                  </a:cubicBezTo>
                  <a:cubicBezTo>
                    <a:pt x="63334" y="119923"/>
                    <a:pt x="63586" y="119815"/>
                    <a:pt x="63767" y="119743"/>
                  </a:cubicBezTo>
                  <a:cubicBezTo>
                    <a:pt x="63947" y="119671"/>
                    <a:pt x="64019" y="119635"/>
                    <a:pt x="64019" y="119635"/>
                  </a:cubicBezTo>
                  <a:cubicBezTo>
                    <a:pt x="64091" y="119599"/>
                    <a:pt x="64164" y="119527"/>
                    <a:pt x="64200" y="119454"/>
                  </a:cubicBezTo>
                  <a:lnTo>
                    <a:pt x="66869" y="111159"/>
                  </a:lnTo>
                  <a:cubicBezTo>
                    <a:pt x="66905" y="111051"/>
                    <a:pt x="66905" y="110943"/>
                    <a:pt x="66833" y="110870"/>
                  </a:cubicBezTo>
                  <a:cubicBezTo>
                    <a:pt x="66778" y="110789"/>
                    <a:pt x="66704" y="110749"/>
                    <a:pt x="66625" y="110749"/>
                  </a:cubicBezTo>
                  <a:cubicBezTo>
                    <a:pt x="66598" y="110749"/>
                    <a:pt x="66571" y="110753"/>
                    <a:pt x="66544" y="110762"/>
                  </a:cubicBezTo>
                  <a:cubicBezTo>
                    <a:pt x="66544" y="110762"/>
                    <a:pt x="66255" y="110798"/>
                    <a:pt x="65787" y="110870"/>
                  </a:cubicBezTo>
                  <a:cubicBezTo>
                    <a:pt x="64272" y="111087"/>
                    <a:pt x="60737" y="111484"/>
                    <a:pt x="56589" y="111484"/>
                  </a:cubicBezTo>
                  <a:cubicBezTo>
                    <a:pt x="53993" y="111484"/>
                    <a:pt x="51179" y="111339"/>
                    <a:pt x="48474" y="110870"/>
                  </a:cubicBezTo>
                  <a:cubicBezTo>
                    <a:pt x="44218" y="110149"/>
                    <a:pt x="40179" y="108490"/>
                    <a:pt x="37185" y="106975"/>
                  </a:cubicBezTo>
                  <a:cubicBezTo>
                    <a:pt x="35707" y="106254"/>
                    <a:pt x="34480" y="105532"/>
                    <a:pt x="33651" y="105028"/>
                  </a:cubicBezTo>
                  <a:cubicBezTo>
                    <a:pt x="33218" y="104775"/>
                    <a:pt x="32893" y="104559"/>
                    <a:pt x="32677" y="104414"/>
                  </a:cubicBezTo>
                  <a:cubicBezTo>
                    <a:pt x="32569" y="104342"/>
                    <a:pt x="32497" y="104270"/>
                    <a:pt x="32424" y="104234"/>
                  </a:cubicBezTo>
                  <a:cubicBezTo>
                    <a:pt x="32352" y="104198"/>
                    <a:pt x="32352" y="104198"/>
                    <a:pt x="32352" y="104198"/>
                  </a:cubicBezTo>
                  <a:cubicBezTo>
                    <a:pt x="32298" y="104162"/>
                    <a:pt x="32235" y="104144"/>
                    <a:pt x="32172" y="104144"/>
                  </a:cubicBezTo>
                  <a:cubicBezTo>
                    <a:pt x="32109" y="104144"/>
                    <a:pt x="32046" y="104162"/>
                    <a:pt x="31992" y="104198"/>
                  </a:cubicBezTo>
                  <a:cubicBezTo>
                    <a:pt x="31992" y="104198"/>
                    <a:pt x="31379" y="104595"/>
                    <a:pt x="30441" y="105208"/>
                  </a:cubicBezTo>
                  <a:cubicBezTo>
                    <a:pt x="29070" y="106110"/>
                    <a:pt x="26942" y="107516"/>
                    <a:pt x="25139" y="108670"/>
                  </a:cubicBezTo>
                  <a:cubicBezTo>
                    <a:pt x="24237" y="109283"/>
                    <a:pt x="23444" y="109824"/>
                    <a:pt x="22795" y="110221"/>
                  </a:cubicBezTo>
                  <a:cubicBezTo>
                    <a:pt x="22506" y="110402"/>
                    <a:pt x="22254" y="110582"/>
                    <a:pt x="22037" y="110690"/>
                  </a:cubicBezTo>
                  <a:cubicBezTo>
                    <a:pt x="21965" y="110762"/>
                    <a:pt x="21893" y="110798"/>
                    <a:pt x="21821" y="110834"/>
                  </a:cubicBezTo>
                  <a:cubicBezTo>
                    <a:pt x="21749" y="110870"/>
                    <a:pt x="21713" y="110906"/>
                    <a:pt x="21713" y="110906"/>
                  </a:cubicBezTo>
                  <a:cubicBezTo>
                    <a:pt x="21640" y="110943"/>
                    <a:pt x="21604" y="110979"/>
                    <a:pt x="21568" y="111015"/>
                  </a:cubicBezTo>
                  <a:cubicBezTo>
                    <a:pt x="21496" y="111087"/>
                    <a:pt x="21460" y="111195"/>
                    <a:pt x="21388" y="111303"/>
                  </a:cubicBezTo>
                  <a:cubicBezTo>
                    <a:pt x="21172" y="111736"/>
                    <a:pt x="20775" y="112530"/>
                    <a:pt x="20270" y="113612"/>
                  </a:cubicBezTo>
                  <a:cubicBezTo>
                    <a:pt x="18719" y="116785"/>
                    <a:pt x="15870" y="122268"/>
                    <a:pt x="12119" y="125983"/>
                  </a:cubicBezTo>
                  <a:cubicBezTo>
                    <a:pt x="7545" y="130440"/>
                    <a:pt x="6571" y="133698"/>
                    <a:pt x="6366" y="134823"/>
                  </a:cubicBezTo>
                  <a:lnTo>
                    <a:pt x="6366" y="134823"/>
                  </a:lnTo>
                  <a:lnTo>
                    <a:pt x="656" y="132165"/>
                  </a:lnTo>
                  <a:lnTo>
                    <a:pt x="656" y="132165"/>
                  </a:lnTo>
                  <a:cubicBezTo>
                    <a:pt x="718" y="131825"/>
                    <a:pt x="848" y="131131"/>
                    <a:pt x="1046" y="130166"/>
                  </a:cubicBezTo>
                  <a:cubicBezTo>
                    <a:pt x="1840" y="126055"/>
                    <a:pt x="3607" y="117218"/>
                    <a:pt x="5086" y="112710"/>
                  </a:cubicBezTo>
                  <a:cubicBezTo>
                    <a:pt x="7069" y="106759"/>
                    <a:pt x="11037" y="104234"/>
                    <a:pt x="13489" y="102900"/>
                  </a:cubicBezTo>
                  <a:cubicBezTo>
                    <a:pt x="14752" y="102214"/>
                    <a:pt x="16663" y="100736"/>
                    <a:pt x="18322" y="99473"/>
                  </a:cubicBezTo>
                  <a:cubicBezTo>
                    <a:pt x="19945" y="98175"/>
                    <a:pt x="21280" y="97057"/>
                    <a:pt x="21280" y="97057"/>
                  </a:cubicBezTo>
                  <a:cubicBezTo>
                    <a:pt x="21316" y="96985"/>
                    <a:pt x="21352" y="96949"/>
                    <a:pt x="21352" y="96876"/>
                  </a:cubicBezTo>
                  <a:cubicBezTo>
                    <a:pt x="21352" y="96876"/>
                    <a:pt x="21388" y="96768"/>
                    <a:pt x="21460" y="96588"/>
                  </a:cubicBezTo>
                  <a:cubicBezTo>
                    <a:pt x="21821" y="95253"/>
                    <a:pt x="23624" y="89627"/>
                    <a:pt x="26978" y="86489"/>
                  </a:cubicBezTo>
                  <a:cubicBezTo>
                    <a:pt x="28890" y="84686"/>
                    <a:pt x="32172" y="83135"/>
                    <a:pt x="34985" y="82089"/>
                  </a:cubicBezTo>
                  <a:cubicBezTo>
                    <a:pt x="36392" y="81548"/>
                    <a:pt x="37654" y="81115"/>
                    <a:pt x="38592" y="80826"/>
                  </a:cubicBezTo>
                  <a:cubicBezTo>
                    <a:pt x="39061" y="80682"/>
                    <a:pt x="39422" y="80574"/>
                    <a:pt x="39710" y="80502"/>
                  </a:cubicBezTo>
                  <a:cubicBezTo>
                    <a:pt x="39963" y="80430"/>
                    <a:pt x="40107" y="80394"/>
                    <a:pt x="40107" y="80394"/>
                  </a:cubicBezTo>
                  <a:lnTo>
                    <a:pt x="40215" y="80322"/>
                  </a:lnTo>
                  <a:cubicBezTo>
                    <a:pt x="41730" y="79023"/>
                    <a:pt x="44146" y="77797"/>
                    <a:pt x="46923" y="76715"/>
                  </a:cubicBezTo>
                  <a:cubicBezTo>
                    <a:pt x="51071" y="75128"/>
                    <a:pt x="56012" y="73829"/>
                    <a:pt x="59908" y="72928"/>
                  </a:cubicBezTo>
                  <a:cubicBezTo>
                    <a:pt x="61855" y="72459"/>
                    <a:pt x="63550" y="72134"/>
                    <a:pt x="64741" y="71882"/>
                  </a:cubicBezTo>
                  <a:cubicBezTo>
                    <a:pt x="65354" y="71774"/>
                    <a:pt x="65823" y="71702"/>
                    <a:pt x="66147" y="71629"/>
                  </a:cubicBezTo>
                  <a:cubicBezTo>
                    <a:pt x="66472" y="71557"/>
                    <a:pt x="66652" y="71557"/>
                    <a:pt x="66652" y="71557"/>
                  </a:cubicBezTo>
                  <a:cubicBezTo>
                    <a:pt x="66724" y="71521"/>
                    <a:pt x="66833" y="71449"/>
                    <a:pt x="66869" y="71377"/>
                  </a:cubicBezTo>
                  <a:cubicBezTo>
                    <a:pt x="66869" y="71377"/>
                    <a:pt x="66869" y="71341"/>
                    <a:pt x="66905" y="71305"/>
                  </a:cubicBezTo>
                  <a:cubicBezTo>
                    <a:pt x="67085" y="70908"/>
                    <a:pt x="68023" y="69141"/>
                    <a:pt x="69970" y="66616"/>
                  </a:cubicBezTo>
                  <a:cubicBezTo>
                    <a:pt x="71016" y="65209"/>
                    <a:pt x="73036" y="64091"/>
                    <a:pt x="74803" y="63298"/>
                  </a:cubicBezTo>
                  <a:cubicBezTo>
                    <a:pt x="75669" y="62901"/>
                    <a:pt x="76462" y="62613"/>
                    <a:pt x="77039" y="62432"/>
                  </a:cubicBezTo>
                  <a:cubicBezTo>
                    <a:pt x="77364" y="62324"/>
                    <a:pt x="77580" y="62252"/>
                    <a:pt x="77761" y="62180"/>
                  </a:cubicBezTo>
                  <a:cubicBezTo>
                    <a:pt x="77905" y="62144"/>
                    <a:pt x="78013" y="62108"/>
                    <a:pt x="78013" y="62108"/>
                  </a:cubicBezTo>
                  <a:lnTo>
                    <a:pt x="78085" y="62072"/>
                  </a:lnTo>
                  <a:cubicBezTo>
                    <a:pt x="78085" y="62072"/>
                    <a:pt x="80213" y="60629"/>
                    <a:pt x="84614" y="57491"/>
                  </a:cubicBezTo>
                  <a:cubicBezTo>
                    <a:pt x="86778" y="55904"/>
                    <a:pt x="89519" y="54353"/>
                    <a:pt x="91683" y="53163"/>
                  </a:cubicBezTo>
                  <a:cubicBezTo>
                    <a:pt x="92801" y="52586"/>
                    <a:pt x="93775" y="52117"/>
                    <a:pt x="94460" y="51756"/>
                  </a:cubicBezTo>
                  <a:cubicBezTo>
                    <a:pt x="95145" y="51432"/>
                    <a:pt x="95542" y="51215"/>
                    <a:pt x="95542" y="51215"/>
                  </a:cubicBezTo>
                  <a:cubicBezTo>
                    <a:pt x="95650" y="51179"/>
                    <a:pt x="95722" y="51071"/>
                    <a:pt x="95722" y="50927"/>
                  </a:cubicBezTo>
                  <a:cubicBezTo>
                    <a:pt x="95722" y="50819"/>
                    <a:pt x="95614" y="50710"/>
                    <a:pt x="95506" y="50674"/>
                  </a:cubicBezTo>
                  <a:cubicBezTo>
                    <a:pt x="93522" y="49989"/>
                    <a:pt x="91899" y="48330"/>
                    <a:pt x="90493" y="46130"/>
                  </a:cubicBezTo>
                  <a:cubicBezTo>
                    <a:pt x="89086" y="43930"/>
                    <a:pt x="87968" y="41189"/>
                    <a:pt x="86958" y="38412"/>
                  </a:cubicBezTo>
                  <a:cubicBezTo>
                    <a:pt x="84902" y="32749"/>
                    <a:pt x="81079" y="26798"/>
                    <a:pt x="77905" y="23804"/>
                  </a:cubicBezTo>
                  <a:cubicBezTo>
                    <a:pt x="76787" y="22794"/>
                    <a:pt x="75885" y="21929"/>
                    <a:pt x="75272" y="21063"/>
                  </a:cubicBezTo>
                  <a:cubicBezTo>
                    <a:pt x="74659" y="20198"/>
                    <a:pt x="74334" y="19332"/>
                    <a:pt x="74334" y="18214"/>
                  </a:cubicBezTo>
                  <a:cubicBezTo>
                    <a:pt x="74334" y="17312"/>
                    <a:pt x="74551" y="16194"/>
                    <a:pt x="75056" y="14824"/>
                  </a:cubicBezTo>
                  <a:cubicBezTo>
                    <a:pt x="75921" y="12515"/>
                    <a:pt x="78338" y="9414"/>
                    <a:pt x="80863" y="6781"/>
                  </a:cubicBezTo>
                  <a:cubicBezTo>
                    <a:pt x="82125" y="5482"/>
                    <a:pt x="83423" y="4292"/>
                    <a:pt x="84578" y="3354"/>
                  </a:cubicBezTo>
                  <a:cubicBezTo>
                    <a:pt x="85732" y="2453"/>
                    <a:pt x="86778" y="1803"/>
                    <a:pt x="87427" y="1551"/>
                  </a:cubicBezTo>
                  <a:cubicBezTo>
                    <a:pt x="88761" y="1118"/>
                    <a:pt x="90096" y="613"/>
                    <a:pt x="91070" y="613"/>
                  </a:cubicBezTo>
                  <a:close/>
                  <a:moveTo>
                    <a:pt x="91070" y="0"/>
                  </a:moveTo>
                  <a:cubicBezTo>
                    <a:pt x="89915" y="0"/>
                    <a:pt x="88545" y="541"/>
                    <a:pt x="87246" y="974"/>
                  </a:cubicBezTo>
                  <a:cubicBezTo>
                    <a:pt x="86453" y="1262"/>
                    <a:pt x="85407" y="1948"/>
                    <a:pt x="84217" y="2885"/>
                  </a:cubicBezTo>
                  <a:cubicBezTo>
                    <a:pt x="82450" y="4292"/>
                    <a:pt x="80358" y="6312"/>
                    <a:pt x="78554" y="8440"/>
                  </a:cubicBezTo>
                  <a:cubicBezTo>
                    <a:pt x="76751" y="10532"/>
                    <a:pt x="75200" y="12768"/>
                    <a:pt x="74515" y="14643"/>
                  </a:cubicBezTo>
                  <a:cubicBezTo>
                    <a:pt x="73974" y="16050"/>
                    <a:pt x="73721" y="17204"/>
                    <a:pt x="73721" y="18214"/>
                  </a:cubicBezTo>
                  <a:cubicBezTo>
                    <a:pt x="73721" y="19440"/>
                    <a:pt x="74118" y="20486"/>
                    <a:pt x="74767" y="21388"/>
                  </a:cubicBezTo>
                  <a:cubicBezTo>
                    <a:pt x="75453" y="22362"/>
                    <a:pt x="76390" y="23227"/>
                    <a:pt x="77508" y="24273"/>
                  </a:cubicBezTo>
                  <a:cubicBezTo>
                    <a:pt x="80574" y="27123"/>
                    <a:pt x="84397" y="33038"/>
                    <a:pt x="86381" y="38592"/>
                  </a:cubicBezTo>
                  <a:cubicBezTo>
                    <a:pt x="87391" y="41405"/>
                    <a:pt x="88545" y="44182"/>
                    <a:pt x="89988" y="46455"/>
                  </a:cubicBezTo>
                  <a:cubicBezTo>
                    <a:pt x="91288" y="48469"/>
                    <a:pt x="92822" y="50104"/>
                    <a:pt x="94696" y="50961"/>
                  </a:cubicBezTo>
                  <a:lnTo>
                    <a:pt x="94696" y="50961"/>
                  </a:lnTo>
                  <a:cubicBezTo>
                    <a:pt x="92972" y="51806"/>
                    <a:pt x="87861" y="54384"/>
                    <a:pt x="84253" y="56986"/>
                  </a:cubicBezTo>
                  <a:cubicBezTo>
                    <a:pt x="82053" y="58537"/>
                    <a:pt x="80430" y="59691"/>
                    <a:pt x="79348" y="60449"/>
                  </a:cubicBezTo>
                  <a:cubicBezTo>
                    <a:pt x="78807" y="60845"/>
                    <a:pt x="78410" y="61134"/>
                    <a:pt x="78158" y="61314"/>
                  </a:cubicBezTo>
                  <a:cubicBezTo>
                    <a:pt x="77968" y="61432"/>
                    <a:pt x="77857" y="61504"/>
                    <a:pt x="77802" y="61540"/>
                  </a:cubicBezTo>
                  <a:lnTo>
                    <a:pt x="77802" y="61540"/>
                  </a:lnTo>
                  <a:cubicBezTo>
                    <a:pt x="77579" y="61605"/>
                    <a:pt x="76171" y="62029"/>
                    <a:pt x="74551" y="62757"/>
                  </a:cubicBezTo>
                  <a:cubicBezTo>
                    <a:pt x="72748" y="63550"/>
                    <a:pt x="70692" y="64704"/>
                    <a:pt x="69501" y="66255"/>
                  </a:cubicBezTo>
                  <a:cubicBezTo>
                    <a:pt x="67589" y="68714"/>
                    <a:pt x="66648" y="70458"/>
                    <a:pt x="66397" y="70970"/>
                  </a:cubicBezTo>
                  <a:lnTo>
                    <a:pt x="66397" y="70970"/>
                  </a:lnTo>
                  <a:cubicBezTo>
                    <a:pt x="65525" y="71123"/>
                    <a:pt x="60874" y="71964"/>
                    <a:pt x="55580" y="73361"/>
                  </a:cubicBezTo>
                  <a:cubicBezTo>
                    <a:pt x="52658" y="74154"/>
                    <a:pt x="49520" y="75092"/>
                    <a:pt x="46707" y="76174"/>
                  </a:cubicBezTo>
                  <a:cubicBezTo>
                    <a:pt x="43936" y="77240"/>
                    <a:pt x="41514" y="78446"/>
                    <a:pt x="39891" y="79826"/>
                  </a:cubicBezTo>
                  <a:lnTo>
                    <a:pt x="39891" y="79826"/>
                  </a:lnTo>
                  <a:cubicBezTo>
                    <a:pt x="39591" y="79907"/>
                    <a:pt x="37413" y="80508"/>
                    <a:pt x="34769" y="81512"/>
                  </a:cubicBezTo>
                  <a:cubicBezTo>
                    <a:pt x="31920" y="82594"/>
                    <a:pt x="28601" y="84145"/>
                    <a:pt x="26582" y="86056"/>
                  </a:cubicBezTo>
                  <a:cubicBezTo>
                    <a:pt x="24562" y="87968"/>
                    <a:pt x="23119" y="90601"/>
                    <a:pt x="22181" y="92801"/>
                  </a:cubicBezTo>
                  <a:cubicBezTo>
                    <a:pt x="21351" y="94750"/>
                    <a:pt x="20888" y="96331"/>
                    <a:pt x="20793" y="96666"/>
                  </a:cubicBezTo>
                  <a:lnTo>
                    <a:pt x="20793" y="96666"/>
                  </a:lnTo>
                  <a:cubicBezTo>
                    <a:pt x="20662" y="96780"/>
                    <a:pt x="20391" y="97010"/>
                    <a:pt x="20017" y="97309"/>
                  </a:cubicBezTo>
                  <a:cubicBezTo>
                    <a:pt x="19224" y="97958"/>
                    <a:pt x="17962" y="98968"/>
                    <a:pt x="16699" y="99978"/>
                  </a:cubicBezTo>
                  <a:cubicBezTo>
                    <a:pt x="15401" y="100952"/>
                    <a:pt x="14066" y="101890"/>
                    <a:pt x="13201" y="102395"/>
                  </a:cubicBezTo>
                  <a:cubicBezTo>
                    <a:pt x="10712" y="103729"/>
                    <a:pt x="6564" y="106362"/>
                    <a:pt x="4509" y="112530"/>
                  </a:cubicBezTo>
                  <a:cubicBezTo>
                    <a:pt x="3499" y="115595"/>
                    <a:pt x="2381" y="120500"/>
                    <a:pt x="1515" y="124684"/>
                  </a:cubicBezTo>
                  <a:cubicBezTo>
                    <a:pt x="649" y="128868"/>
                    <a:pt x="36" y="132294"/>
                    <a:pt x="36" y="132294"/>
                  </a:cubicBezTo>
                  <a:cubicBezTo>
                    <a:pt x="0" y="132439"/>
                    <a:pt x="72" y="132583"/>
                    <a:pt x="181" y="132619"/>
                  </a:cubicBezTo>
                  <a:lnTo>
                    <a:pt x="6492" y="135540"/>
                  </a:lnTo>
                  <a:cubicBezTo>
                    <a:pt x="6528" y="135558"/>
                    <a:pt x="6573" y="135567"/>
                    <a:pt x="6618" y="135567"/>
                  </a:cubicBezTo>
                  <a:cubicBezTo>
                    <a:pt x="6664" y="135567"/>
                    <a:pt x="6709" y="135558"/>
                    <a:pt x="6745" y="135540"/>
                  </a:cubicBezTo>
                  <a:cubicBezTo>
                    <a:pt x="6853" y="135468"/>
                    <a:pt x="6889" y="135396"/>
                    <a:pt x="6889" y="135288"/>
                  </a:cubicBezTo>
                  <a:cubicBezTo>
                    <a:pt x="6925" y="135144"/>
                    <a:pt x="7141" y="131681"/>
                    <a:pt x="12515" y="126415"/>
                  </a:cubicBezTo>
                  <a:cubicBezTo>
                    <a:pt x="15365" y="123602"/>
                    <a:pt x="17637" y="119887"/>
                    <a:pt x="19296" y="116858"/>
                  </a:cubicBezTo>
                  <a:cubicBezTo>
                    <a:pt x="20090" y="115307"/>
                    <a:pt x="20775" y="113972"/>
                    <a:pt x="21244" y="112962"/>
                  </a:cubicBezTo>
                  <a:cubicBezTo>
                    <a:pt x="21460" y="112457"/>
                    <a:pt x="21676" y="112061"/>
                    <a:pt x="21821" y="111772"/>
                  </a:cubicBezTo>
                  <a:cubicBezTo>
                    <a:pt x="21893" y="111664"/>
                    <a:pt x="21929" y="111556"/>
                    <a:pt x="22001" y="111484"/>
                  </a:cubicBezTo>
                  <a:lnTo>
                    <a:pt x="22032" y="111422"/>
                  </a:lnTo>
                  <a:lnTo>
                    <a:pt x="22032" y="111422"/>
                  </a:lnTo>
                  <a:cubicBezTo>
                    <a:pt x="22072" y="111393"/>
                    <a:pt x="22134" y="111359"/>
                    <a:pt x="22217" y="111303"/>
                  </a:cubicBezTo>
                  <a:cubicBezTo>
                    <a:pt x="23547" y="110473"/>
                    <a:pt x="30999" y="105570"/>
                    <a:pt x="32191" y="104804"/>
                  </a:cubicBezTo>
                  <a:lnTo>
                    <a:pt x="32191" y="104804"/>
                  </a:lnTo>
                  <a:cubicBezTo>
                    <a:pt x="33450" y="105644"/>
                    <a:pt x="40477" y="110105"/>
                    <a:pt x="48366" y="111447"/>
                  </a:cubicBezTo>
                  <a:cubicBezTo>
                    <a:pt x="51143" y="111916"/>
                    <a:pt x="53993" y="112097"/>
                    <a:pt x="56589" y="112097"/>
                  </a:cubicBezTo>
                  <a:cubicBezTo>
                    <a:pt x="61074" y="112097"/>
                    <a:pt x="64816" y="111609"/>
                    <a:pt x="66140" y="111416"/>
                  </a:cubicBezTo>
                  <a:lnTo>
                    <a:pt x="66140" y="111416"/>
                  </a:lnTo>
                  <a:lnTo>
                    <a:pt x="63675" y="119111"/>
                  </a:lnTo>
                  <a:lnTo>
                    <a:pt x="63675" y="119111"/>
                  </a:lnTo>
                  <a:cubicBezTo>
                    <a:pt x="63317" y="119290"/>
                    <a:pt x="61962" y="119903"/>
                    <a:pt x="60449" y="120861"/>
                  </a:cubicBezTo>
                  <a:cubicBezTo>
                    <a:pt x="58717" y="121943"/>
                    <a:pt x="56734" y="123422"/>
                    <a:pt x="55904" y="125153"/>
                  </a:cubicBezTo>
                  <a:cubicBezTo>
                    <a:pt x="55111" y="126776"/>
                    <a:pt x="52875" y="130671"/>
                    <a:pt x="50819" y="134170"/>
                  </a:cubicBezTo>
                  <a:cubicBezTo>
                    <a:pt x="49809" y="135901"/>
                    <a:pt x="48835" y="137524"/>
                    <a:pt x="48114" y="138750"/>
                  </a:cubicBezTo>
                  <a:cubicBezTo>
                    <a:pt x="47392" y="139941"/>
                    <a:pt x="46923" y="140734"/>
                    <a:pt x="46923" y="140734"/>
                  </a:cubicBezTo>
                  <a:cubicBezTo>
                    <a:pt x="46851" y="140842"/>
                    <a:pt x="46887" y="141023"/>
                    <a:pt x="46996" y="141095"/>
                  </a:cubicBezTo>
                  <a:lnTo>
                    <a:pt x="52261" y="145387"/>
                  </a:lnTo>
                  <a:cubicBezTo>
                    <a:pt x="52315" y="145423"/>
                    <a:pt x="52388" y="145441"/>
                    <a:pt x="52460" y="145441"/>
                  </a:cubicBezTo>
                  <a:cubicBezTo>
                    <a:pt x="52532" y="145441"/>
                    <a:pt x="52604" y="145423"/>
                    <a:pt x="52658" y="145387"/>
                  </a:cubicBezTo>
                  <a:cubicBezTo>
                    <a:pt x="52658" y="145387"/>
                    <a:pt x="52730" y="145315"/>
                    <a:pt x="52911" y="145206"/>
                  </a:cubicBezTo>
                  <a:cubicBezTo>
                    <a:pt x="54029" y="144341"/>
                    <a:pt x="59078" y="140662"/>
                    <a:pt x="65823" y="137235"/>
                  </a:cubicBezTo>
                  <a:cubicBezTo>
                    <a:pt x="69718" y="135252"/>
                    <a:pt x="72170" y="133557"/>
                    <a:pt x="73902" y="131753"/>
                  </a:cubicBezTo>
                  <a:cubicBezTo>
                    <a:pt x="75669" y="129950"/>
                    <a:pt x="76715" y="128074"/>
                    <a:pt x="77869" y="125766"/>
                  </a:cubicBezTo>
                  <a:cubicBezTo>
                    <a:pt x="78987" y="123458"/>
                    <a:pt x="80249" y="120104"/>
                    <a:pt x="81259" y="117218"/>
                  </a:cubicBezTo>
                  <a:cubicBezTo>
                    <a:pt x="81728" y="115812"/>
                    <a:pt x="82161" y="114477"/>
                    <a:pt x="82486" y="113467"/>
                  </a:cubicBezTo>
                  <a:cubicBezTo>
                    <a:pt x="82630" y="112962"/>
                    <a:pt x="82774" y="112566"/>
                    <a:pt x="82882" y="112241"/>
                  </a:cubicBezTo>
                  <a:cubicBezTo>
                    <a:pt x="82954" y="111880"/>
                    <a:pt x="83027" y="111664"/>
                    <a:pt x="83027" y="111556"/>
                  </a:cubicBezTo>
                  <a:cubicBezTo>
                    <a:pt x="83027" y="111520"/>
                    <a:pt x="83063" y="111411"/>
                    <a:pt x="83135" y="111267"/>
                  </a:cubicBezTo>
                  <a:cubicBezTo>
                    <a:pt x="83387" y="110834"/>
                    <a:pt x="83964" y="110041"/>
                    <a:pt x="84505" y="108851"/>
                  </a:cubicBezTo>
                  <a:cubicBezTo>
                    <a:pt x="85046" y="107660"/>
                    <a:pt x="85587" y="106037"/>
                    <a:pt x="85732" y="103909"/>
                  </a:cubicBezTo>
                  <a:lnTo>
                    <a:pt x="86045" y="99238"/>
                  </a:lnTo>
                  <a:lnTo>
                    <a:pt x="86045" y="99238"/>
                  </a:lnTo>
                  <a:lnTo>
                    <a:pt x="97667" y="88792"/>
                  </a:lnTo>
                  <a:lnTo>
                    <a:pt x="97670" y="88797"/>
                  </a:lnTo>
                  <a:cubicBezTo>
                    <a:pt x="97670" y="88797"/>
                    <a:pt x="107011" y="85082"/>
                    <a:pt x="114802" y="76498"/>
                  </a:cubicBezTo>
                  <a:cubicBezTo>
                    <a:pt x="118697" y="72206"/>
                    <a:pt x="120969" y="69033"/>
                    <a:pt x="122340" y="65931"/>
                  </a:cubicBezTo>
                  <a:cubicBezTo>
                    <a:pt x="123746" y="62829"/>
                    <a:pt x="124251" y="59835"/>
                    <a:pt x="124648" y="56012"/>
                  </a:cubicBezTo>
                  <a:cubicBezTo>
                    <a:pt x="125045" y="52225"/>
                    <a:pt x="126019" y="42776"/>
                    <a:pt x="126920" y="34228"/>
                  </a:cubicBezTo>
                  <a:cubicBezTo>
                    <a:pt x="127353" y="29936"/>
                    <a:pt x="127786" y="25896"/>
                    <a:pt x="128110" y="22867"/>
                  </a:cubicBezTo>
                  <a:cubicBezTo>
                    <a:pt x="128255" y="21388"/>
                    <a:pt x="128399" y="20126"/>
                    <a:pt x="128507" y="19260"/>
                  </a:cubicBezTo>
                  <a:cubicBezTo>
                    <a:pt x="128543" y="18827"/>
                    <a:pt x="128579" y="18466"/>
                    <a:pt x="128615" y="18214"/>
                  </a:cubicBezTo>
                  <a:cubicBezTo>
                    <a:pt x="128652" y="18106"/>
                    <a:pt x="128652" y="17998"/>
                    <a:pt x="128652" y="17925"/>
                  </a:cubicBezTo>
                  <a:lnTo>
                    <a:pt x="128652" y="17853"/>
                  </a:lnTo>
                  <a:lnTo>
                    <a:pt x="128688" y="17817"/>
                  </a:lnTo>
                  <a:cubicBezTo>
                    <a:pt x="128688" y="17745"/>
                    <a:pt x="128760" y="17529"/>
                    <a:pt x="128904" y="17276"/>
                  </a:cubicBezTo>
                  <a:cubicBezTo>
                    <a:pt x="129084" y="16879"/>
                    <a:pt x="129373" y="16375"/>
                    <a:pt x="129734" y="15942"/>
                  </a:cubicBezTo>
                  <a:cubicBezTo>
                    <a:pt x="130094" y="15509"/>
                    <a:pt x="130491" y="15184"/>
                    <a:pt x="130888" y="15148"/>
                  </a:cubicBezTo>
                  <a:lnTo>
                    <a:pt x="130924" y="15148"/>
                  </a:lnTo>
                  <a:cubicBezTo>
                    <a:pt x="130996" y="15148"/>
                    <a:pt x="131284" y="15220"/>
                    <a:pt x="131609" y="15365"/>
                  </a:cubicBezTo>
                  <a:cubicBezTo>
                    <a:pt x="132763" y="15942"/>
                    <a:pt x="134747" y="17493"/>
                    <a:pt x="136550" y="18935"/>
                  </a:cubicBezTo>
                  <a:cubicBezTo>
                    <a:pt x="137452" y="19657"/>
                    <a:pt x="138317" y="20342"/>
                    <a:pt x="139003" y="20919"/>
                  </a:cubicBezTo>
                  <a:cubicBezTo>
                    <a:pt x="139688" y="21460"/>
                    <a:pt x="140193" y="21893"/>
                    <a:pt x="140445" y="22037"/>
                  </a:cubicBezTo>
                  <a:cubicBezTo>
                    <a:pt x="140914" y="22362"/>
                    <a:pt x="141564" y="22614"/>
                    <a:pt x="142213" y="22614"/>
                  </a:cubicBezTo>
                  <a:cubicBezTo>
                    <a:pt x="142682" y="22614"/>
                    <a:pt x="143114" y="22506"/>
                    <a:pt x="143475" y="22181"/>
                  </a:cubicBezTo>
                  <a:cubicBezTo>
                    <a:pt x="143836" y="21857"/>
                    <a:pt x="144088" y="21352"/>
                    <a:pt x="144160" y="20703"/>
                  </a:cubicBezTo>
                  <a:cubicBezTo>
                    <a:pt x="144160" y="20594"/>
                    <a:pt x="144160" y="20450"/>
                    <a:pt x="144160" y="20306"/>
                  </a:cubicBezTo>
                  <a:cubicBezTo>
                    <a:pt x="144160" y="19044"/>
                    <a:pt x="143691" y="17204"/>
                    <a:pt x="142501" y="14932"/>
                  </a:cubicBezTo>
                  <a:cubicBezTo>
                    <a:pt x="141347" y="12696"/>
                    <a:pt x="139508" y="10063"/>
                    <a:pt x="136767" y="7358"/>
                  </a:cubicBezTo>
                  <a:cubicBezTo>
                    <a:pt x="134675" y="5230"/>
                    <a:pt x="132799" y="3787"/>
                    <a:pt x="131140" y="2849"/>
                  </a:cubicBezTo>
                  <a:cubicBezTo>
                    <a:pt x="129517" y="1912"/>
                    <a:pt x="128147" y="1479"/>
                    <a:pt x="127028" y="1479"/>
                  </a:cubicBezTo>
                  <a:cubicBezTo>
                    <a:pt x="126235" y="1479"/>
                    <a:pt x="125550" y="1731"/>
                    <a:pt x="125117" y="2200"/>
                  </a:cubicBezTo>
                  <a:cubicBezTo>
                    <a:pt x="124756" y="2597"/>
                    <a:pt x="124540" y="3138"/>
                    <a:pt x="124396" y="3751"/>
                  </a:cubicBezTo>
                  <a:cubicBezTo>
                    <a:pt x="124215" y="4653"/>
                    <a:pt x="124215" y="5735"/>
                    <a:pt x="124179" y="7033"/>
                  </a:cubicBezTo>
                  <a:cubicBezTo>
                    <a:pt x="124143" y="8332"/>
                    <a:pt x="124035" y="9846"/>
                    <a:pt x="123710" y="11542"/>
                  </a:cubicBezTo>
                  <a:cubicBezTo>
                    <a:pt x="123278" y="13778"/>
                    <a:pt x="121654" y="19116"/>
                    <a:pt x="119779" y="24814"/>
                  </a:cubicBezTo>
                  <a:cubicBezTo>
                    <a:pt x="117904" y="30513"/>
                    <a:pt x="115812" y="36608"/>
                    <a:pt x="114405" y="40540"/>
                  </a:cubicBezTo>
                  <a:cubicBezTo>
                    <a:pt x="112674" y="45373"/>
                    <a:pt x="112349" y="51215"/>
                    <a:pt x="112349" y="55075"/>
                  </a:cubicBezTo>
                  <a:cubicBezTo>
                    <a:pt x="112349" y="57010"/>
                    <a:pt x="112439" y="58429"/>
                    <a:pt x="112477" y="58941"/>
                  </a:cubicBezTo>
                  <a:lnTo>
                    <a:pt x="112477" y="58941"/>
                  </a:lnTo>
                  <a:cubicBezTo>
                    <a:pt x="111604" y="59257"/>
                    <a:pt x="108459" y="60490"/>
                    <a:pt x="106110" y="62252"/>
                  </a:cubicBezTo>
                  <a:cubicBezTo>
                    <a:pt x="104775" y="63262"/>
                    <a:pt x="103044" y="64452"/>
                    <a:pt x="101673" y="65426"/>
                  </a:cubicBezTo>
                  <a:cubicBezTo>
                    <a:pt x="100988" y="65895"/>
                    <a:pt x="100411" y="66291"/>
                    <a:pt x="99978" y="66616"/>
                  </a:cubicBezTo>
                  <a:cubicBezTo>
                    <a:pt x="99741" y="66774"/>
                    <a:pt x="99558" y="66900"/>
                    <a:pt x="99441" y="66981"/>
                  </a:cubicBezTo>
                  <a:lnTo>
                    <a:pt x="99441" y="66981"/>
                  </a:lnTo>
                  <a:lnTo>
                    <a:pt x="98825" y="66683"/>
                  </a:lnTo>
                  <a:lnTo>
                    <a:pt x="98825" y="66683"/>
                  </a:lnTo>
                  <a:cubicBezTo>
                    <a:pt x="99364" y="66134"/>
                    <a:pt x="100585" y="64872"/>
                    <a:pt x="101926" y="63370"/>
                  </a:cubicBezTo>
                  <a:cubicBezTo>
                    <a:pt x="103729" y="61350"/>
                    <a:pt x="105785" y="58862"/>
                    <a:pt x="106795" y="57022"/>
                  </a:cubicBezTo>
                  <a:cubicBezTo>
                    <a:pt x="107408" y="55832"/>
                    <a:pt x="107913" y="55002"/>
                    <a:pt x="108238" y="54353"/>
                  </a:cubicBezTo>
                  <a:cubicBezTo>
                    <a:pt x="108562" y="53704"/>
                    <a:pt x="108779" y="53199"/>
                    <a:pt x="108779" y="52622"/>
                  </a:cubicBezTo>
                  <a:cubicBezTo>
                    <a:pt x="108779" y="52081"/>
                    <a:pt x="108562" y="51540"/>
                    <a:pt x="108238" y="50819"/>
                  </a:cubicBezTo>
                  <a:cubicBezTo>
                    <a:pt x="107949" y="50242"/>
                    <a:pt x="107264" y="49196"/>
                    <a:pt x="106290" y="47861"/>
                  </a:cubicBezTo>
                  <a:cubicBezTo>
                    <a:pt x="103405" y="43822"/>
                    <a:pt x="98103" y="37185"/>
                    <a:pt x="95434" y="33723"/>
                  </a:cubicBezTo>
                  <a:cubicBezTo>
                    <a:pt x="93630" y="31451"/>
                    <a:pt x="91647" y="28349"/>
                    <a:pt x="90024" y="25572"/>
                  </a:cubicBezTo>
                  <a:cubicBezTo>
                    <a:pt x="88365" y="22794"/>
                    <a:pt x="87030" y="20306"/>
                    <a:pt x="86597" y="19224"/>
                  </a:cubicBezTo>
                  <a:cubicBezTo>
                    <a:pt x="86164" y="18142"/>
                    <a:pt x="85984" y="17060"/>
                    <a:pt x="85984" y="16050"/>
                  </a:cubicBezTo>
                  <a:cubicBezTo>
                    <a:pt x="85984" y="15040"/>
                    <a:pt x="86164" y="14138"/>
                    <a:pt x="86489" y="13381"/>
                  </a:cubicBezTo>
                  <a:cubicBezTo>
                    <a:pt x="86561" y="13273"/>
                    <a:pt x="86705" y="13056"/>
                    <a:pt x="86922" y="12804"/>
                  </a:cubicBezTo>
                  <a:cubicBezTo>
                    <a:pt x="87715" y="12010"/>
                    <a:pt x="89338" y="10820"/>
                    <a:pt x="90781" y="9305"/>
                  </a:cubicBezTo>
                  <a:cubicBezTo>
                    <a:pt x="92224" y="7827"/>
                    <a:pt x="93522" y="5987"/>
                    <a:pt x="93594" y="3751"/>
                  </a:cubicBezTo>
                  <a:cubicBezTo>
                    <a:pt x="93594" y="3679"/>
                    <a:pt x="93594" y="3571"/>
                    <a:pt x="93594" y="3499"/>
                  </a:cubicBezTo>
                  <a:cubicBezTo>
                    <a:pt x="93594" y="2236"/>
                    <a:pt x="93342" y="1371"/>
                    <a:pt x="92909" y="794"/>
                  </a:cubicBezTo>
                  <a:cubicBezTo>
                    <a:pt x="92693" y="505"/>
                    <a:pt x="92404" y="289"/>
                    <a:pt x="92079" y="180"/>
                  </a:cubicBezTo>
                  <a:cubicBezTo>
                    <a:pt x="91791" y="36"/>
                    <a:pt x="91430" y="0"/>
                    <a:pt x="910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4779;p64">
              <a:extLst>
                <a:ext uri="{FF2B5EF4-FFF2-40B4-BE49-F238E27FC236}">
                  <a16:creationId xmlns:a16="http://schemas.microsoft.com/office/drawing/2014/main" id="{327B49B9-D6E4-4D73-AD91-2B9BB035D32C}"/>
                </a:ext>
              </a:extLst>
            </p:cNvPr>
            <p:cNvSpPr/>
            <p:nvPr/>
          </p:nvSpPr>
          <p:spPr>
            <a:xfrm>
              <a:off x="2728875" y="2701500"/>
              <a:ext cx="2002650" cy="1227200"/>
            </a:xfrm>
            <a:custGeom>
              <a:avLst/>
              <a:gdLst/>
              <a:ahLst/>
              <a:cxnLst/>
              <a:rect l="l" t="t" r="r" b="b"/>
              <a:pathLst>
                <a:path w="80106" h="49088" extrusionOk="0">
                  <a:moveTo>
                    <a:pt x="57852" y="0"/>
                  </a:moveTo>
                  <a:cubicBezTo>
                    <a:pt x="56446" y="0"/>
                    <a:pt x="54714" y="109"/>
                    <a:pt x="53055" y="289"/>
                  </a:cubicBezTo>
                  <a:cubicBezTo>
                    <a:pt x="51468" y="2525"/>
                    <a:pt x="50783" y="3896"/>
                    <a:pt x="50783" y="3896"/>
                  </a:cubicBezTo>
                  <a:cubicBezTo>
                    <a:pt x="50783" y="3896"/>
                    <a:pt x="30513" y="7394"/>
                    <a:pt x="24238" y="12768"/>
                  </a:cubicBezTo>
                  <a:cubicBezTo>
                    <a:pt x="24238" y="12768"/>
                    <a:pt x="14932" y="15221"/>
                    <a:pt x="11001" y="18936"/>
                  </a:cubicBezTo>
                  <a:cubicBezTo>
                    <a:pt x="7070" y="22651"/>
                    <a:pt x="5266" y="29467"/>
                    <a:pt x="5266" y="29467"/>
                  </a:cubicBezTo>
                  <a:cubicBezTo>
                    <a:pt x="5266" y="29467"/>
                    <a:pt x="2489" y="31848"/>
                    <a:pt x="1" y="33651"/>
                  </a:cubicBezTo>
                  <a:cubicBezTo>
                    <a:pt x="364" y="33624"/>
                    <a:pt x="773" y="33606"/>
                    <a:pt x="1210" y="33606"/>
                  </a:cubicBezTo>
                  <a:cubicBezTo>
                    <a:pt x="3118" y="33606"/>
                    <a:pt x="5553" y="33951"/>
                    <a:pt x="6962" y="35418"/>
                  </a:cubicBezTo>
                  <a:cubicBezTo>
                    <a:pt x="8729" y="37258"/>
                    <a:pt x="8585" y="40504"/>
                    <a:pt x="8332" y="42379"/>
                  </a:cubicBezTo>
                  <a:cubicBezTo>
                    <a:pt x="11398" y="40396"/>
                    <a:pt x="16375" y="37113"/>
                    <a:pt x="16375" y="37113"/>
                  </a:cubicBezTo>
                  <a:cubicBezTo>
                    <a:pt x="16375" y="37113"/>
                    <a:pt x="23985" y="42379"/>
                    <a:pt x="32641" y="43822"/>
                  </a:cubicBezTo>
                  <a:cubicBezTo>
                    <a:pt x="35381" y="44292"/>
                    <a:pt x="38212" y="44452"/>
                    <a:pt x="40799" y="44452"/>
                  </a:cubicBezTo>
                  <a:cubicBezTo>
                    <a:pt x="46352" y="44452"/>
                    <a:pt x="50783" y="43714"/>
                    <a:pt x="50783" y="43714"/>
                  </a:cubicBezTo>
                  <a:lnTo>
                    <a:pt x="50783" y="43714"/>
                  </a:lnTo>
                  <a:lnTo>
                    <a:pt x="50350" y="45048"/>
                  </a:lnTo>
                  <a:cubicBezTo>
                    <a:pt x="51450" y="44242"/>
                    <a:pt x="53412" y="43153"/>
                    <a:pt x="56145" y="43153"/>
                  </a:cubicBezTo>
                  <a:cubicBezTo>
                    <a:pt x="57445" y="43153"/>
                    <a:pt x="58919" y="43399"/>
                    <a:pt x="60557" y="44038"/>
                  </a:cubicBezTo>
                  <a:cubicBezTo>
                    <a:pt x="63334" y="45156"/>
                    <a:pt x="64741" y="47068"/>
                    <a:pt x="65390" y="49088"/>
                  </a:cubicBezTo>
                  <a:cubicBezTo>
                    <a:pt x="66256" y="46563"/>
                    <a:pt x="66905" y="44507"/>
                    <a:pt x="66941" y="44147"/>
                  </a:cubicBezTo>
                  <a:cubicBezTo>
                    <a:pt x="67049" y="43389"/>
                    <a:pt x="69285" y="41369"/>
                    <a:pt x="69646" y="36536"/>
                  </a:cubicBezTo>
                  <a:lnTo>
                    <a:pt x="69971" y="31703"/>
                  </a:lnTo>
                  <a:lnTo>
                    <a:pt x="79889" y="22831"/>
                  </a:lnTo>
                  <a:cubicBezTo>
                    <a:pt x="80106" y="20667"/>
                    <a:pt x="79817" y="17349"/>
                    <a:pt x="77833" y="12768"/>
                  </a:cubicBezTo>
                  <a:cubicBezTo>
                    <a:pt x="73902" y="3787"/>
                    <a:pt x="61351" y="0"/>
                    <a:pt x="578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4780;p64">
              <a:extLst>
                <a:ext uri="{FF2B5EF4-FFF2-40B4-BE49-F238E27FC236}">
                  <a16:creationId xmlns:a16="http://schemas.microsoft.com/office/drawing/2014/main" id="{54218D21-54FD-4109-8F80-0A8BA5F365BB}"/>
                </a:ext>
              </a:extLst>
            </p:cNvPr>
            <p:cNvSpPr/>
            <p:nvPr/>
          </p:nvSpPr>
          <p:spPr>
            <a:xfrm>
              <a:off x="2941675" y="3491375"/>
              <a:ext cx="1069400" cy="313800"/>
            </a:xfrm>
            <a:custGeom>
              <a:avLst/>
              <a:gdLst/>
              <a:ahLst/>
              <a:cxnLst/>
              <a:rect l="l" t="t" r="r" b="b"/>
              <a:pathLst>
                <a:path w="42776" h="12552" extrusionOk="0">
                  <a:moveTo>
                    <a:pt x="8620" y="0"/>
                  </a:moveTo>
                  <a:cubicBezTo>
                    <a:pt x="8620" y="0"/>
                    <a:pt x="7683" y="2777"/>
                    <a:pt x="5122" y="3715"/>
                  </a:cubicBezTo>
                  <a:cubicBezTo>
                    <a:pt x="3968" y="4148"/>
                    <a:pt x="1912" y="5194"/>
                    <a:pt x="0" y="6204"/>
                  </a:cubicBezTo>
                  <a:cubicBezTo>
                    <a:pt x="217" y="7033"/>
                    <a:pt x="289" y="7899"/>
                    <a:pt x="289" y="8692"/>
                  </a:cubicBezTo>
                  <a:cubicBezTo>
                    <a:pt x="289" y="9233"/>
                    <a:pt x="253" y="9738"/>
                    <a:pt x="217" y="10171"/>
                  </a:cubicBezTo>
                  <a:cubicBezTo>
                    <a:pt x="2453" y="8692"/>
                    <a:pt x="5447" y="6745"/>
                    <a:pt x="6853" y="5807"/>
                  </a:cubicBezTo>
                  <a:cubicBezTo>
                    <a:pt x="7394" y="5446"/>
                    <a:pt x="7683" y="5266"/>
                    <a:pt x="7683" y="5266"/>
                  </a:cubicBezTo>
                  <a:cubicBezTo>
                    <a:pt x="7755" y="5230"/>
                    <a:pt x="7791" y="5194"/>
                    <a:pt x="7863" y="5194"/>
                  </a:cubicBezTo>
                  <a:cubicBezTo>
                    <a:pt x="7935" y="5194"/>
                    <a:pt x="7971" y="5230"/>
                    <a:pt x="8043" y="5266"/>
                  </a:cubicBezTo>
                  <a:cubicBezTo>
                    <a:pt x="8043" y="5266"/>
                    <a:pt x="8043" y="5266"/>
                    <a:pt x="8115" y="5302"/>
                  </a:cubicBezTo>
                  <a:cubicBezTo>
                    <a:pt x="8188" y="5338"/>
                    <a:pt x="8260" y="5410"/>
                    <a:pt x="8368" y="5482"/>
                  </a:cubicBezTo>
                  <a:cubicBezTo>
                    <a:pt x="8584" y="5627"/>
                    <a:pt x="8909" y="5843"/>
                    <a:pt x="9342" y="6096"/>
                  </a:cubicBezTo>
                  <a:cubicBezTo>
                    <a:pt x="10171" y="6600"/>
                    <a:pt x="11398" y="7322"/>
                    <a:pt x="12876" y="8043"/>
                  </a:cubicBezTo>
                  <a:cubicBezTo>
                    <a:pt x="15870" y="9558"/>
                    <a:pt x="19909" y="11217"/>
                    <a:pt x="24165" y="11938"/>
                  </a:cubicBezTo>
                  <a:cubicBezTo>
                    <a:pt x="26870" y="12407"/>
                    <a:pt x="29684" y="12552"/>
                    <a:pt x="32280" y="12552"/>
                  </a:cubicBezTo>
                  <a:cubicBezTo>
                    <a:pt x="36428" y="12552"/>
                    <a:pt x="39963" y="12155"/>
                    <a:pt x="41478" y="11938"/>
                  </a:cubicBezTo>
                  <a:cubicBezTo>
                    <a:pt x="41802" y="11902"/>
                    <a:pt x="42055" y="11866"/>
                    <a:pt x="42163" y="11830"/>
                  </a:cubicBezTo>
                  <a:cubicBezTo>
                    <a:pt x="42596" y="10640"/>
                    <a:pt x="42776" y="9378"/>
                    <a:pt x="42019" y="8873"/>
                  </a:cubicBezTo>
                  <a:cubicBezTo>
                    <a:pt x="40612" y="7935"/>
                    <a:pt x="41081" y="5375"/>
                    <a:pt x="41081" y="5374"/>
                  </a:cubicBezTo>
                  <a:lnTo>
                    <a:pt x="41081" y="5374"/>
                  </a:lnTo>
                  <a:cubicBezTo>
                    <a:pt x="41081" y="5375"/>
                    <a:pt x="40287" y="7142"/>
                    <a:pt x="34697" y="7719"/>
                  </a:cubicBezTo>
                  <a:cubicBezTo>
                    <a:pt x="33651" y="8981"/>
                    <a:pt x="32389" y="9414"/>
                    <a:pt x="31162" y="9414"/>
                  </a:cubicBezTo>
                  <a:cubicBezTo>
                    <a:pt x="29215" y="9414"/>
                    <a:pt x="27303" y="8296"/>
                    <a:pt x="26257" y="7466"/>
                  </a:cubicBezTo>
                  <a:cubicBezTo>
                    <a:pt x="17781" y="5735"/>
                    <a:pt x="8620" y="0"/>
                    <a:pt x="862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4781;p64">
              <a:extLst>
                <a:ext uri="{FF2B5EF4-FFF2-40B4-BE49-F238E27FC236}">
                  <a16:creationId xmlns:a16="http://schemas.microsoft.com/office/drawing/2014/main" id="{EE364F96-BA9C-4CCE-ACC9-4E45AF3C6526}"/>
                </a:ext>
              </a:extLst>
            </p:cNvPr>
            <p:cNvSpPr/>
            <p:nvPr/>
          </p:nvSpPr>
          <p:spPr>
            <a:xfrm>
              <a:off x="4294200" y="3286675"/>
              <a:ext cx="393150" cy="620400"/>
            </a:xfrm>
            <a:custGeom>
              <a:avLst/>
              <a:gdLst/>
              <a:ahLst/>
              <a:cxnLst/>
              <a:rect l="l" t="t" r="r" b="b"/>
              <a:pathLst>
                <a:path w="15726" h="24816" extrusionOk="0">
                  <a:moveTo>
                    <a:pt x="15256" y="1"/>
                  </a:moveTo>
                  <a:lnTo>
                    <a:pt x="5663" y="4437"/>
                  </a:lnTo>
                  <a:cubicBezTo>
                    <a:pt x="5663" y="4437"/>
                    <a:pt x="6131" y="11687"/>
                    <a:pt x="3571" y="15402"/>
                  </a:cubicBezTo>
                  <a:cubicBezTo>
                    <a:pt x="1010" y="19153"/>
                    <a:pt x="72" y="20307"/>
                    <a:pt x="72" y="20307"/>
                  </a:cubicBezTo>
                  <a:cubicBezTo>
                    <a:pt x="72" y="20307"/>
                    <a:pt x="72" y="20740"/>
                    <a:pt x="0" y="21389"/>
                  </a:cubicBezTo>
                  <a:cubicBezTo>
                    <a:pt x="1335" y="22327"/>
                    <a:pt x="2236" y="23517"/>
                    <a:pt x="2777" y="24815"/>
                  </a:cubicBezTo>
                  <a:cubicBezTo>
                    <a:pt x="3282" y="23264"/>
                    <a:pt x="3715" y="21966"/>
                    <a:pt x="3895" y="21244"/>
                  </a:cubicBezTo>
                  <a:cubicBezTo>
                    <a:pt x="3967" y="20956"/>
                    <a:pt x="4040" y="20776"/>
                    <a:pt x="4040" y="20703"/>
                  </a:cubicBezTo>
                  <a:cubicBezTo>
                    <a:pt x="4040" y="20559"/>
                    <a:pt x="4112" y="20415"/>
                    <a:pt x="4184" y="20271"/>
                  </a:cubicBezTo>
                  <a:cubicBezTo>
                    <a:pt x="4292" y="20126"/>
                    <a:pt x="4364" y="19946"/>
                    <a:pt x="4508" y="19766"/>
                  </a:cubicBezTo>
                  <a:cubicBezTo>
                    <a:pt x="4725" y="19369"/>
                    <a:pt x="5013" y="18900"/>
                    <a:pt x="5338" y="18323"/>
                  </a:cubicBezTo>
                  <a:cubicBezTo>
                    <a:pt x="5915" y="17133"/>
                    <a:pt x="6564" y="15474"/>
                    <a:pt x="6709" y="13093"/>
                  </a:cubicBezTo>
                  <a:cubicBezTo>
                    <a:pt x="6889" y="10713"/>
                    <a:pt x="6961" y="9487"/>
                    <a:pt x="7033" y="8910"/>
                  </a:cubicBezTo>
                  <a:cubicBezTo>
                    <a:pt x="7069" y="8296"/>
                    <a:pt x="7069" y="8296"/>
                    <a:pt x="7069" y="8296"/>
                  </a:cubicBezTo>
                  <a:cubicBezTo>
                    <a:pt x="7069" y="8224"/>
                    <a:pt x="7105" y="8152"/>
                    <a:pt x="7141" y="8080"/>
                  </a:cubicBezTo>
                  <a:lnTo>
                    <a:pt x="15725" y="398"/>
                  </a:lnTo>
                  <a:lnTo>
                    <a:pt x="1525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4782;p64">
              <a:extLst>
                <a:ext uri="{FF2B5EF4-FFF2-40B4-BE49-F238E27FC236}">
                  <a16:creationId xmlns:a16="http://schemas.microsoft.com/office/drawing/2014/main" id="{E813D070-7D78-4153-B8FE-5EC2CFFB5FEA}"/>
                </a:ext>
              </a:extLst>
            </p:cNvPr>
            <p:cNvSpPr/>
            <p:nvPr/>
          </p:nvSpPr>
          <p:spPr>
            <a:xfrm>
              <a:off x="2720750" y="2693375"/>
              <a:ext cx="2014375" cy="1243450"/>
            </a:xfrm>
            <a:custGeom>
              <a:avLst/>
              <a:gdLst/>
              <a:ahLst/>
              <a:cxnLst/>
              <a:rect l="l" t="t" r="r" b="b"/>
              <a:pathLst>
                <a:path w="80575" h="49738" extrusionOk="0">
                  <a:moveTo>
                    <a:pt x="58177" y="614"/>
                  </a:moveTo>
                  <a:cubicBezTo>
                    <a:pt x="59007" y="614"/>
                    <a:pt x="60413" y="830"/>
                    <a:pt x="62145" y="1335"/>
                  </a:cubicBezTo>
                  <a:cubicBezTo>
                    <a:pt x="64705" y="2057"/>
                    <a:pt x="67915" y="3391"/>
                    <a:pt x="70873" y="5339"/>
                  </a:cubicBezTo>
                  <a:cubicBezTo>
                    <a:pt x="73794" y="7322"/>
                    <a:pt x="76427" y="9919"/>
                    <a:pt x="77870" y="13201"/>
                  </a:cubicBezTo>
                  <a:cubicBezTo>
                    <a:pt x="79493" y="16952"/>
                    <a:pt x="79962" y="19838"/>
                    <a:pt x="79962" y="21894"/>
                  </a:cubicBezTo>
                  <a:cubicBezTo>
                    <a:pt x="79962" y="22323"/>
                    <a:pt x="79962" y="22692"/>
                    <a:pt x="79934" y="23029"/>
                  </a:cubicBezTo>
                  <a:lnTo>
                    <a:pt x="79934" y="23029"/>
                  </a:lnTo>
                  <a:lnTo>
                    <a:pt x="70079" y="31812"/>
                  </a:lnTo>
                  <a:cubicBezTo>
                    <a:pt x="70043" y="31884"/>
                    <a:pt x="70007" y="31956"/>
                    <a:pt x="70007" y="32028"/>
                  </a:cubicBezTo>
                  <a:cubicBezTo>
                    <a:pt x="70007" y="32028"/>
                    <a:pt x="70007" y="32028"/>
                    <a:pt x="69971" y="32642"/>
                  </a:cubicBezTo>
                  <a:cubicBezTo>
                    <a:pt x="69899" y="33219"/>
                    <a:pt x="69827" y="34445"/>
                    <a:pt x="69647" y="36825"/>
                  </a:cubicBezTo>
                  <a:cubicBezTo>
                    <a:pt x="69502" y="39206"/>
                    <a:pt x="68853" y="40865"/>
                    <a:pt x="68276" y="42055"/>
                  </a:cubicBezTo>
                  <a:cubicBezTo>
                    <a:pt x="67951" y="42632"/>
                    <a:pt x="67663" y="43101"/>
                    <a:pt x="67446" y="43498"/>
                  </a:cubicBezTo>
                  <a:cubicBezTo>
                    <a:pt x="67302" y="43678"/>
                    <a:pt x="67230" y="43858"/>
                    <a:pt x="67122" y="44003"/>
                  </a:cubicBezTo>
                  <a:cubicBezTo>
                    <a:pt x="67050" y="44147"/>
                    <a:pt x="66978" y="44291"/>
                    <a:pt x="66978" y="44435"/>
                  </a:cubicBezTo>
                  <a:cubicBezTo>
                    <a:pt x="66978" y="44508"/>
                    <a:pt x="66905" y="44688"/>
                    <a:pt x="66833" y="44976"/>
                  </a:cubicBezTo>
                  <a:cubicBezTo>
                    <a:pt x="66648" y="45688"/>
                    <a:pt x="66250" y="46984"/>
                    <a:pt x="65707" y="48545"/>
                  </a:cubicBezTo>
                  <a:lnTo>
                    <a:pt x="65707" y="48545"/>
                  </a:lnTo>
                  <a:cubicBezTo>
                    <a:pt x="64932" y="46727"/>
                    <a:pt x="63512" y="45088"/>
                    <a:pt x="60990" y="44111"/>
                  </a:cubicBezTo>
                  <a:cubicBezTo>
                    <a:pt x="59295" y="43426"/>
                    <a:pt x="57780" y="43173"/>
                    <a:pt x="56446" y="43173"/>
                  </a:cubicBezTo>
                  <a:cubicBezTo>
                    <a:pt x="54166" y="43173"/>
                    <a:pt x="52431" y="43907"/>
                    <a:pt x="51241" y="44627"/>
                  </a:cubicBezTo>
                  <a:lnTo>
                    <a:pt x="51241" y="44627"/>
                  </a:lnTo>
                  <a:lnTo>
                    <a:pt x="51397" y="44147"/>
                  </a:lnTo>
                  <a:cubicBezTo>
                    <a:pt x="51433" y="44039"/>
                    <a:pt x="51433" y="43931"/>
                    <a:pt x="51361" y="43858"/>
                  </a:cubicBezTo>
                  <a:cubicBezTo>
                    <a:pt x="51306" y="43777"/>
                    <a:pt x="51232" y="43737"/>
                    <a:pt x="51153" y="43737"/>
                  </a:cubicBezTo>
                  <a:cubicBezTo>
                    <a:pt x="51126" y="43737"/>
                    <a:pt x="51099" y="43741"/>
                    <a:pt x="51072" y="43750"/>
                  </a:cubicBezTo>
                  <a:cubicBezTo>
                    <a:pt x="51072" y="43750"/>
                    <a:pt x="50783" y="43786"/>
                    <a:pt x="50315" y="43858"/>
                  </a:cubicBezTo>
                  <a:cubicBezTo>
                    <a:pt x="48800" y="44075"/>
                    <a:pt x="45265" y="44472"/>
                    <a:pt x="41117" y="44472"/>
                  </a:cubicBezTo>
                  <a:cubicBezTo>
                    <a:pt x="38521" y="44472"/>
                    <a:pt x="35707" y="44327"/>
                    <a:pt x="33002" y="43858"/>
                  </a:cubicBezTo>
                  <a:cubicBezTo>
                    <a:pt x="28746" y="43137"/>
                    <a:pt x="24707" y="41478"/>
                    <a:pt x="21713" y="39963"/>
                  </a:cubicBezTo>
                  <a:cubicBezTo>
                    <a:pt x="20235" y="39242"/>
                    <a:pt x="19008" y="38520"/>
                    <a:pt x="18179" y="38016"/>
                  </a:cubicBezTo>
                  <a:cubicBezTo>
                    <a:pt x="17746" y="37763"/>
                    <a:pt x="17421" y="37547"/>
                    <a:pt x="17205" y="37402"/>
                  </a:cubicBezTo>
                  <a:cubicBezTo>
                    <a:pt x="17097" y="37330"/>
                    <a:pt x="17025" y="37258"/>
                    <a:pt x="16952" y="37222"/>
                  </a:cubicBezTo>
                  <a:cubicBezTo>
                    <a:pt x="16880" y="37186"/>
                    <a:pt x="16880" y="37186"/>
                    <a:pt x="16880" y="37186"/>
                  </a:cubicBezTo>
                  <a:cubicBezTo>
                    <a:pt x="16826" y="37150"/>
                    <a:pt x="16763" y="37132"/>
                    <a:pt x="16700" y="37132"/>
                  </a:cubicBezTo>
                  <a:cubicBezTo>
                    <a:pt x="16637" y="37132"/>
                    <a:pt x="16574" y="37150"/>
                    <a:pt x="16520" y="37186"/>
                  </a:cubicBezTo>
                  <a:cubicBezTo>
                    <a:pt x="16520" y="37186"/>
                    <a:pt x="16231" y="37366"/>
                    <a:pt x="15690" y="37727"/>
                  </a:cubicBezTo>
                  <a:cubicBezTo>
                    <a:pt x="14291" y="38660"/>
                    <a:pt x="11291" y="40639"/>
                    <a:pt x="9050" y="42102"/>
                  </a:cubicBezTo>
                  <a:lnTo>
                    <a:pt x="9050" y="42102"/>
                  </a:lnTo>
                  <a:cubicBezTo>
                    <a:pt x="9093" y="41645"/>
                    <a:pt x="9126" y="41145"/>
                    <a:pt x="9126" y="40612"/>
                  </a:cubicBezTo>
                  <a:cubicBezTo>
                    <a:pt x="9126" y="38917"/>
                    <a:pt x="8801" y="36897"/>
                    <a:pt x="7503" y="35527"/>
                  </a:cubicBezTo>
                  <a:cubicBezTo>
                    <a:pt x="6745" y="34733"/>
                    <a:pt x="5736" y="34265"/>
                    <a:pt x="4690" y="34012"/>
                  </a:cubicBezTo>
                  <a:cubicBezTo>
                    <a:pt x="3644" y="33724"/>
                    <a:pt x="2526" y="33651"/>
                    <a:pt x="1588" y="33651"/>
                  </a:cubicBezTo>
                  <a:cubicBezTo>
                    <a:pt x="1486" y="33651"/>
                    <a:pt x="1385" y="33651"/>
                    <a:pt x="1287" y="33652"/>
                  </a:cubicBezTo>
                  <a:lnTo>
                    <a:pt x="1287" y="33652"/>
                  </a:lnTo>
                  <a:cubicBezTo>
                    <a:pt x="3541" y="31957"/>
                    <a:pt x="5775" y="30045"/>
                    <a:pt x="5808" y="30045"/>
                  </a:cubicBezTo>
                  <a:cubicBezTo>
                    <a:pt x="5844" y="29973"/>
                    <a:pt x="5880" y="29937"/>
                    <a:pt x="5880" y="29864"/>
                  </a:cubicBezTo>
                  <a:cubicBezTo>
                    <a:pt x="5880" y="29864"/>
                    <a:pt x="5916" y="29756"/>
                    <a:pt x="5988" y="29576"/>
                  </a:cubicBezTo>
                  <a:cubicBezTo>
                    <a:pt x="6349" y="28241"/>
                    <a:pt x="8152" y="22615"/>
                    <a:pt x="11506" y="19477"/>
                  </a:cubicBezTo>
                  <a:cubicBezTo>
                    <a:pt x="13418" y="17674"/>
                    <a:pt x="16700" y="16123"/>
                    <a:pt x="19513" y="15077"/>
                  </a:cubicBezTo>
                  <a:cubicBezTo>
                    <a:pt x="20920" y="14536"/>
                    <a:pt x="22182" y="14103"/>
                    <a:pt x="23120" y="13814"/>
                  </a:cubicBezTo>
                  <a:cubicBezTo>
                    <a:pt x="23589" y="13670"/>
                    <a:pt x="23950" y="13562"/>
                    <a:pt x="24238" y="13490"/>
                  </a:cubicBezTo>
                  <a:cubicBezTo>
                    <a:pt x="24491" y="13418"/>
                    <a:pt x="24635" y="13382"/>
                    <a:pt x="24635" y="13382"/>
                  </a:cubicBezTo>
                  <a:lnTo>
                    <a:pt x="24743" y="13310"/>
                  </a:lnTo>
                  <a:cubicBezTo>
                    <a:pt x="26258" y="12011"/>
                    <a:pt x="28674" y="10785"/>
                    <a:pt x="31451" y="9703"/>
                  </a:cubicBezTo>
                  <a:cubicBezTo>
                    <a:pt x="35599" y="8116"/>
                    <a:pt x="40540" y="6817"/>
                    <a:pt x="44436" y="5916"/>
                  </a:cubicBezTo>
                  <a:cubicBezTo>
                    <a:pt x="46383" y="5447"/>
                    <a:pt x="48078" y="5122"/>
                    <a:pt x="49269" y="4870"/>
                  </a:cubicBezTo>
                  <a:cubicBezTo>
                    <a:pt x="49882" y="4762"/>
                    <a:pt x="50351" y="4690"/>
                    <a:pt x="50675" y="4617"/>
                  </a:cubicBezTo>
                  <a:cubicBezTo>
                    <a:pt x="51000" y="4545"/>
                    <a:pt x="51180" y="4545"/>
                    <a:pt x="51180" y="4545"/>
                  </a:cubicBezTo>
                  <a:cubicBezTo>
                    <a:pt x="51252" y="4509"/>
                    <a:pt x="51361" y="4437"/>
                    <a:pt x="51397" y="4365"/>
                  </a:cubicBezTo>
                  <a:lnTo>
                    <a:pt x="51433" y="4293"/>
                  </a:lnTo>
                  <a:cubicBezTo>
                    <a:pt x="51575" y="4009"/>
                    <a:pt x="52205" y="2747"/>
                    <a:pt x="53565" y="886"/>
                  </a:cubicBezTo>
                  <a:lnTo>
                    <a:pt x="53565" y="886"/>
                  </a:lnTo>
                  <a:cubicBezTo>
                    <a:pt x="55147" y="716"/>
                    <a:pt x="56848" y="614"/>
                    <a:pt x="58177" y="614"/>
                  </a:cubicBezTo>
                  <a:close/>
                  <a:moveTo>
                    <a:pt x="58177" y="1"/>
                  </a:moveTo>
                  <a:cubicBezTo>
                    <a:pt x="56771" y="1"/>
                    <a:pt x="55003" y="145"/>
                    <a:pt x="53344" y="325"/>
                  </a:cubicBezTo>
                  <a:cubicBezTo>
                    <a:pt x="53272" y="325"/>
                    <a:pt x="53164" y="361"/>
                    <a:pt x="53128" y="434"/>
                  </a:cubicBezTo>
                  <a:cubicBezTo>
                    <a:pt x="51832" y="2259"/>
                    <a:pt x="51137" y="3532"/>
                    <a:pt x="50926" y="3957"/>
                  </a:cubicBezTo>
                  <a:lnTo>
                    <a:pt x="50926" y="3957"/>
                  </a:lnTo>
                  <a:cubicBezTo>
                    <a:pt x="50056" y="4111"/>
                    <a:pt x="45404" y="4952"/>
                    <a:pt x="40108" y="6349"/>
                  </a:cubicBezTo>
                  <a:cubicBezTo>
                    <a:pt x="37186" y="7142"/>
                    <a:pt x="34048" y="8080"/>
                    <a:pt x="31235" y="9162"/>
                  </a:cubicBezTo>
                  <a:cubicBezTo>
                    <a:pt x="28464" y="10228"/>
                    <a:pt x="26042" y="11434"/>
                    <a:pt x="24419" y="12814"/>
                  </a:cubicBezTo>
                  <a:lnTo>
                    <a:pt x="24419" y="12814"/>
                  </a:lnTo>
                  <a:cubicBezTo>
                    <a:pt x="24119" y="12895"/>
                    <a:pt x="21941" y="13496"/>
                    <a:pt x="19297" y="14500"/>
                  </a:cubicBezTo>
                  <a:cubicBezTo>
                    <a:pt x="16448" y="15582"/>
                    <a:pt x="13129" y="17133"/>
                    <a:pt x="11110" y="19044"/>
                  </a:cubicBezTo>
                  <a:cubicBezTo>
                    <a:pt x="9090" y="20956"/>
                    <a:pt x="7647" y="23589"/>
                    <a:pt x="6709" y="25789"/>
                  </a:cubicBezTo>
                  <a:cubicBezTo>
                    <a:pt x="5884" y="27725"/>
                    <a:pt x="5422" y="29299"/>
                    <a:pt x="5323" y="29648"/>
                  </a:cubicBezTo>
                  <a:lnTo>
                    <a:pt x="5323" y="29648"/>
                  </a:lnTo>
                  <a:cubicBezTo>
                    <a:pt x="5243" y="29714"/>
                    <a:pt x="5111" y="29825"/>
                    <a:pt x="4942" y="29973"/>
                  </a:cubicBezTo>
                  <a:cubicBezTo>
                    <a:pt x="4040" y="30730"/>
                    <a:pt x="1985" y="32389"/>
                    <a:pt x="145" y="33760"/>
                  </a:cubicBezTo>
                  <a:cubicBezTo>
                    <a:pt x="37" y="33832"/>
                    <a:pt x="1" y="33976"/>
                    <a:pt x="37" y="34084"/>
                  </a:cubicBezTo>
                  <a:cubicBezTo>
                    <a:pt x="109" y="34228"/>
                    <a:pt x="217" y="34301"/>
                    <a:pt x="362" y="34301"/>
                  </a:cubicBezTo>
                  <a:cubicBezTo>
                    <a:pt x="722" y="34265"/>
                    <a:pt x="1119" y="34228"/>
                    <a:pt x="1588" y="34228"/>
                  </a:cubicBezTo>
                  <a:cubicBezTo>
                    <a:pt x="2490" y="34228"/>
                    <a:pt x="3572" y="34337"/>
                    <a:pt x="4545" y="34589"/>
                  </a:cubicBezTo>
                  <a:cubicBezTo>
                    <a:pt x="5519" y="34842"/>
                    <a:pt x="6421" y="35274"/>
                    <a:pt x="7070" y="35960"/>
                  </a:cubicBezTo>
                  <a:cubicBezTo>
                    <a:pt x="8188" y="37114"/>
                    <a:pt x="8513" y="38953"/>
                    <a:pt x="8513" y="40612"/>
                  </a:cubicBezTo>
                  <a:cubicBezTo>
                    <a:pt x="8513" y="41370"/>
                    <a:pt x="8441" y="42091"/>
                    <a:pt x="8369" y="42668"/>
                  </a:cubicBezTo>
                  <a:cubicBezTo>
                    <a:pt x="8369" y="42776"/>
                    <a:pt x="8405" y="42885"/>
                    <a:pt x="8513" y="42957"/>
                  </a:cubicBezTo>
                  <a:cubicBezTo>
                    <a:pt x="8567" y="42975"/>
                    <a:pt x="8621" y="42984"/>
                    <a:pt x="8675" y="42984"/>
                  </a:cubicBezTo>
                  <a:cubicBezTo>
                    <a:pt x="8729" y="42984"/>
                    <a:pt x="8783" y="42975"/>
                    <a:pt x="8837" y="42957"/>
                  </a:cubicBezTo>
                  <a:cubicBezTo>
                    <a:pt x="11549" y="41181"/>
                    <a:pt x="15850" y="38365"/>
                    <a:pt x="16723" y="37794"/>
                  </a:cubicBezTo>
                  <a:lnTo>
                    <a:pt x="16723" y="37794"/>
                  </a:lnTo>
                  <a:cubicBezTo>
                    <a:pt x="17991" y="38640"/>
                    <a:pt x="25012" y="43095"/>
                    <a:pt x="32894" y="44435"/>
                  </a:cubicBezTo>
                  <a:cubicBezTo>
                    <a:pt x="35671" y="44904"/>
                    <a:pt x="38521" y="45085"/>
                    <a:pt x="41117" y="45085"/>
                  </a:cubicBezTo>
                  <a:cubicBezTo>
                    <a:pt x="45600" y="45085"/>
                    <a:pt x="49341" y="44598"/>
                    <a:pt x="50666" y="44405"/>
                  </a:cubicBezTo>
                  <a:lnTo>
                    <a:pt x="50666" y="44405"/>
                  </a:lnTo>
                  <a:lnTo>
                    <a:pt x="50387" y="45265"/>
                  </a:lnTo>
                  <a:cubicBezTo>
                    <a:pt x="50351" y="45409"/>
                    <a:pt x="50423" y="45554"/>
                    <a:pt x="50531" y="45626"/>
                  </a:cubicBezTo>
                  <a:cubicBezTo>
                    <a:pt x="50567" y="45662"/>
                    <a:pt x="50621" y="45680"/>
                    <a:pt x="50680" y="45680"/>
                  </a:cubicBezTo>
                  <a:cubicBezTo>
                    <a:pt x="50738" y="45680"/>
                    <a:pt x="50801" y="45662"/>
                    <a:pt x="50856" y="45626"/>
                  </a:cubicBezTo>
                  <a:cubicBezTo>
                    <a:pt x="51938" y="44832"/>
                    <a:pt x="53813" y="43786"/>
                    <a:pt x="56446" y="43786"/>
                  </a:cubicBezTo>
                  <a:cubicBezTo>
                    <a:pt x="57708" y="43786"/>
                    <a:pt x="59151" y="44039"/>
                    <a:pt x="60774" y="44652"/>
                  </a:cubicBezTo>
                  <a:cubicBezTo>
                    <a:pt x="63479" y="45734"/>
                    <a:pt x="64814" y="47537"/>
                    <a:pt x="65427" y="49521"/>
                  </a:cubicBezTo>
                  <a:cubicBezTo>
                    <a:pt x="65499" y="49629"/>
                    <a:pt x="65607" y="49737"/>
                    <a:pt x="65715" y="49737"/>
                  </a:cubicBezTo>
                  <a:cubicBezTo>
                    <a:pt x="65859" y="49737"/>
                    <a:pt x="65968" y="49665"/>
                    <a:pt x="66004" y="49521"/>
                  </a:cubicBezTo>
                  <a:cubicBezTo>
                    <a:pt x="66437" y="48259"/>
                    <a:pt x="66833" y="47104"/>
                    <a:pt x="67086" y="46239"/>
                  </a:cubicBezTo>
                  <a:cubicBezTo>
                    <a:pt x="67230" y="45806"/>
                    <a:pt x="67338" y="45409"/>
                    <a:pt x="67410" y="45121"/>
                  </a:cubicBezTo>
                  <a:cubicBezTo>
                    <a:pt x="67482" y="44832"/>
                    <a:pt x="67555" y="44652"/>
                    <a:pt x="67555" y="44544"/>
                  </a:cubicBezTo>
                  <a:cubicBezTo>
                    <a:pt x="67555" y="44508"/>
                    <a:pt x="67591" y="44399"/>
                    <a:pt x="67663" y="44255"/>
                  </a:cubicBezTo>
                  <a:cubicBezTo>
                    <a:pt x="67915" y="43822"/>
                    <a:pt x="68492" y="43029"/>
                    <a:pt x="69033" y="41839"/>
                  </a:cubicBezTo>
                  <a:cubicBezTo>
                    <a:pt x="69574" y="40648"/>
                    <a:pt x="70115" y="39025"/>
                    <a:pt x="70260" y="36897"/>
                  </a:cubicBezTo>
                  <a:lnTo>
                    <a:pt x="70573" y="32226"/>
                  </a:lnTo>
                  <a:lnTo>
                    <a:pt x="80431" y="23372"/>
                  </a:lnTo>
                  <a:cubicBezTo>
                    <a:pt x="80467" y="23336"/>
                    <a:pt x="80503" y="23264"/>
                    <a:pt x="80503" y="23192"/>
                  </a:cubicBezTo>
                  <a:cubicBezTo>
                    <a:pt x="80539" y="22795"/>
                    <a:pt x="80575" y="22362"/>
                    <a:pt x="80575" y="21894"/>
                  </a:cubicBezTo>
                  <a:cubicBezTo>
                    <a:pt x="80575" y="19730"/>
                    <a:pt x="80106" y="16772"/>
                    <a:pt x="78411" y="12985"/>
                  </a:cubicBezTo>
                  <a:cubicBezTo>
                    <a:pt x="76427" y="8404"/>
                    <a:pt x="72243" y="5158"/>
                    <a:pt x="68132" y="3066"/>
                  </a:cubicBezTo>
                  <a:cubicBezTo>
                    <a:pt x="66076" y="2021"/>
                    <a:pt x="64056" y="1263"/>
                    <a:pt x="62289" y="758"/>
                  </a:cubicBezTo>
                  <a:cubicBezTo>
                    <a:pt x="60558" y="253"/>
                    <a:pt x="59115" y="1"/>
                    <a:pt x="581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4783;p64">
              <a:extLst>
                <a:ext uri="{FF2B5EF4-FFF2-40B4-BE49-F238E27FC236}">
                  <a16:creationId xmlns:a16="http://schemas.microsoft.com/office/drawing/2014/main" id="{D5A2722C-9AED-42D2-B980-B6025D8B5130}"/>
                </a:ext>
              </a:extLst>
            </p:cNvPr>
            <p:cNvSpPr/>
            <p:nvPr/>
          </p:nvSpPr>
          <p:spPr>
            <a:xfrm>
              <a:off x="3962375" y="3422450"/>
              <a:ext cx="140675" cy="348425"/>
            </a:xfrm>
            <a:custGeom>
              <a:avLst/>
              <a:gdLst/>
              <a:ahLst/>
              <a:cxnLst/>
              <a:rect l="l" t="t" r="r" b="b"/>
              <a:pathLst>
                <a:path w="5627" h="13937" extrusionOk="0">
                  <a:moveTo>
                    <a:pt x="5273" y="0"/>
                  </a:moveTo>
                  <a:cubicBezTo>
                    <a:pt x="5222" y="0"/>
                    <a:pt x="5170" y="16"/>
                    <a:pt x="5122" y="52"/>
                  </a:cubicBezTo>
                  <a:cubicBezTo>
                    <a:pt x="5086" y="52"/>
                    <a:pt x="1659" y="2108"/>
                    <a:pt x="505" y="6616"/>
                  </a:cubicBezTo>
                  <a:cubicBezTo>
                    <a:pt x="145" y="8023"/>
                    <a:pt x="0" y="9213"/>
                    <a:pt x="0" y="10259"/>
                  </a:cubicBezTo>
                  <a:cubicBezTo>
                    <a:pt x="0" y="12495"/>
                    <a:pt x="613" y="13758"/>
                    <a:pt x="613" y="13758"/>
                  </a:cubicBezTo>
                  <a:cubicBezTo>
                    <a:pt x="663" y="13881"/>
                    <a:pt x="763" y="13937"/>
                    <a:pt x="867" y="13937"/>
                  </a:cubicBezTo>
                  <a:cubicBezTo>
                    <a:pt x="915" y="13937"/>
                    <a:pt x="965" y="13925"/>
                    <a:pt x="1010" y="13902"/>
                  </a:cubicBezTo>
                  <a:cubicBezTo>
                    <a:pt x="1191" y="13830"/>
                    <a:pt x="1227" y="13649"/>
                    <a:pt x="1154" y="13505"/>
                  </a:cubicBezTo>
                  <a:cubicBezTo>
                    <a:pt x="1118" y="13397"/>
                    <a:pt x="613" y="12243"/>
                    <a:pt x="613" y="10259"/>
                  </a:cubicBezTo>
                  <a:cubicBezTo>
                    <a:pt x="613" y="9285"/>
                    <a:pt x="722" y="8095"/>
                    <a:pt x="1082" y="6761"/>
                  </a:cubicBezTo>
                  <a:cubicBezTo>
                    <a:pt x="1623" y="4633"/>
                    <a:pt x="2705" y="3082"/>
                    <a:pt x="3679" y="2072"/>
                  </a:cubicBezTo>
                  <a:cubicBezTo>
                    <a:pt x="4148" y="1567"/>
                    <a:pt x="4581" y="1170"/>
                    <a:pt x="4905" y="918"/>
                  </a:cubicBezTo>
                  <a:cubicBezTo>
                    <a:pt x="5086" y="810"/>
                    <a:pt x="5194" y="701"/>
                    <a:pt x="5302" y="629"/>
                  </a:cubicBezTo>
                  <a:lnTo>
                    <a:pt x="5410" y="593"/>
                  </a:lnTo>
                  <a:lnTo>
                    <a:pt x="5410" y="557"/>
                  </a:lnTo>
                  <a:cubicBezTo>
                    <a:pt x="5555" y="485"/>
                    <a:pt x="5627" y="305"/>
                    <a:pt x="5519" y="160"/>
                  </a:cubicBezTo>
                  <a:cubicBezTo>
                    <a:pt x="5471" y="64"/>
                    <a:pt x="5374" y="0"/>
                    <a:pt x="52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4784;p64">
              <a:extLst>
                <a:ext uri="{FF2B5EF4-FFF2-40B4-BE49-F238E27FC236}">
                  <a16:creationId xmlns:a16="http://schemas.microsoft.com/office/drawing/2014/main" id="{A4F079F3-BE23-485C-8B61-A6C56AC33F37}"/>
                </a:ext>
              </a:extLst>
            </p:cNvPr>
            <p:cNvSpPr/>
            <p:nvPr/>
          </p:nvSpPr>
          <p:spPr>
            <a:xfrm>
              <a:off x="3011100" y="2579750"/>
              <a:ext cx="993675" cy="569675"/>
            </a:xfrm>
            <a:custGeom>
              <a:avLst/>
              <a:gdLst/>
              <a:ahLst/>
              <a:cxnLst/>
              <a:rect l="l" t="t" r="r" b="b"/>
              <a:pathLst>
                <a:path w="39747" h="22787" extrusionOk="0">
                  <a:moveTo>
                    <a:pt x="18201" y="0"/>
                  </a:moveTo>
                  <a:cubicBezTo>
                    <a:pt x="13076" y="0"/>
                    <a:pt x="8219" y="1488"/>
                    <a:pt x="6168" y="3103"/>
                  </a:cubicBezTo>
                  <a:cubicBezTo>
                    <a:pt x="3283" y="5375"/>
                    <a:pt x="5916" y="6097"/>
                    <a:pt x="7286" y="6493"/>
                  </a:cubicBezTo>
                  <a:cubicBezTo>
                    <a:pt x="8693" y="6854"/>
                    <a:pt x="4545" y="7107"/>
                    <a:pt x="2381" y="9523"/>
                  </a:cubicBezTo>
                  <a:cubicBezTo>
                    <a:pt x="253" y="11903"/>
                    <a:pt x="1" y="16195"/>
                    <a:pt x="1768" y="17169"/>
                  </a:cubicBezTo>
                  <a:cubicBezTo>
                    <a:pt x="2093" y="17355"/>
                    <a:pt x="2529" y="17431"/>
                    <a:pt x="3023" y="17431"/>
                  </a:cubicBezTo>
                  <a:cubicBezTo>
                    <a:pt x="5212" y="17431"/>
                    <a:pt x="8548" y="15943"/>
                    <a:pt x="8548" y="15943"/>
                  </a:cubicBezTo>
                  <a:lnTo>
                    <a:pt x="9811" y="16809"/>
                  </a:lnTo>
                  <a:lnTo>
                    <a:pt x="22651" y="13527"/>
                  </a:lnTo>
                  <a:lnTo>
                    <a:pt x="22759" y="14428"/>
                  </a:lnTo>
                  <a:cubicBezTo>
                    <a:pt x="22850" y="14975"/>
                    <a:pt x="24797" y="15076"/>
                    <a:pt x="26501" y="15076"/>
                  </a:cubicBezTo>
                  <a:cubicBezTo>
                    <a:pt x="27495" y="15076"/>
                    <a:pt x="28406" y="15041"/>
                    <a:pt x="28818" y="15041"/>
                  </a:cubicBezTo>
                  <a:cubicBezTo>
                    <a:pt x="29936" y="15041"/>
                    <a:pt x="30946" y="20199"/>
                    <a:pt x="32713" y="21714"/>
                  </a:cubicBezTo>
                  <a:cubicBezTo>
                    <a:pt x="33597" y="22471"/>
                    <a:pt x="34418" y="22787"/>
                    <a:pt x="35143" y="22787"/>
                  </a:cubicBezTo>
                  <a:cubicBezTo>
                    <a:pt x="35869" y="22787"/>
                    <a:pt x="36500" y="22471"/>
                    <a:pt x="37005" y="21966"/>
                  </a:cubicBezTo>
                  <a:cubicBezTo>
                    <a:pt x="38015" y="20956"/>
                    <a:pt x="39747" y="18576"/>
                    <a:pt x="39494" y="15943"/>
                  </a:cubicBezTo>
                  <a:cubicBezTo>
                    <a:pt x="39278" y="13274"/>
                    <a:pt x="38123" y="12156"/>
                    <a:pt x="38123" y="12156"/>
                  </a:cubicBezTo>
                  <a:cubicBezTo>
                    <a:pt x="38123" y="12156"/>
                    <a:pt x="38881" y="11507"/>
                    <a:pt x="38376" y="10533"/>
                  </a:cubicBezTo>
                  <a:cubicBezTo>
                    <a:pt x="38232" y="10244"/>
                    <a:pt x="37881" y="10141"/>
                    <a:pt x="37454" y="10141"/>
                  </a:cubicBezTo>
                  <a:cubicBezTo>
                    <a:pt x="36387" y="10141"/>
                    <a:pt x="34841" y="10785"/>
                    <a:pt x="34841" y="10785"/>
                  </a:cubicBezTo>
                  <a:cubicBezTo>
                    <a:pt x="34841" y="10785"/>
                    <a:pt x="34841" y="10136"/>
                    <a:pt x="34336" y="8369"/>
                  </a:cubicBezTo>
                  <a:cubicBezTo>
                    <a:pt x="33831" y="6602"/>
                    <a:pt x="31343" y="2851"/>
                    <a:pt x="24418" y="831"/>
                  </a:cubicBezTo>
                  <a:cubicBezTo>
                    <a:pt x="22415" y="247"/>
                    <a:pt x="20286" y="0"/>
                    <a:pt x="182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4785;p64">
              <a:extLst>
                <a:ext uri="{FF2B5EF4-FFF2-40B4-BE49-F238E27FC236}">
                  <a16:creationId xmlns:a16="http://schemas.microsoft.com/office/drawing/2014/main" id="{C0C6AFB2-8ECE-46A6-B606-CA9070D1749C}"/>
                </a:ext>
              </a:extLst>
            </p:cNvPr>
            <p:cNvSpPr/>
            <p:nvPr/>
          </p:nvSpPr>
          <p:spPr>
            <a:xfrm>
              <a:off x="3018325" y="2572550"/>
              <a:ext cx="988250" cy="584325"/>
            </a:xfrm>
            <a:custGeom>
              <a:avLst/>
              <a:gdLst/>
              <a:ahLst/>
              <a:cxnLst/>
              <a:rect l="l" t="t" r="r" b="b"/>
              <a:pathLst>
                <a:path w="39530" h="23373" extrusionOk="0">
                  <a:moveTo>
                    <a:pt x="17925" y="578"/>
                  </a:moveTo>
                  <a:cubicBezTo>
                    <a:pt x="19981" y="578"/>
                    <a:pt x="22073" y="830"/>
                    <a:pt x="24057" y="1407"/>
                  </a:cubicBezTo>
                  <a:cubicBezTo>
                    <a:pt x="27447" y="2417"/>
                    <a:pt x="29792" y="3824"/>
                    <a:pt x="31306" y="5194"/>
                  </a:cubicBezTo>
                  <a:cubicBezTo>
                    <a:pt x="32821" y="6601"/>
                    <a:pt x="33542" y="7936"/>
                    <a:pt x="33759" y="8765"/>
                  </a:cubicBezTo>
                  <a:cubicBezTo>
                    <a:pt x="34011" y="9631"/>
                    <a:pt x="34156" y="10208"/>
                    <a:pt x="34192" y="10568"/>
                  </a:cubicBezTo>
                  <a:cubicBezTo>
                    <a:pt x="34228" y="10749"/>
                    <a:pt x="34264" y="10893"/>
                    <a:pt x="34264" y="10965"/>
                  </a:cubicBezTo>
                  <a:lnTo>
                    <a:pt x="34264" y="11037"/>
                  </a:lnTo>
                  <a:lnTo>
                    <a:pt x="34264" y="11073"/>
                  </a:lnTo>
                  <a:cubicBezTo>
                    <a:pt x="34264" y="11146"/>
                    <a:pt x="34300" y="11254"/>
                    <a:pt x="34408" y="11290"/>
                  </a:cubicBezTo>
                  <a:cubicBezTo>
                    <a:pt x="34450" y="11332"/>
                    <a:pt x="34505" y="11350"/>
                    <a:pt x="34565" y="11350"/>
                  </a:cubicBezTo>
                  <a:cubicBezTo>
                    <a:pt x="34607" y="11350"/>
                    <a:pt x="34652" y="11341"/>
                    <a:pt x="34697" y="11326"/>
                  </a:cubicBezTo>
                  <a:lnTo>
                    <a:pt x="34733" y="11326"/>
                  </a:lnTo>
                  <a:cubicBezTo>
                    <a:pt x="34877" y="11254"/>
                    <a:pt x="35274" y="11109"/>
                    <a:pt x="35743" y="10965"/>
                  </a:cubicBezTo>
                  <a:cubicBezTo>
                    <a:pt x="36211" y="10821"/>
                    <a:pt x="36752" y="10713"/>
                    <a:pt x="37185" y="10713"/>
                  </a:cubicBezTo>
                  <a:cubicBezTo>
                    <a:pt x="37366" y="10713"/>
                    <a:pt x="37510" y="10749"/>
                    <a:pt x="37618" y="10785"/>
                  </a:cubicBezTo>
                  <a:cubicBezTo>
                    <a:pt x="37726" y="10821"/>
                    <a:pt x="37798" y="10857"/>
                    <a:pt x="37834" y="10929"/>
                  </a:cubicBezTo>
                  <a:cubicBezTo>
                    <a:pt x="37943" y="11146"/>
                    <a:pt x="37979" y="11326"/>
                    <a:pt x="37979" y="11470"/>
                  </a:cubicBezTo>
                  <a:cubicBezTo>
                    <a:pt x="37979" y="11723"/>
                    <a:pt x="37871" y="11903"/>
                    <a:pt x="37798" y="12011"/>
                  </a:cubicBezTo>
                  <a:cubicBezTo>
                    <a:pt x="37762" y="12083"/>
                    <a:pt x="37726" y="12155"/>
                    <a:pt x="37690" y="12155"/>
                  </a:cubicBezTo>
                  <a:lnTo>
                    <a:pt x="37654" y="12191"/>
                  </a:lnTo>
                  <a:lnTo>
                    <a:pt x="37654" y="12228"/>
                  </a:lnTo>
                  <a:cubicBezTo>
                    <a:pt x="37582" y="12264"/>
                    <a:pt x="37546" y="12336"/>
                    <a:pt x="37546" y="12444"/>
                  </a:cubicBezTo>
                  <a:cubicBezTo>
                    <a:pt x="37546" y="12516"/>
                    <a:pt x="37582" y="12588"/>
                    <a:pt x="37618" y="12660"/>
                  </a:cubicBezTo>
                  <a:cubicBezTo>
                    <a:pt x="37654" y="12696"/>
                    <a:pt x="38700" y="13778"/>
                    <a:pt x="38916" y="16231"/>
                  </a:cubicBezTo>
                  <a:cubicBezTo>
                    <a:pt x="38953" y="16411"/>
                    <a:pt x="38953" y="16556"/>
                    <a:pt x="38953" y="16736"/>
                  </a:cubicBezTo>
                  <a:cubicBezTo>
                    <a:pt x="38953" y="17890"/>
                    <a:pt x="38556" y="18972"/>
                    <a:pt x="38051" y="19910"/>
                  </a:cubicBezTo>
                  <a:cubicBezTo>
                    <a:pt x="37582" y="20848"/>
                    <a:pt x="36933" y="21605"/>
                    <a:pt x="36500" y="22038"/>
                  </a:cubicBezTo>
                  <a:cubicBezTo>
                    <a:pt x="36031" y="22507"/>
                    <a:pt x="35490" y="22759"/>
                    <a:pt x="34841" y="22759"/>
                  </a:cubicBezTo>
                  <a:cubicBezTo>
                    <a:pt x="34228" y="22759"/>
                    <a:pt x="33470" y="22507"/>
                    <a:pt x="32641" y="21785"/>
                  </a:cubicBezTo>
                  <a:cubicBezTo>
                    <a:pt x="32244" y="21461"/>
                    <a:pt x="31847" y="20884"/>
                    <a:pt x="31487" y="20198"/>
                  </a:cubicBezTo>
                  <a:cubicBezTo>
                    <a:pt x="30982" y="19152"/>
                    <a:pt x="30513" y="17926"/>
                    <a:pt x="30080" y="16916"/>
                  </a:cubicBezTo>
                  <a:cubicBezTo>
                    <a:pt x="29864" y="16411"/>
                    <a:pt x="29647" y="15979"/>
                    <a:pt x="29395" y="15654"/>
                  </a:cubicBezTo>
                  <a:cubicBezTo>
                    <a:pt x="29287" y="15474"/>
                    <a:pt x="29178" y="15329"/>
                    <a:pt x="29034" y="15221"/>
                  </a:cubicBezTo>
                  <a:cubicBezTo>
                    <a:pt x="28890" y="15113"/>
                    <a:pt x="28710" y="15041"/>
                    <a:pt x="28529" y="15041"/>
                  </a:cubicBezTo>
                  <a:cubicBezTo>
                    <a:pt x="28096" y="15041"/>
                    <a:pt x="27231" y="15077"/>
                    <a:pt x="26257" y="15077"/>
                  </a:cubicBezTo>
                  <a:cubicBezTo>
                    <a:pt x="25391" y="15077"/>
                    <a:pt x="24490" y="15041"/>
                    <a:pt x="23804" y="14933"/>
                  </a:cubicBezTo>
                  <a:cubicBezTo>
                    <a:pt x="23444" y="14897"/>
                    <a:pt x="23155" y="14824"/>
                    <a:pt x="22975" y="14752"/>
                  </a:cubicBezTo>
                  <a:cubicBezTo>
                    <a:pt x="22903" y="14716"/>
                    <a:pt x="22831" y="14680"/>
                    <a:pt x="22795" y="14680"/>
                  </a:cubicBezTo>
                  <a:lnTo>
                    <a:pt x="22795" y="14644"/>
                  </a:lnTo>
                  <a:lnTo>
                    <a:pt x="22790" y="14649"/>
                  </a:lnTo>
                  <a:lnTo>
                    <a:pt x="22790" y="14649"/>
                  </a:lnTo>
                  <a:lnTo>
                    <a:pt x="22650" y="13778"/>
                  </a:lnTo>
                  <a:cubicBezTo>
                    <a:pt x="22650" y="13706"/>
                    <a:pt x="22614" y="13634"/>
                    <a:pt x="22542" y="13562"/>
                  </a:cubicBezTo>
                  <a:cubicBezTo>
                    <a:pt x="22470" y="13526"/>
                    <a:pt x="22362" y="13526"/>
                    <a:pt x="22290" y="13526"/>
                  </a:cubicBezTo>
                  <a:lnTo>
                    <a:pt x="9594" y="16772"/>
                  </a:lnTo>
                  <a:lnTo>
                    <a:pt x="8440" y="15979"/>
                  </a:lnTo>
                  <a:cubicBezTo>
                    <a:pt x="8398" y="15936"/>
                    <a:pt x="8343" y="15919"/>
                    <a:pt x="8283" y="15919"/>
                  </a:cubicBezTo>
                  <a:cubicBezTo>
                    <a:pt x="8241" y="15919"/>
                    <a:pt x="8196" y="15928"/>
                    <a:pt x="8151" y="15942"/>
                  </a:cubicBezTo>
                  <a:cubicBezTo>
                    <a:pt x="8151" y="15942"/>
                    <a:pt x="8079" y="15979"/>
                    <a:pt x="8007" y="16015"/>
                  </a:cubicBezTo>
                  <a:cubicBezTo>
                    <a:pt x="7682" y="16159"/>
                    <a:pt x="6817" y="16520"/>
                    <a:pt x="5807" y="16844"/>
                  </a:cubicBezTo>
                  <a:cubicBezTo>
                    <a:pt x="4761" y="17169"/>
                    <a:pt x="3607" y="17421"/>
                    <a:pt x="2705" y="17421"/>
                  </a:cubicBezTo>
                  <a:cubicBezTo>
                    <a:pt x="2236" y="17421"/>
                    <a:pt x="1876" y="17349"/>
                    <a:pt x="1623" y="17205"/>
                  </a:cubicBezTo>
                  <a:cubicBezTo>
                    <a:pt x="1299" y="17024"/>
                    <a:pt x="1046" y="16700"/>
                    <a:pt x="866" y="16267"/>
                  </a:cubicBezTo>
                  <a:cubicBezTo>
                    <a:pt x="685" y="15834"/>
                    <a:pt x="613" y="15257"/>
                    <a:pt x="613" y="14644"/>
                  </a:cubicBezTo>
                  <a:cubicBezTo>
                    <a:pt x="613" y="13129"/>
                    <a:pt x="1190" y="11254"/>
                    <a:pt x="2344" y="9991"/>
                  </a:cubicBezTo>
                  <a:cubicBezTo>
                    <a:pt x="3210" y="9018"/>
                    <a:pt x="4436" y="8404"/>
                    <a:pt x="5482" y="8008"/>
                  </a:cubicBezTo>
                  <a:cubicBezTo>
                    <a:pt x="6023" y="7791"/>
                    <a:pt x="6492" y="7647"/>
                    <a:pt x="6853" y="7503"/>
                  </a:cubicBezTo>
                  <a:cubicBezTo>
                    <a:pt x="6997" y="7467"/>
                    <a:pt x="7141" y="7395"/>
                    <a:pt x="7286" y="7322"/>
                  </a:cubicBezTo>
                  <a:cubicBezTo>
                    <a:pt x="7322" y="7286"/>
                    <a:pt x="7394" y="7286"/>
                    <a:pt x="7466" y="7214"/>
                  </a:cubicBezTo>
                  <a:lnTo>
                    <a:pt x="7538" y="7106"/>
                  </a:lnTo>
                  <a:cubicBezTo>
                    <a:pt x="7574" y="7070"/>
                    <a:pt x="7574" y="6998"/>
                    <a:pt x="7574" y="6926"/>
                  </a:cubicBezTo>
                  <a:cubicBezTo>
                    <a:pt x="7574" y="6854"/>
                    <a:pt x="7538" y="6745"/>
                    <a:pt x="7502" y="6709"/>
                  </a:cubicBezTo>
                  <a:cubicBezTo>
                    <a:pt x="7430" y="6637"/>
                    <a:pt x="7358" y="6601"/>
                    <a:pt x="7322" y="6565"/>
                  </a:cubicBezTo>
                  <a:cubicBezTo>
                    <a:pt x="7250" y="6529"/>
                    <a:pt x="7177" y="6529"/>
                    <a:pt x="7105" y="6493"/>
                  </a:cubicBezTo>
                  <a:cubicBezTo>
                    <a:pt x="6636" y="6349"/>
                    <a:pt x="6023" y="6204"/>
                    <a:pt x="5590" y="5952"/>
                  </a:cubicBezTo>
                  <a:cubicBezTo>
                    <a:pt x="5374" y="5844"/>
                    <a:pt x="5158" y="5699"/>
                    <a:pt x="5049" y="5591"/>
                  </a:cubicBezTo>
                  <a:cubicBezTo>
                    <a:pt x="4941" y="5447"/>
                    <a:pt x="4869" y="5303"/>
                    <a:pt x="4869" y="5158"/>
                  </a:cubicBezTo>
                  <a:cubicBezTo>
                    <a:pt x="4869" y="5014"/>
                    <a:pt x="4941" y="4798"/>
                    <a:pt x="5122" y="4545"/>
                  </a:cubicBezTo>
                  <a:cubicBezTo>
                    <a:pt x="5302" y="4293"/>
                    <a:pt x="5590" y="3968"/>
                    <a:pt x="6059" y="3608"/>
                  </a:cubicBezTo>
                  <a:cubicBezTo>
                    <a:pt x="7033" y="2850"/>
                    <a:pt x="8728" y="2093"/>
                    <a:pt x="10820" y="1516"/>
                  </a:cubicBezTo>
                  <a:cubicBezTo>
                    <a:pt x="12912" y="975"/>
                    <a:pt x="15365" y="578"/>
                    <a:pt x="17925" y="578"/>
                  </a:cubicBezTo>
                  <a:close/>
                  <a:moveTo>
                    <a:pt x="17925" y="1"/>
                  </a:moveTo>
                  <a:cubicBezTo>
                    <a:pt x="15329" y="1"/>
                    <a:pt x="12804" y="361"/>
                    <a:pt x="10676" y="939"/>
                  </a:cubicBezTo>
                  <a:cubicBezTo>
                    <a:pt x="8512" y="1516"/>
                    <a:pt x="6781" y="2309"/>
                    <a:pt x="5699" y="3139"/>
                  </a:cubicBezTo>
                  <a:cubicBezTo>
                    <a:pt x="5194" y="3535"/>
                    <a:pt x="4869" y="3860"/>
                    <a:pt x="4617" y="4221"/>
                  </a:cubicBezTo>
                  <a:cubicBezTo>
                    <a:pt x="4400" y="4545"/>
                    <a:pt x="4292" y="4834"/>
                    <a:pt x="4292" y="5158"/>
                  </a:cubicBezTo>
                  <a:cubicBezTo>
                    <a:pt x="4292" y="5483"/>
                    <a:pt x="4400" y="5772"/>
                    <a:pt x="4617" y="5988"/>
                  </a:cubicBezTo>
                  <a:cubicBezTo>
                    <a:pt x="4905" y="6313"/>
                    <a:pt x="5302" y="6493"/>
                    <a:pt x="5735" y="6673"/>
                  </a:cubicBezTo>
                  <a:cubicBezTo>
                    <a:pt x="6016" y="6801"/>
                    <a:pt x="6315" y="6893"/>
                    <a:pt x="6594" y="6974"/>
                  </a:cubicBezTo>
                  <a:lnTo>
                    <a:pt x="6594" y="6974"/>
                  </a:lnTo>
                  <a:cubicBezTo>
                    <a:pt x="6121" y="7126"/>
                    <a:pt x="5394" y="7360"/>
                    <a:pt x="4617" y="7719"/>
                  </a:cubicBezTo>
                  <a:cubicBezTo>
                    <a:pt x="3679" y="8116"/>
                    <a:pt x="2669" y="8729"/>
                    <a:pt x="1876" y="9595"/>
                  </a:cubicBezTo>
                  <a:cubicBezTo>
                    <a:pt x="613" y="11001"/>
                    <a:pt x="0" y="12985"/>
                    <a:pt x="0" y="14644"/>
                  </a:cubicBezTo>
                  <a:cubicBezTo>
                    <a:pt x="0" y="15329"/>
                    <a:pt x="108" y="15942"/>
                    <a:pt x="325" y="16483"/>
                  </a:cubicBezTo>
                  <a:cubicBezTo>
                    <a:pt x="541" y="17024"/>
                    <a:pt x="866" y="17457"/>
                    <a:pt x="1335" y="17746"/>
                  </a:cubicBezTo>
                  <a:cubicBezTo>
                    <a:pt x="1731" y="17962"/>
                    <a:pt x="2200" y="18034"/>
                    <a:pt x="2705" y="18034"/>
                  </a:cubicBezTo>
                  <a:cubicBezTo>
                    <a:pt x="3859" y="18034"/>
                    <a:pt x="5266" y="17638"/>
                    <a:pt x="6420" y="17277"/>
                  </a:cubicBezTo>
                  <a:cubicBezTo>
                    <a:pt x="7244" y="16985"/>
                    <a:pt x="7930" y="16692"/>
                    <a:pt x="8235" y="16559"/>
                  </a:cubicBezTo>
                  <a:lnTo>
                    <a:pt x="8235" y="16559"/>
                  </a:lnTo>
                  <a:lnTo>
                    <a:pt x="9341" y="17349"/>
                  </a:lnTo>
                  <a:cubicBezTo>
                    <a:pt x="9392" y="17375"/>
                    <a:pt x="9462" y="17400"/>
                    <a:pt x="9523" y="17400"/>
                  </a:cubicBezTo>
                  <a:cubicBezTo>
                    <a:pt x="9549" y="17400"/>
                    <a:pt x="9573" y="17396"/>
                    <a:pt x="9594" y="17385"/>
                  </a:cubicBezTo>
                  <a:lnTo>
                    <a:pt x="22106" y="14187"/>
                  </a:lnTo>
                  <a:lnTo>
                    <a:pt x="22106" y="14187"/>
                  </a:lnTo>
                  <a:cubicBezTo>
                    <a:pt x="22121" y="14314"/>
                    <a:pt x="22138" y="14495"/>
                    <a:pt x="22181" y="14752"/>
                  </a:cubicBezTo>
                  <a:cubicBezTo>
                    <a:pt x="22217" y="14897"/>
                    <a:pt x="22290" y="15041"/>
                    <a:pt x="22398" y="15113"/>
                  </a:cubicBezTo>
                  <a:cubicBezTo>
                    <a:pt x="22578" y="15293"/>
                    <a:pt x="22795" y="15365"/>
                    <a:pt x="23083" y="15438"/>
                  </a:cubicBezTo>
                  <a:cubicBezTo>
                    <a:pt x="23877" y="15618"/>
                    <a:pt x="25103" y="15654"/>
                    <a:pt x="26257" y="15654"/>
                  </a:cubicBezTo>
                  <a:lnTo>
                    <a:pt x="28529" y="15654"/>
                  </a:lnTo>
                  <a:cubicBezTo>
                    <a:pt x="28538" y="15645"/>
                    <a:pt x="28549" y="15640"/>
                    <a:pt x="28563" y="15640"/>
                  </a:cubicBezTo>
                  <a:cubicBezTo>
                    <a:pt x="28604" y="15640"/>
                    <a:pt x="28664" y="15681"/>
                    <a:pt x="28746" y="15762"/>
                  </a:cubicBezTo>
                  <a:cubicBezTo>
                    <a:pt x="28926" y="15979"/>
                    <a:pt x="29178" y="16411"/>
                    <a:pt x="29431" y="16916"/>
                  </a:cubicBezTo>
                  <a:cubicBezTo>
                    <a:pt x="29792" y="17746"/>
                    <a:pt x="30188" y="18792"/>
                    <a:pt x="30621" y="19766"/>
                  </a:cubicBezTo>
                  <a:cubicBezTo>
                    <a:pt x="31090" y="20775"/>
                    <a:pt x="31595" y="21677"/>
                    <a:pt x="32244" y="22218"/>
                  </a:cubicBezTo>
                  <a:cubicBezTo>
                    <a:pt x="33146" y="23012"/>
                    <a:pt x="34047" y="23372"/>
                    <a:pt x="34841" y="23372"/>
                  </a:cubicBezTo>
                  <a:cubicBezTo>
                    <a:pt x="35670" y="23372"/>
                    <a:pt x="36356" y="23012"/>
                    <a:pt x="36933" y="22471"/>
                  </a:cubicBezTo>
                  <a:cubicBezTo>
                    <a:pt x="37402" y="21966"/>
                    <a:pt x="38051" y="21172"/>
                    <a:pt x="38592" y="20198"/>
                  </a:cubicBezTo>
                  <a:cubicBezTo>
                    <a:pt x="39133" y="19225"/>
                    <a:pt x="39530" y="17998"/>
                    <a:pt x="39530" y="16736"/>
                  </a:cubicBezTo>
                  <a:cubicBezTo>
                    <a:pt x="39530" y="16556"/>
                    <a:pt x="39530" y="16375"/>
                    <a:pt x="39530" y="16195"/>
                  </a:cubicBezTo>
                  <a:cubicBezTo>
                    <a:pt x="39335" y="14081"/>
                    <a:pt x="38583" y="12890"/>
                    <a:pt x="38232" y="12438"/>
                  </a:cubicBezTo>
                  <a:lnTo>
                    <a:pt x="38232" y="12438"/>
                  </a:lnTo>
                  <a:cubicBezTo>
                    <a:pt x="38255" y="12407"/>
                    <a:pt x="38278" y="12373"/>
                    <a:pt x="38303" y="12336"/>
                  </a:cubicBezTo>
                  <a:cubicBezTo>
                    <a:pt x="38448" y="12155"/>
                    <a:pt x="38556" y="11867"/>
                    <a:pt x="38556" y="11470"/>
                  </a:cubicBezTo>
                  <a:cubicBezTo>
                    <a:pt x="38556" y="11254"/>
                    <a:pt x="38520" y="10965"/>
                    <a:pt x="38375" y="10677"/>
                  </a:cubicBezTo>
                  <a:cubicBezTo>
                    <a:pt x="38267" y="10460"/>
                    <a:pt x="38051" y="10316"/>
                    <a:pt x="37834" y="10208"/>
                  </a:cubicBezTo>
                  <a:cubicBezTo>
                    <a:pt x="37618" y="10136"/>
                    <a:pt x="37402" y="10100"/>
                    <a:pt x="37185" y="10100"/>
                  </a:cubicBezTo>
                  <a:cubicBezTo>
                    <a:pt x="36572" y="10100"/>
                    <a:pt x="35923" y="10280"/>
                    <a:pt x="35382" y="10460"/>
                  </a:cubicBezTo>
                  <a:cubicBezTo>
                    <a:pt x="35174" y="10516"/>
                    <a:pt x="34987" y="10577"/>
                    <a:pt x="34836" y="10630"/>
                  </a:cubicBezTo>
                  <a:lnTo>
                    <a:pt x="34836" y="10630"/>
                  </a:lnTo>
                  <a:cubicBezTo>
                    <a:pt x="34780" y="10251"/>
                    <a:pt x="34648" y="9604"/>
                    <a:pt x="34336" y="8585"/>
                  </a:cubicBezTo>
                  <a:cubicBezTo>
                    <a:pt x="34084" y="7647"/>
                    <a:pt x="33290" y="6204"/>
                    <a:pt x="31703" y="4762"/>
                  </a:cubicBezTo>
                  <a:cubicBezTo>
                    <a:pt x="30116" y="3319"/>
                    <a:pt x="27700" y="1840"/>
                    <a:pt x="24201" y="830"/>
                  </a:cubicBezTo>
                  <a:cubicBezTo>
                    <a:pt x="22181" y="253"/>
                    <a:pt x="20017" y="1"/>
                    <a:pt x="179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4786;p64">
              <a:extLst>
                <a:ext uri="{FF2B5EF4-FFF2-40B4-BE49-F238E27FC236}">
                  <a16:creationId xmlns:a16="http://schemas.microsoft.com/office/drawing/2014/main" id="{4FC30DCB-5A03-4BAA-B30B-B0F075CB4490}"/>
                </a:ext>
              </a:extLst>
            </p:cNvPr>
            <p:cNvSpPr/>
            <p:nvPr/>
          </p:nvSpPr>
          <p:spPr>
            <a:xfrm>
              <a:off x="3553000" y="3237875"/>
              <a:ext cx="350775" cy="489200"/>
            </a:xfrm>
            <a:custGeom>
              <a:avLst/>
              <a:gdLst/>
              <a:ahLst/>
              <a:cxnLst/>
              <a:rect l="l" t="t" r="r" b="b"/>
              <a:pathLst>
                <a:path w="14031" h="19568" extrusionOk="0">
                  <a:moveTo>
                    <a:pt x="12612" y="1"/>
                  </a:moveTo>
                  <a:cubicBezTo>
                    <a:pt x="11647" y="1"/>
                    <a:pt x="9796" y="3410"/>
                    <a:pt x="8513" y="6678"/>
                  </a:cubicBezTo>
                  <a:cubicBezTo>
                    <a:pt x="6962" y="10717"/>
                    <a:pt x="1" y="15875"/>
                    <a:pt x="1227" y="17101"/>
                  </a:cubicBezTo>
                  <a:cubicBezTo>
                    <a:pt x="1976" y="17850"/>
                    <a:pt x="4325" y="19567"/>
                    <a:pt x="6731" y="19567"/>
                  </a:cubicBezTo>
                  <a:cubicBezTo>
                    <a:pt x="8265" y="19567"/>
                    <a:pt x="9822" y="18869"/>
                    <a:pt x="11001" y="16777"/>
                  </a:cubicBezTo>
                  <a:cubicBezTo>
                    <a:pt x="14031" y="11366"/>
                    <a:pt x="13129" y="618"/>
                    <a:pt x="13129" y="618"/>
                  </a:cubicBezTo>
                  <a:cubicBezTo>
                    <a:pt x="13019" y="191"/>
                    <a:pt x="12840" y="1"/>
                    <a:pt x="126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787;p64">
              <a:extLst>
                <a:ext uri="{FF2B5EF4-FFF2-40B4-BE49-F238E27FC236}">
                  <a16:creationId xmlns:a16="http://schemas.microsoft.com/office/drawing/2014/main" id="{9192BD74-6FC3-4523-BA0D-E1B6FCF0598B}"/>
                </a:ext>
              </a:extLst>
            </p:cNvPr>
            <p:cNvSpPr/>
            <p:nvPr/>
          </p:nvSpPr>
          <p:spPr>
            <a:xfrm>
              <a:off x="3580050" y="3238000"/>
              <a:ext cx="303900" cy="488725"/>
            </a:xfrm>
            <a:custGeom>
              <a:avLst/>
              <a:gdLst/>
              <a:ahLst/>
              <a:cxnLst/>
              <a:rect l="l" t="t" r="r" b="b"/>
              <a:pathLst>
                <a:path w="12156" h="19549" extrusionOk="0">
                  <a:moveTo>
                    <a:pt x="11542" y="0"/>
                  </a:moveTo>
                  <a:cubicBezTo>
                    <a:pt x="10569" y="0"/>
                    <a:pt x="8729" y="3391"/>
                    <a:pt x="7431" y="6673"/>
                  </a:cubicBezTo>
                  <a:cubicBezTo>
                    <a:pt x="5988" y="10388"/>
                    <a:pt x="1" y="15040"/>
                    <a:pt x="1" y="16735"/>
                  </a:cubicBezTo>
                  <a:cubicBezTo>
                    <a:pt x="1" y="16880"/>
                    <a:pt x="73" y="16988"/>
                    <a:pt x="145" y="17096"/>
                  </a:cubicBezTo>
                  <a:cubicBezTo>
                    <a:pt x="903" y="17854"/>
                    <a:pt x="3247" y="19549"/>
                    <a:pt x="5627" y="19549"/>
                  </a:cubicBezTo>
                  <a:cubicBezTo>
                    <a:pt x="7178" y="19549"/>
                    <a:pt x="8729" y="18863"/>
                    <a:pt x="9919" y="16772"/>
                  </a:cubicBezTo>
                  <a:cubicBezTo>
                    <a:pt x="11795" y="13381"/>
                    <a:pt x="12156" y="7863"/>
                    <a:pt x="12156" y="4256"/>
                  </a:cubicBezTo>
                  <a:cubicBezTo>
                    <a:pt x="12156" y="2092"/>
                    <a:pt x="12047" y="613"/>
                    <a:pt x="12047" y="613"/>
                  </a:cubicBezTo>
                  <a:cubicBezTo>
                    <a:pt x="11939" y="181"/>
                    <a:pt x="11759" y="0"/>
                    <a:pt x="11542" y="0"/>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788;p64">
              <a:extLst>
                <a:ext uri="{FF2B5EF4-FFF2-40B4-BE49-F238E27FC236}">
                  <a16:creationId xmlns:a16="http://schemas.microsoft.com/office/drawing/2014/main" id="{24ED71A3-432C-4AC9-A1C3-7A9C73BD94B3}"/>
                </a:ext>
              </a:extLst>
            </p:cNvPr>
            <p:cNvSpPr/>
            <p:nvPr/>
          </p:nvSpPr>
          <p:spPr>
            <a:xfrm>
              <a:off x="3572850" y="3229875"/>
              <a:ext cx="319225" cy="504975"/>
            </a:xfrm>
            <a:custGeom>
              <a:avLst/>
              <a:gdLst/>
              <a:ahLst/>
              <a:cxnLst/>
              <a:rect l="l" t="t" r="r" b="b"/>
              <a:pathLst>
                <a:path w="12769" h="20199" extrusionOk="0">
                  <a:moveTo>
                    <a:pt x="11830" y="614"/>
                  </a:moveTo>
                  <a:lnTo>
                    <a:pt x="11903" y="650"/>
                  </a:lnTo>
                  <a:cubicBezTo>
                    <a:pt x="11939" y="722"/>
                    <a:pt x="11975" y="830"/>
                    <a:pt x="12047" y="1011"/>
                  </a:cubicBezTo>
                  <a:cubicBezTo>
                    <a:pt x="12047" y="1049"/>
                    <a:pt x="12047" y="1118"/>
                    <a:pt x="12047" y="1227"/>
                  </a:cubicBezTo>
                  <a:cubicBezTo>
                    <a:pt x="12083" y="1732"/>
                    <a:pt x="12155" y="2958"/>
                    <a:pt x="12155" y="4581"/>
                  </a:cubicBezTo>
                  <a:cubicBezTo>
                    <a:pt x="12155" y="6385"/>
                    <a:pt x="12047" y="8657"/>
                    <a:pt x="11758" y="10893"/>
                  </a:cubicBezTo>
                  <a:cubicBezTo>
                    <a:pt x="11434" y="13129"/>
                    <a:pt x="10857" y="15293"/>
                    <a:pt x="9919" y="16952"/>
                  </a:cubicBezTo>
                  <a:cubicBezTo>
                    <a:pt x="9378" y="17962"/>
                    <a:pt x="8729" y="18611"/>
                    <a:pt x="8043" y="19008"/>
                  </a:cubicBezTo>
                  <a:cubicBezTo>
                    <a:pt x="7358" y="19405"/>
                    <a:pt x="6637" y="19585"/>
                    <a:pt x="5915" y="19585"/>
                  </a:cubicBezTo>
                  <a:cubicBezTo>
                    <a:pt x="4797" y="19585"/>
                    <a:pt x="3643" y="19188"/>
                    <a:pt x="2705" y="18684"/>
                  </a:cubicBezTo>
                  <a:cubicBezTo>
                    <a:pt x="1768" y="18179"/>
                    <a:pt x="1010" y="17565"/>
                    <a:pt x="650" y="17205"/>
                  </a:cubicBezTo>
                  <a:cubicBezTo>
                    <a:pt x="614" y="17169"/>
                    <a:pt x="614" y="17133"/>
                    <a:pt x="614" y="17060"/>
                  </a:cubicBezTo>
                  <a:cubicBezTo>
                    <a:pt x="577" y="16916"/>
                    <a:pt x="650" y="16700"/>
                    <a:pt x="830" y="16447"/>
                  </a:cubicBezTo>
                  <a:cubicBezTo>
                    <a:pt x="1082" y="15942"/>
                    <a:pt x="1587" y="15329"/>
                    <a:pt x="2200" y="14608"/>
                  </a:cubicBezTo>
                  <a:cubicBezTo>
                    <a:pt x="3138" y="13562"/>
                    <a:pt x="4364" y="12300"/>
                    <a:pt x="5446" y="11001"/>
                  </a:cubicBezTo>
                  <a:cubicBezTo>
                    <a:pt x="6529" y="9703"/>
                    <a:pt x="7502" y="8368"/>
                    <a:pt x="8007" y="7106"/>
                  </a:cubicBezTo>
                  <a:cubicBezTo>
                    <a:pt x="8656" y="5483"/>
                    <a:pt x="9414" y="3824"/>
                    <a:pt x="10135" y="2598"/>
                  </a:cubicBezTo>
                  <a:cubicBezTo>
                    <a:pt x="10532" y="1948"/>
                    <a:pt x="10857" y="1443"/>
                    <a:pt x="11181" y="1119"/>
                  </a:cubicBezTo>
                  <a:cubicBezTo>
                    <a:pt x="11325" y="938"/>
                    <a:pt x="11470" y="794"/>
                    <a:pt x="11578" y="722"/>
                  </a:cubicBezTo>
                  <a:cubicBezTo>
                    <a:pt x="11686" y="650"/>
                    <a:pt x="11794" y="614"/>
                    <a:pt x="11830" y="614"/>
                  </a:cubicBezTo>
                  <a:close/>
                  <a:moveTo>
                    <a:pt x="11830" y="1"/>
                  </a:moveTo>
                  <a:cubicBezTo>
                    <a:pt x="11614" y="37"/>
                    <a:pt x="11434" y="109"/>
                    <a:pt x="11253" y="217"/>
                  </a:cubicBezTo>
                  <a:cubicBezTo>
                    <a:pt x="10929" y="434"/>
                    <a:pt x="10640" y="758"/>
                    <a:pt x="10316" y="1191"/>
                  </a:cubicBezTo>
                  <a:cubicBezTo>
                    <a:pt x="9378" y="2525"/>
                    <a:pt x="8296" y="4726"/>
                    <a:pt x="7466" y="6890"/>
                  </a:cubicBezTo>
                  <a:cubicBezTo>
                    <a:pt x="6781" y="8657"/>
                    <a:pt x="4942" y="10749"/>
                    <a:pt x="3246" y="12588"/>
                  </a:cubicBezTo>
                  <a:cubicBezTo>
                    <a:pt x="2417" y="13490"/>
                    <a:pt x="1623" y="14355"/>
                    <a:pt x="1010" y="15113"/>
                  </a:cubicBezTo>
                  <a:cubicBezTo>
                    <a:pt x="722" y="15474"/>
                    <a:pt x="469" y="15834"/>
                    <a:pt x="289" y="16123"/>
                  </a:cubicBezTo>
                  <a:cubicBezTo>
                    <a:pt x="109" y="16447"/>
                    <a:pt x="0" y="16736"/>
                    <a:pt x="0" y="17060"/>
                  </a:cubicBezTo>
                  <a:cubicBezTo>
                    <a:pt x="0" y="17241"/>
                    <a:pt x="72" y="17493"/>
                    <a:pt x="217" y="17638"/>
                  </a:cubicBezTo>
                  <a:cubicBezTo>
                    <a:pt x="650" y="18034"/>
                    <a:pt x="1407" y="18647"/>
                    <a:pt x="2417" y="19188"/>
                  </a:cubicBezTo>
                  <a:cubicBezTo>
                    <a:pt x="3427" y="19729"/>
                    <a:pt x="4653" y="20198"/>
                    <a:pt x="5915" y="20198"/>
                  </a:cubicBezTo>
                  <a:cubicBezTo>
                    <a:pt x="6745" y="20198"/>
                    <a:pt x="7574" y="19982"/>
                    <a:pt x="8332" y="19513"/>
                  </a:cubicBezTo>
                  <a:cubicBezTo>
                    <a:pt x="9125" y="19080"/>
                    <a:pt x="9847" y="18323"/>
                    <a:pt x="10460" y="17241"/>
                  </a:cubicBezTo>
                  <a:cubicBezTo>
                    <a:pt x="11434" y="15474"/>
                    <a:pt x="12011" y="13237"/>
                    <a:pt x="12335" y="10965"/>
                  </a:cubicBezTo>
                  <a:cubicBezTo>
                    <a:pt x="12660" y="8693"/>
                    <a:pt x="12768" y="6385"/>
                    <a:pt x="12768" y="4581"/>
                  </a:cubicBezTo>
                  <a:cubicBezTo>
                    <a:pt x="12768" y="2417"/>
                    <a:pt x="12624" y="902"/>
                    <a:pt x="12624" y="902"/>
                  </a:cubicBezTo>
                  <a:lnTo>
                    <a:pt x="12624" y="866"/>
                  </a:lnTo>
                  <a:cubicBezTo>
                    <a:pt x="12552" y="614"/>
                    <a:pt x="12480" y="434"/>
                    <a:pt x="12335" y="289"/>
                  </a:cubicBezTo>
                  <a:cubicBezTo>
                    <a:pt x="12227" y="109"/>
                    <a:pt x="12011" y="1"/>
                    <a:pt x="118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789;p64">
              <a:extLst>
                <a:ext uri="{FF2B5EF4-FFF2-40B4-BE49-F238E27FC236}">
                  <a16:creationId xmlns:a16="http://schemas.microsoft.com/office/drawing/2014/main" id="{3B825D5A-A726-49C4-9473-41199D7EDBAB}"/>
                </a:ext>
              </a:extLst>
            </p:cNvPr>
            <p:cNvSpPr/>
            <p:nvPr/>
          </p:nvSpPr>
          <p:spPr>
            <a:xfrm>
              <a:off x="3224800" y="2836750"/>
              <a:ext cx="786275" cy="880150"/>
            </a:xfrm>
            <a:custGeom>
              <a:avLst/>
              <a:gdLst/>
              <a:ahLst/>
              <a:cxnLst/>
              <a:rect l="l" t="t" r="r" b="b"/>
              <a:pathLst>
                <a:path w="31451" h="35206" extrusionOk="0">
                  <a:moveTo>
                    <a:pt x="19513" y="0"/>
                  </a:moveTo>
                  <a:cubicBezTo>
                    <a:pt x="19512" y="1"/>
                    <a:pt x="3138" y="4256"/>
                    <a:pt x="0" y="5663"/>
                  </a:cubicBezTo>
                  <a:cubicBezTo>
                    <a:pt x="0" y="5663"/>
                    <a:pt x="253" y="14211"/>
                    <a:pt x="3535" y="23156"/>
                  </a:cubicBezTo>
                  <a:cubicBezTo>
                    <a:pt x="6817" y="32064"/>
                    <a:pt x="12335" y="35094"/>
                    <a:pt x="14716" y="35202"/>
                  </a:cubicBezTo>
                  <a:cubicBezTo>
                    <a:pt x="14753" y="35204"/>
                    <a:pt x="14791" y="35205"/>
                    <a:pt x="14830" y="35205"/>
                  </a:cubicBezTo>
                  <a:cubicBezTo>
                    <a:pt x="17272" y="35205"/>
                    <a:pt x="21672" y="30736"/>
                    <a:pt x="23660" y="26546"/>
                  </a:cubicBezTo>
                  <a:cubicBezTo>
                    <a:pt x="25680" y="22254"/>
                    <a:pt x="27051" y="17349"/>
                    <a:pt x="27051" y="17349"/>
                  </a:cubicBezTo>
                  <a:cubicBezTo>
                    <a:pt x="27051" y="17349"/>
                    <a:pt x="29972" y="16339"/>
                    <a:pt x="30730" y="13706"/>
                  </a:cubicBezTo>
                  <a:cubicBezTo>
                    <a:pt x="31451" y="11073"/>
                    <a:pt x="31343" y="8657"/>
                    <a:pt x="29323" y="8404"/>
                  </a:cubicBezTo>
                  <a:cubicBezTo>
                    <a:pt x="29239" y="8394"/>
                    <a:pt x="29158" y="8389"/>
                    <a:pt x="29078" y="8389"/>
                  </a:cubicBezTo>
                  <a:cubicBezTo>
                    <a:pt x="27233" y="8389"/>
                    <a:pt x="26438" y="11073"/>
                    <a:pt x="26438" y="11073"/>
                  </a:cubicBezTo>
                  <a:cubicBezTo>
                    <a:pt x="26438" y="11073"/>
                    <a:pt x="23913" y="9414"/>
                    <a:pt x="22903" y="6168"/>
                  </a:cubicBezTo>
                  <a:cubicBezTo>
                    <a:pt x="22001" y="3236"/>
                    <a:pt x="23517" y="908"/>
                    <a:pt x="23130" y="908"/>
                  </a:cubicBezTo>
                  <a:cubicBezTo>
                    <a:pt x="23084" y="908"/>
                    <a:pt x="23011" y="941"/>
                    <a:pt x="22903" y="1010"/>
                  </a:cubicBezTo>
                  <a:cubicBezTo>
                    <a:pt x="21982" y="1569"/>
                    <a:pt x="20222" y="3298"/>
                    <a:pt x="19180" y="3298"/>
                  </a:cubicBezTo>
                  <a:cubicBezTo>
                    <a:pt x="19080" y="3298"/>
                    <a:pt x="18986" y="3282"/>
                    <a:pt x="18900" y="3247"/>
                  </a:cubicBezTo>
                  <a:cubicBezTo>
                    <a:pt x="17890" y="2886"/>
                    <a:pt x="19513" y="1"/>
                    <a:pt x="195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790;p64">
              <a:extLst>
                <a:ext uri="{FF2B5EF4-FFF2-40B4-BE49-F238E27FC236}">
                  <a16:creationId xmlns:a16="http://schemas.microsoft.com/office/drawing/2014/main" id="{953F68DE-17C8-4557-A7B5-E347CE175D5D}"/>
                </a:ext>
              </a:extLst>
            </p:cNvPr>
            <p:cNvSpPr/>
            <p:nvPr/>
          </p:nvSpPr>
          <p:spPr>
            <a:xfrm>
              <a:off x="3217575" y="2829200"/>
              <a:ext cx="793500" cy="895725"/>
            </a:xfrm>
            <a:custGeom>
              <a:avLst/>
              <a:gdLst/>
              <a:ahLst/>
              <a:cxnLst/>
              <a:rect l="l" t="t" r="r" b="b"/>
              <a:pathLst>
                <a:path w="31740" h="35829" extrusionOk="0">
                  <a:moveTo>
                    <a:pt x="19227" y="757"/>
                  </a:moveTo>
                  <a:cubicBezTo>
                    <a:pt x="19168" y="873"/>
                    <a:pt x="19106" y="999"/>
                    <a:pt x="19044" y="1132"/>
                  </a:cubicBezTo>
                  <a:cubicBezTo>
                    <a:pt x="18792" y="1709"/>
                    <a:pt x="18539" y="2358"/>
                    <a:pt x="18539" y="2935"/>
                  </a:cubicBezTo>
                  <a:cubicBezTo>
                    <a:pt x="18539" y="3116"/>
                    <a:pt x="18575" y="3296"/>
                    <a:pt x="18648" y="3476"/>
                  </a:cubicBezTo>
                  <a:cubicBezTo>
                    <a:pt x="18720" y="3621"/>
                    <a:pt x="18864" y="3765"/>
                    <a:pt x="19080" y="3837"/>
                  </a:cubicBezTo>
                  <a:cubicBezTo>
                    <a:pt x="19189" y="3873"/>
                    <a:pt x="19333" y="3909"/>
                    <a:pt x="19441" y="3909"/>
                  </a:cubicBezTo>
                  <a:cubicBezTo>
                    <a:pt x="19802" y="3909"/>
                    <a:pt x="20126" y="3765"/>
                    <a:pt x="20487" y="3585"/>
                  </a:cubicBezTo>
                  <a:cubicBezTo>
                    <a:pt x="21028" y="3332"/>
                    <a:pt x="21569" y="2899"/>
                    <a:pt x="22074" y="2503"/>
                  </a:cubicBezTo>
                  <a:cubicBezTo>
                    <a:pt x="22443" y="2239"/>
                    <a:pt x="22794" y="1955"/>
                    <a:pt x="23082" y="1752"/>
                  </a:cubicBezTo>
                  <a:lnTo>
                    <a:pt x="23082" y="1752"/>
                  </a:lnTo>
                  <a:cubicBezTo>
                    <a:pt x="22898" y="2318"/>
                    <a:pt x="22615" y="3308"/>
                    <a:pt x="22615" y="4486"/>
                  </a:cubicBezTo>
                  <a:cubicBezTo>
                    <a:pt x="22615" y="5135"/>
                    <a:pt x="22687" y="5821"/>
                    <a:pt x="22904" y="6542"/>
                  </a:cubicBezTo>
                  <a:cubicBezTo>
                    <a:pt x="23949" y="9932"/>
                    <a:pt x="26546" y="11591"/>
                    <a:pt x="26546" y="11628"/>
                  </a:cubicBezTo>
                  <a:cubicBezTo>
                    <a:pt x="26600" y="11646"/>
                    <a:pt x="26645" y="11655"/>
                    <a:pt x="26691" y="11655"/>
                  </a:cubicBezTo>
                  <a:cubicBezTo>
                    <a:pt x="26736" y="11655"/>
                    <a:pt x="26781" y="11646"/>
                    <a:pt x="26835" y="11628"/>
                  </a:cubicBezTo>
                  <a:cubicBezTo>
                    <a:pt x="26907" y="11628"/>
                    <a:pt x="26979" y="11555"/>
                    <a:pt x="27015" y="11447"/>
                  </a:cubicBezTo>
                  <a:lnTo>
                    <a:pt x="27015" y="11411"/>
                  </a:lnTo>
                  <a:cubicBezTo>
                    <a:pt x="27051" y="11303"/>
                    <a:pt x="27268" y="10654"/>
                    <a:pt x="27700" y="10077"/>
                  </a:cubicBezTo>
                  <a:cubicBezTo>
                    <a:pt x="27881" y="9788"/>
                    <a:pt x="28133" y="9500"/>
                    <a:pt x="28422" y="9319"/>
                  </a:cubicBezTo>
                  <a:cubicBezTo>
                    <a:pt x="28710" y="9139"/>
                    <a:pt x="28999" y="8995"/>
                    <a:pt x="29360" y="8995"/>
                  </a:cubicBezTo>
                  <a:cubicBezTo>
                    <a:pt x="29432" y="8995"/>
                    <a:pt x="29504" y="8995"/>
                    <a:pt x="29576" y="9031"/>
                  </a:cubicBezTo>
                  <a:cubicBezTo>
                    <a:pt x="30153" y="9103"/>
                    <a:pt x="30514" y="9319"/>
                    <a:pt x="30766" y="9716"/>
                  </a:cubicBezTo>
                  <a:cubicBezTo>
                    <a:pt x="31019" y="10113"/>
                    <a:pt x="31127" y="10690"/>
                    <a:pt x="31127" y="11375"/>
                  </a:cubicBezTo>
                  <a:cubicBezTo>
                    <a:pt x="31127" y="12096"/>
                    <a:pt x="30983" y="12998"/>
                    <a:pt x="30694" y="13936"/>
                  </a:cubicBezTo>
                  <a:cubicBezTo>
                    <a:pt x="30369" y="15162"/>
                    <a:pt x="29504" y="16028"/>
                    <a:pt x="28710" y="16569"/>
                  </a:cubicBezTo>
                  <a:cubicBezTo>
                    <a:pt x="28314" y="16857"/>
                    <a:pt x="27953" y="17038"/>
                    <a:pt x="27700" y="17182"/>
                  </a:cubicBezTo>
                  <a:cubicBezTo>
                    <a:pt x="27556" y="17254"/>
                    <a:pt x="27448" y="17290"/>
                    <a:pt x="27376" y="17326"/>
                  </a:cubicBezTo>
                  <a:lnTo>
                    <a:pt x="27268" y="17362"/>
                  </a:lnTo>
                  <a:cubicBezTo>
                    <a:pt x="27159" y="17398"/>
                    <a:pt x="27087" y="17470"/>
                    <a:pt x="27051" y="17579"/>
                  </a:cubicBezTo>
                  <a:cubicBezTo>
                    <a:pt x="27051" y="17579"/>
                    <a:pt x="26979" y="17867"/>
                    <a:pt x="26835" y="18408"/>
                  </a:cubicBezTo>
                  <a:cubicBezTo>
                    <a:pt x="26330" y="19959"/>
                    <a:pt x="25176" y="23530"/>
                    <a:pt x="23697" y="26704"/>
                  </a:cubicBezTo>
                  <a:cubicBezTo>
                    <a:pt x="22723" y="28795"/>
                    <a:pt x="21136" y="30923"/>
                    <a:pt x="19477" y="32546"/>
                  </a:cubicBezTo>
                  <a:cubicBezTo>
                    <a:pt x="18684" y="33376"/>
                    <a:pt x="17854" y="34025"/>
                    <a:pt x="17097" y="34494"/>
                  </a:cubicBezTo>
                  <a:cubicBezTo>
                    <a:pt x="16339" y="34963"/>
                    <a:pt x="15618" y="35215"/>
                    <a:pt x="15113" y="35215"/>
                  </a:cubicBezTo>
                  <a:lnTo>
                    <a:pt x="15041" y="35215"/>
                  </a:lnTo>
                  <a:cubicBezTo>
                    <a:pt x="13959" y="35179"/>
                    <a:pt x="12011" y="34422"/>
                    <a:pt x="9955" y="32546"/>
                  </a:cubicBezTo>
                  <a:cubicBezTo>
                    <a:pt x="7900" y="30707"/>
                    <a:pt x="5736" y="27750"/>
                    <a:pt x="4113" y="23349"/>
                  </a:cubicBezTo>
                  <a:cubicBezTo>
                    <a:pt x="2490" y="18913"/>
                    <a:pt x="1588" y="14549"/>
                    <a:pt x="1119" y="11303"/>
                  </a:cubicBezTo>
                  <a:cubicBezTo>
                    <a:pt x="903" y="9680"/>
                    <a:pt x="758" y="8345"/>
                    <a:pt x="686" y="7408"/>
                  </a:cubicBezTo>
                  <a:cubicBezTo>
                    <a:pt x="650" y="6939"/>
                    <a:pt x="614" y="6578"/>
                    <a:pt x="614" y="6326"/>
                  </a:cubicBezTo>
                  <a:cubicBezTo>
                    <a:pt x="614" y="6256"/>
                    <a:pt x="614" y="6195"/>
                    <a:pt x="614" y="6142"/>
                  </a:cubicBezTo>
                  <a:lnTo>
                    <a:pt x="614" y="6142"/>
                  </a:lnTo>
                  <a:cubicBezTo>
                    <a:pt x="1427" y="5813"/>
                    <a:pt x="2924" y="5309"/>
                    <a:pt x="4762" y="4775"/>
                  </a:cubicBezTo>
                  <a:cubicBezTo>
                    <a:pt x="7719" y="3873"/>
                    <a:pt x="11506" y="2827"/>
                    <a:pt x="14536" y="1998"/>
                  </a:cubicBezTo>
                  <a:cubicBezTo>
                    <a:pt x="16051" y="1601"/>
                    <a:pt x="17385" y="1240"/>
                    <a:pt x="18359" y="988"/>
                  </a:cubicBezTo>
                  <a:cubicBezTo>
                    <a:pt x="18699" y="896"/>
                    <a:pt x="18992" y="819"/>
                    <a:pt x="19227" y="757"/>
                  </a:cubicBezTo>
                  <a:close/>
                  <a:moveTo>
                    <a:pt x="19816" y="0"/>
                  </a:moveTo>
                  <a:cubicBezTo>
                    <a:pt x="19786" y="0"/>
                    <a:pt x="19757" y="5"/>
                    <a:pt x="19730" y="14"/>
                  </a:cubicBezTo>
                  <a:cubicBezTo>
                    <a:pt x="19730" y="14"/>
                    <a:pt x="15618" y="1060"/>
                    <a:pt x="11146" y="2322"/>
                  </a:cubicBezTo>
                  <a:cubicBezTo>
                    <a:pt x="8909" y="2935"/>
                    <a:pt x="6565" y="3585"/>
                    <a:pt x="4581" y="4198"/>
                  </a:cubicBezTo>
                  <a:cubicBezTo>
                    <a:pt x="2598" y="4775"/>
                    <a:pt x="1011" y="5316"/>
                    <a:pt x="181" y="5676"/>
                  </a:cubicBezTo>
                  <a:cubicBezTo>
                    <a:pt x="73" y="5713"/>
                    <a:pt x="1" y="5821"/>
                    <a:pt x="1" y="5965"/>
                  </a:cubicBezTo>
                  <a:cubicBezTo>
                    <a:pt x="1" y="5965"/>
                    <a:pt x="253" y="14549"/>
                    <a:pt x="3536" y="23530"/>
                  </a:cubicBezTo>
                  <a:cubicBezTo>
                    <a:pt x="5195" y="28038"/>
                    <a:pt x="7431" y="31068"/>
                    <a:pt x="9559" y="33015"/>
                  </a:cubicBezTo>
                  <a:cubicBezTo>
                    <a:pt x="11687" y="34927"/>
                    <a:pt x="13706" y="35756"/>
                    <a:pt x="15005" y="35829"/>
                  </a:cubicBezTo>
                  <a:lnTo>
                    <a:pt x="15113" y="35829"/>
                  </a:lnTo>
                  <a:cubicBezTo>
                    <a:pt x="15798" y="35829"/>
                    <a:pt x="16592" y="35504"/>
                    <a:pt x="17385" y="34999"/>
                  </a:cubicBezTo>
                  <a:cubicBezTo>
                    <a:pt x="19838" y="33520"/>
                    <a:pt x="22687" y="30202"/>
                    <a:pt x="24238" y="26956"/>
                  </a:cubicBezTo>
                  <a:cubicBezTo>
                    <a:pt x="26041" y="23124"/>
                    <a:pt x="27327" y="18802"/>
                    <a:pt x="27582" y="17895"/>
                  </a:cubicBezTo>
                  <a:lnTo>
                    <a:pt x="27582" y="17895"/>
                  </a:lnTo>
                  <a:cubicBezTo>
                    <a:pt x="27834" y="17799"/>
                    <a:pt x="28411" y="17541"/>
                    <a:pt x="29071" y="17074"/>
                  </a:cubicBezTo>
                  <a:cubicBezTo>
                    <a:pt x="29901" y="16461"/>
                    <a:pt x="30874" y="15487"/>
                    <a:pt x="31307" y="14080"/>
                  </a:cubicBezTo>
                  <a:cubicBezTo>
                    <a:pt x="31560" y="13142"/>
                    <a:pt x="31740" y="12205"/>
                    <a:pt x="31740" y="11375"/>
                  </a:cubicBezTo>
                  <a:cubicBezTo>
                    <a:pt x="31740" y="10618"/>
                    <a:pt x="31596" y="9932"/>
                    <a:pt x="31271" y="9391"/>
                  </a:cubicBezTo>
                  <a:cubicBezTo>
                    <a:pt x="30946" y="8886"/>
                    <a:pt x="30369" y="8490"/>
                    <a:pt x="29648" y="8418"/>
                  </a:cubicBezTo>
                  <a:lnTo>
                    <a:pt x="29360" y="8418"/>
                  </a:lnTo>
                  <a:cubicBezTo>
                    <a:pt x="28855" y="8418"/>
                    <a:pt x="28386" y="8598"/>
                    <a:pt x="27989" y="8886"/>
                  </a:cubicBezTo>
                  <a:cubicBezTo>
                    <a:pt x="27448" y="9283"/>
                    <a:pt x="27051" y="9896"/>
                    <a:pt x="26799" y="10365"/>
                  </a:cubicBezTo>
                  <a:cubicBezTo>
                    <a:pt x="26706" y="10551"/>
                    <a:pt x="26632" y="10723"/>
                    <a:pt x="26577" y="10865"/>
                  </a:cubicBezTo>
                  <a:lnTo>
                    <a:pt x="26577" y="10865"/>
                  </a:lnTo>
                  <a:cubicBezTo>
                    <a:pt x="25881" y="10313"/>
                    <a:pt x="24225" y="8805"/>
                    <a:pt x="23481" y="6362"/>
                  </a:cubicBezTo>
                  <a:cubicBezTo>
                    <a:pt x="23300" y="5713"/>
                    <a:pt x="23192" y="5063"/>
                    <a:pt x="23192" y="4486"/>
                  </a:cubicBezTo>
                  <a:cubicBezTo>
                    <a:pt x="23192" y="3729"/>
                    <a:pt x="23336" y="3044"/>
                    <a:pt x="23481" y="2503"/>
                  </a:cubicBezTo>
                  <a:cubicBezTo>
                    <a:pt x="23553" y="2214"/>
                    <a:pt x="23625" y="1998"/>
                    <a:pt x="23697" y="1781"/>
                  </a:cubicBezTo>
                  <a:cubicBezTo>
                    <a:pt x="23733" y="1601"/>
                    <a:pt x="23769" y="1457"/>
                    <a:pt x="23805" y="1312"/>
                  </a:cubicBezTo>
                  <a:cubicBezTo>
                    <a:pt x="23805" y="1240"/>
                    <a:pt x="23769" y="1168"/>
                    <a:pt x="23733" y="1060"/>
                  </a:cubicBezTo>
                  <a:cubicBezTo>
                    <a:pt x="23697" y="1024"/>
                    <a:pt x="23625" y="952"/>
                    <a:pt x="23589" y="916"/>
                  </a:cubicBezTo>
                  <a:cubicBezTo>
                    <a:pt x="23517" y="916"/>
                    <a:pt x="23481" y="880"/>
                    <a:pt x="23408" y="880"/>
                  </a:cubicBezTo>
                  <a:cubicBezTo>
                    <a:pt x="23336" y="916"/>
                    <a:pt x="23264" y="916"/>
                    <a:pt x="23228" y="952"/>
                  </a:cubicBezTo>
                  <a:cubicBezTo>
                    <a:pt x="23156" y="988"/>
                    <a:pt x="23084" y="988"/>
                    <a:pt x="23048" y="1024"/>
                  </a:cubicBezTo>
                  <a:cubicBezTo>
                    <a:pt x="22543" y="1348"/>
                    <a:pt x="21894" y="1925"/>
                    <a:pt x="21208" y="2430"/>
                  </a:cubicBezTo>
                  <a:cubicBezTo>
                    <a:pt x="20848" y="2683"/>
                    <a:pt x="20523" y="2899"/>
                    <a:pt x="20198" y="3044"/>
                  </a:cubicBezTo>
                  <a:cubicBezTo>
                    <a:pt x="19910" y="3224"/>
                    <a:pt x="19621" y="3296"/>
                    <a:pt x="19441" y="3296"/>
                  </a:cubicBezTo>
                  <a:lnTo>
                    <a:pt x="19297" y="3296"/>
                  </a:lnTo>
                  <a:lnTo>
                    <a:pt x="19189" y="3188"/>
                  </a:lnTo>
                  <a:cubicBezTo>
                    <a:pt x="19153" y="3152"/>
                    <a:pt x="19153" y="3080"/>
                    <a:pt x="19153" y="2935"/>
                  </a:cubicBezTo>
                  <a:cubicBezTo>
                    <a:pt x="19153" y="2539"/>
                    <a:pt x="19369" y="1889"/>
                    <a:pt x="19585" y="1384"/>
                  </a:cubicBezTo>
                  <a:cubicBezTo>
                    <a:pt x="19730" y="1096"/>
                    <a:pt x="19838" y="880"/>
                    <a:pt x="19910" y="699"/>
                  </a:cubicBezTo>
                  <a:cubicBezTo>
                    <a:pt x="19946" y="627"/>
                    <a:pt x="19982" y="555"/>
                    <a:pt x="20018" y="519"/>
                  </a:cubicBezTo>
                  <a:lnTo>
                    <a:pt x="20054" y="447"/>
                  </a:lnTo>
                  <a:cubicBezTo>
                    <a:pt x="20126" y="339"/>
                    <a:pt x="20126" y="194"/>
                    <a:pt x="20054" y="122"/>
                  </a:cubicBezTo>
                  <a:cubicBezTo>
                    <a:pt x="20000" y="41"/>
                    <a:pt x="19905" y="0"/>
                    <a:pt x="198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791;p64">
              <a:extLst>
                <a:ext uri="{FF2B5EF4-FFF2-40B4-BE49-F238E27FC236}">
                  <a16:creationId xmlns:a16="http://schemas.microsoft.com/office/drawing/2014/main" id="{936856BE-FBA6-43BA-B00B-05194A3E83F9}"/>
                </a:ext>
              </a:extLst>
            </p:cNvPr>
            <p:cNvSpPr/>
            <p:nvPr/>
          </p:nvSpPr>
          <p:spPr>
            <a:xfrm>
              <a:off x="3751375" y="3083575"/>
              <a:ext cx="155125" cy="68600"/>
            </a:xfrm>
            <a:custGeom>
              <a:avLst/>
              <a:gdLst/>
              <a:ahLst/>
              <a:cxnLst/>
              <a:rect l="l" t="t" r="r" b="b"/>
              <a:pathLst>
                <a:path w="6205" h="2744" extrusionOk="0">
                  <a:moveTo>
                    <a:pt x="5848" y="1"/>
                  </a:moveTo>
                  <a:cubicBezTo>
                    <a:pt x="5822" y="1"/>
                    <a:pt x="5796" y="4"/>
                    <a:pt x="5771" y="10"/>
                  </a:cubicBezTo>
                  <a:lnTo>
                    <a:pt x="217" y="2174"/>
                  </a:lnTo>
                  <a:cubicBezTo>
                    <a:pt x="73" y="2210"/>
                    <a:pt x="1" y="2390"/>
                    <a:pt x="73" y="2571"/>
                  </a:cubicBezTo>
                  <a:cubicBezTo>
                    <a:pt x="99" y="2676"/>
                    <a:pt x="203" y="2743"/>
                    <a:pt x="313" y="2743"/>
                  </a:cubicBezTo>
                  <a:cubicBezTo>
                    <a:pt x="354" y="2743"/>
                    <a:pt x="395" y="2734"/>
                    <a:pt x="433" y="2715"/>
                  </a:cubicBezTo>
                  <a:lnTo>
                    <a:pt x="5988" y="587"/>
                  </a:lnTo>
                  <a:cubicBezTo>
                    <a:pt x="6132" y="515"/>
                    <a:pt x="6204" y="334"/>
                    <a:pt x="6168" y="190"/>
                  </a:cubicBezTo>
                  <a:cubicBezTo>
                    <a:pt x="6108" y="71"/>
                    <a:pt x="5974" y="1"/>
                    <a:pt x="58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792;p64">
              <a:extLst>
                <a:ext uri="{FF2B5EF4-FFF2-40B4-BE49-F238E27FC236}">
                  <a16:creationId xmlns:a16="http://schemas.microsoft.com/office/drawing/2014/main" id="{FF956ED0-0412-47EE-A1EA-EFC8A5745CB7}"/>
                </a:ext>
              </a:extLst>
            </p:cNvPr>
            <p:cNvSpPr/>
            <p:nvPr/>
          </p:nvSpPr>
          <p:spPr>
            <a:xfrm>
              <a:off x="3156275" y="3109950"/>
              <a:ext cx="628500" cy="217975"/>
            </a:xfrm>
            <a:custGeom>
              <a:avLst/>
              <a:gdLst/>
              <a:ahLst/>
              <a:cxnLst/>
              <a:rect l="l" t="t" r="r" b="b"/>
              <a:pathLst>
                <a:path w="25140" h="8719" extrusionOk="0">
                  <a:moveTo>
                    <a:pt x="0" y="1"/>
                  </a:moveTo>
                  <a:cubicBezTo>
                    <a:pt x="0" y="1"/>
                    <a:pt x="109" y="3535"/>
                    <a:pt x="1876" y="5555"/>
                  </a:cubicBezTo>
                  <a:cubicBezTo>
                    <a:pt x="3144" y="6979"/>
                    <a:pt x="5380" y="7511"/>
                    <a:pt x="7047" y="7511"/>
                  </a:cubicBezTo>
                  <a:cubicBezTo>
                    <a:pt x="7702" y="7511"/>
                    <a:pt x="8270" y="7429"/>
                    <a:pt x="8656" y="7286"/>
                  </a:cubicBezTo>
                  <a:cubicBezTo>
                    <a:pt x="9996" y="6840"/>
                    <a:pt x="9831" y="3255"/>
                    <a:pt x="11120" y="3255"/>
                  </a:cubicBezTo>
                  <a:cubicBezTo>
                    <a:pt x="11184" y="3255"/>
                    <a:pt x="11253" y="3264"/>
                    <a:pt x="11325" y="3283"/>
                  </a:cubicBezTo>
                  <a:cubicBezTo>
                    <a:pt x="12804" y="3644"/>
                    <a:pt x="12552" y="5303"/>
                    <a:pt x="13201" y="6817"/>
                  </a:cubicBezTo>
                  <a:cubicBezTo>
                    <a:pt x="13814" y="8296"/>
                    <a:pt x="14463" y="8188"/>
                    <a:pt x="17204" y="8549"/>
                  </a:cubicBezTo>
                  <a:cubicBezTo>
                    <a:pt x="17971" y="8658"/>
                    <a:pt x="18726" y="8718"/>
                    <a:pt x="19439" y="8718"/>
                  </a:cubicBezTo>
                  <a:cubicBezTo>
                    <a:pt x="21311" y="8718"/>
                    <a:pt x="22893" y="8305"/>
                    <a:pt x="23624" y="7286"/>
                  </a:cubicBezTo>
                  <a:cubicBezTo>
                    <a:pt x="24634" y="5916"/>
                    <a:pt x="25139" y="1624"/>
                    <a:pt x="24129" y="1407"/>
                  </a:cubicBezTo>
                  <a:cubicBezTo>
                    <a:pt x="23922" y="1355"/>
                    <a:pt x="23613" y="1334"/>
                    <a:pt x="23223" y="1334"/>
                  </a:cubicBezTo>
                  <a:cubicBezTo>
                    <a:pt x="21714" y="1334"/>
                    <a:pt x="18980" y="1653"/>
                    <a:pt x="16086" y="1768"/>
                  </a:cubicBezTo>
                  <a:cubicBezTo>
                    <a:pt x="12444" y="1876"/>
                    <a:pt x="11073" y="2021"/>
                    <a:pt x="11073" y="2021"/>
                  </a:cubicBez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793;p64">
              <a:extLst>
                <a:ext uri="{FF2B5EF4-FFF2-40B4-BE49-F238E27FC236}">
                  <a16:creationId xmlns:a16="http://schemas.microsoft.com/office/drawing/2014/main" id="{15576BA1-014C-4BDD-AD33-4F35C9C7A29F}"/>
                </a:ext>
              </a:extLst>
            </p:cNvPr>
            <p:cNvSpPr/>
            <p:nvPr/>
          </p:nvSpPr>
          <p:spPr>
            <a:xfrm>
              <a:off x="3501625" y="3169475"/>
              <a:ext cx="275025" cy="158450"/>
            </a:xfrm>
            <a:custGeom>
              <a:avLst/>
              <a:gdLst/>
              <a:ahLst/>
              <a:cxnLst/>
              <a:rect l="l" t="t" r="r" b="b"/>
              <a:pathLst>
                <a:path w="11001" h="6338" extrusionOk="0">
                  <a:moveTo>
                    <a:pt x="10820" y="0"/>
                  </a:moveTo>
                  <a:lnTo>
                    <a:pt x="0" y="5374"/>
                  </a:lnTo>
                  <a:cubicBezTo>
                    <a:pt x="577" y="5879"/>
                    <a:pt x="1443" y="5915"/>
                    <a:pt x="3390" y="6168"/>
                  </a:cubicBezTo>
                  <a:cubicBezTo>
                    <a:pt x="4157" y="6277"/>
                    <a:pt x="4912" y="6337"/>
                    <a:pt x="5625" y="6337"/>
                  </a:cubicBezTo>
                  <a:cubicBezTo>
                    <a:pt x="7497" y="6337"/>
                    <a:pt x="9079" y="5924"/>
                    <a:pt x="9810" y="4905"/>
                  </a:cubicBezTo>
                  <a:cubicBezTo>
                    <a:pt x="10568" y="3932"/>
                    <a:pt x="11001" y="1407"/>
                    <a:pt x="108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94;p64">
              <a:extLst>
                <a:ext uri="{FF2B5EF4-FFF2-40B4-BE49-F238E27FC236}">
                  <a16:creationId xmlns:a16="http://schemas.microsoft.com/office/drawing/2014/main" id="{094E87F3-D193-4670-A910-084F9D07B9A0}"/>
                </a:ext>
              </a:extLst>
            </p:cNvPr>
            <p:cNvSpPr/>
            <p:nvPr/>
          </p:nvSpPr>
          <p:spPr>
            <a:xfrm>
              <a:off x="3217575" y="3153250"/>
              <a:ext cx="351700" cy="144800"/>
            </a:xfrm>
            <a:custGeom>
              <a:avLst/>
              <a:gdLst/>
              <a:ahLst/>
              <a:cxnLst/>
              <a:rect l="l" t="t" r="r" b="b"/>
              <a:pathLst>
                <a:path w="14068" h="5792" extrusionOk="0">
                  <a:moveTo>
                    <a:pt x="14067" y="0"/>
                  </a:moveTo>
                  <a:lnTo>
                    <a:pt x="14067" y="0"/>
                  </a:lnTo>
                  <a:cubicBezTo>
                    <a:pt x="13923" y="36"/>
                    <a:pt x="13779" y="36"/>
                    <a:pt x="13634" y="36"/>
                  </a:cubicBezTo>
                  <a:cubicBezTo>
                    <a:pt x="12552" y="72"/>
                    <a:pt x="11687" y="108"/>
                    <a:pt x="10965" y="144"/>
                  </a:cubicBezTo>
                  <a:lnTo>
                    <a:pt x="1" y="4364"/>
                  </a:lnTo>
                  <a:cubicBezTo>
                    <a:pt x="1302" y="5395"/>
                    <a:pt x="3138" y="5791"/>
                    <a:pt x="4564" y="5791"/>
                  </a:cubicBezTo>
                  <a:cubicBezTo>
                    <a:pt x="5234" y="5791"/>
                    <a:pt x="5813" y="5704"/>
                    <a:pt x="6204" y="5554"/>
                  </a:cubicBezTo>
                  <a:cubicBezTo>
                    <a:pt x="7544" y="5108"/>
                    <a:pt x="7379" y="1523"/>
                    <a:pt x="8668" y="1523"/>
                  </a:cubicBezTo>
                  <a:cubicBezTo>
                    <a:pt x="8732" y="1523"/>
                    <a:pt x="8801" y="1532"/>
                    <a:pt x="8873" y="1551"/>
                  </a:cubicBezTo>
                  <a:cubicBezTo>
                    <a:pt x="9739" y="1767"/>
                    <a:pt x="10028" y="2453"/>
                    <a:pt x="10244" y="3282"/>
                  </a:cubicBezTo>
                  <a:lnTo>
                    <a:pt x="1406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795;p64">
              <a:extLst>
                <a:ext uri="{FF2B5EF4-FFF2-40B4-BE49-F238E27FC236}">
                  <a16:creationId xmlns:a16="http://schemas.microsoft.com/office/drawing/2014/main" id="{606ACA91-D12B-40E6-92FA-C5BE6DDAA9E9}"/>
                </a:ext>
              </a:extLst>
            </p:cNvPr>
            <p:cNvSpPr/>
            <p:nvPr/>
          </p:nvSpPr>
          <p:spPr>
            <a:xfrm>
              <a:off x="3148150" y="3102400"/>
              <a:ext cx="633000" cy="233000"/>
            </a:xfrm>
            <a:custGeom>
              <a:avLst/>
              <a:gdLst/>
              <a:ahLst/>
              <a:cxnLst/>
              <a:rect l="l" t="t" r="r" b="b"/>
              <a:pathLst>
                <a:path w="25320" h="9320" extrusionOk="0">
                  <a:moveTo>
                    <a:pt x="638" y="661"/>
                  </a:moveTo>
                  <a:lnTo>
                    <a:pt x="11326" y="2611"/>
                  </a:lnTo>
                  <a:lnTo>
                    <a:pt x="11686" y="2611"/>
                  </a:lnTo>
                  <a:cubicBezTo>
                    <a:pt x="12228" y="2575"/>
                    <a:pt x="13706" y="2467"/>
                    <a:pt x="16411" y="2359"/>
                  </a:cubicBezTo>
                  <a:cubicBezTo>
                    <a:pt x="19369" y="2250"/>
                    <a:pt x="22146" y="1926"/>
                    <a:pt x="23625" y="1926"/>
                  </a:cubicBezTo>
                  <a:cubicBezTo>
                    <a:pt x="23985" y="1926"/>
                    <a:pt x="24238" y="1962"/>
                    <a:pt x="24382" y="1998"/>
                  </a:cubicBezTo>
                  <a:lnTo>
                    <a:pt x="24490" y="2034"/>
                  </a:lnTo>
                  <a:cubicBezTo>
                    <a:pt x="24526" y="2142"/>
                    <a:pt x="24599" y="2286"/>
                    <a:pt x="24635" y="2539"/>
                  </a:cubicBezTo>
                  <a:cubicBezTo>
                    <a:pt x="24707" y="2755"/>
                    <a:pt x="24707" y="3044"/>
                    <a:pt x="24707" y="3369"/>
                  </a:cubicBezTo>
                  <a:cubicBezTo>
                    <a:pt x="24707" y="4054"/>
                    <a:pt x="24599" y="4883"/>
                    <a:pt x="24418" y="5641"/>
                  </a:cubicBezTo>
                  <a:cubicBezTo>
                    <a:pt x="24238" y="6398"/>
                    <a:pt x="23985" y="7047"/>
                    <a:pt x="23733" y="7444"/>
                  </a:cubicBezTo>
                  <a:cubicBezTo>
                    <a:pt x="23408" y="7877"/>
                    <a:pt x="22867" y="8202"/>
                    <a:pt x="22182" y="8418"/>
                  </a:cubicBezTo>
                  <a:cubicBezTo>
                    <a:pt x="21497" y="8634"/>
                    <a:pt x="20667" y="8706"/>
                    <a:pt x="19729" y="8706"/>
                  </a:cubicBezTo>
                  <a:cubicBezTo>
                    <a:pt x="19044" y="8706"/>
                    <a:pt x="18323" y="8670"/>
                    <a:pt x="17602" y="8562"/>
                  </a:cubicBezTo>
                  <a:cubicBezTo>
                    <a:pt x="16195" y="8382"/>
                    <a:pt x="15329" y="8310"/>
                    <a:pt x="14824" y="8129"/>
                  </a:cubicBezTo>
                  <a:cubicBezTo>
                    <a:pt x="14572" y="8021"/>
                    <a:pt x="14392" y="7913"/>
                    <a:pt x="14247" y="7769"/>
                  </a:cubicBezTo>
                  <a:cubicBezTo>
                    <a:pt x="14103" y="7588"/>
                    <a:pt x="13959" y="7336"/>
                    <a:pt x="13814" y="6975"/>
                  </a:cubicBezTo>
                  <a:cubicBezTo>
                    <a:pt x="13490" y="6290"/>
                    <a:pt x="13418" y="5496"/>
                    <a:pt x="13201" y="4811"/>
                  </a:cubicBezTo>
                  <a:cubicBezTo>
                    <a:pt x="13093" y="4487"/>
                    <a:pt x="12949" y="4162"/>
                    <a:pt x="12696" y="3873"/>
                  </a:cubicBezTo>
                  <a:cubicBezTo>
                    <a:pt x="12480" y="3621"/>
                    <a:pt x="12119" y="3405"/>
                    <a:pt x="11723" y="3296"/>
                  </a:cubicBezTo>
                  <a:cubicBezTo>
                    <a:pt x="11614" y="3260"/>
                    <a:pt x="11506" y="3260"/>
                    <a:pt x="11434" y="3260"/>
                  </a:cubicBezTo>
                  <a:cubicBezTo>
                    <a:pt x="11218" y="3260"/>
                    <a:pt x="11001" y="3332"/>
                    <a:pt x="10821" y="3477"/>
                  </a:cubicBezTo>
                  <a:cubicBezTo>
                    <a:pt x="10532" y="3729"/>
                    <a:pt x="10352" y="4054"/>
                    <a:pt x="10208" y="4451"/>
                  </a:cubicBezTo>
                  <a:cubicBezTo>
                    <a:pt x="9991" y="5028"/>
                    <a:pt x="9847" y="5713"/>
                    <a:pt x="9631" y="6254"/>
                  </a:cubicBezTo>
                  <a:cubicBezTo>
                    <a:pt x="9522" y="6542"/>
                    <a:pt x="9414" y="6795"/>
                    <a:pt x="9270" y="6975"/>
                  </a:cubicBezTo>
                  <a:cubicBezTo>
                    <a:pt x="9162" y="7156"/>
                    <a:pt x="9018" y="7264"/>
                    <a:pt x="8873" y="7336"/>
                  </a:cubicBezTo>
                  <a:cubicBezTo>
                    <a:pt x="8549" y="7444"/>
                    <a:pt x="8008" y="7516"/>
                    <a:pt x="7395" y="7516"/>
                  </a:cubicBezTo>
                  <a:cubicBezTo>
                    <a:pt x="6565" y="7516"/>
                    <a:pt x="5627" y="7408"/>
                    <a:pt x="4726" y="7083"/>
                  </a:cubicBezTo>
                  <a:cubicBezTo>
                    <a:pt x="3824" y="6795"/>
                    <a:pt x="2994" y="6326"/>
                    <a:pt x="2417" y="5641"/>
                  </a:cubicBezTo>
                  <a:cubicBezTo>
                    <a:pt x="1588" y="4703"/>
                    <a:pt x="1119" y="3369"/>
                    <a:pt x="866" y="2250"/>
                  </a:cubicBezTo>
                  <a:cubicBezTo>
                    <a:pt x="758" y="1709"/>
                    <a:pt x="686" y="1204"/>
                    <a:pt x="650" y="844"/>
                  </a:cubicBezTo>
                  <a:cubicBezTo>
                    <a:pt x="650" y="773"/>
                    <a:pt x="644" y="714"/>
                    <a:pt x="638" y="661"/>
                  </a:cubicBezTo>
                  <a:close/>
                  <a:moveTo>
                    <a:pt x="297" y="0"/>
                  </a:moveTo>
                  <a:cubicBezTo>
                    <a:pt x="234" y="0"/>
                    <a:pt x="162" y="34"/>
                    <a:pt x="109" y="86"/>
                  </a:cubicBezTo>
                  <a:cubicBezTo>
                    <a:pt x="37" y="122"/>
                    <a:pt x="1" y="231"/>
                    <a:pt x="1" y="303"/>
                  </a:cubicBezTo>
                  <a:cubicBezTo>
                    <a:pt x="1" y="339"/>
                    <a:pt x="37" y="1241"/>
                    <a:pt x="289" y="2395"/>
                  </a:cubicBezTo>
                  <a:cubicBezTo>
                    <a:pt x="542" y="3549"/>
                    <a:pt x="1047" y="4955"/>
                    <a:pt x="1984" y="6037"/>
                  </a:cubicBezTo>
                  <a:cubicBezTo>
                    <a:pt x="2634" y="6831"/>
                    <a:pt x="3571" y="7336"/>
                    <a:pt x="4545" y="7660"/>
                  </a:cubicBezTo>
                  <a:cubicBezTo>
                    <a:pt x="5519" y="7985"/>
                    <a:pt x="6529" y="8129"/>
                    <a:pt x="7395" y="8129"/>
                  </a:cubicBezTo>
                  <a:cubicBezTo>
                    <a:pt x="8044" y="8129"/>
                    <a:pt x="8657" y="8057"/>
                    <a:pt x="9090" y="7877"/>
                  </a:cubicBezTo>
                  <a:cubicBezTo>
                    <a:pt x="9306" y="7805"/>
                    <a:pt x="9486" y="7660"/>
                    <a:pt x="9631" y="7480"/>
                  </a:cubicBezTo>
                  <a:cubicBezTo>
                    <a:pt x="9919" y="7192"/>
                    <a:pt x="10063" y="6795"/>
                    <a:pt x="10244" y="6398"/>
                  </a:cubicBezTo>
                  <a:cubicBezTo>
                    <a:pt x="10460" y="5785"/>
                    <a:pt x="10604" y="5100"/>
                    <a:pt x="10821" y="4595"/>
                  </a:cubicBezTo>
                  <a:cubicBezTo>
                    <a:pt x="10893" y="4342"/>
                    <a:pt x="11001" y="4126"/>
                    <a:pt x="11109" y="4018"/>
                  </a:cubicBezTo>
                  <a:cubicBezTo>
                    <a:pt x="11254" y="3910"/>
                    <a:pt x="11326" y="3873"/>
                    <a:pt x="11434" y="3837"/>
                  </a:cubicBezTo>
                  <a:lnTo>
                    <a:pt x="11542" y="3873"/>
                  </a:lnTo>
                  <a:cubicBezTo>
                    <a:pt x="11903" y="3946"/>
                    <a:pt x="12083" y="4090"/>
                    <a:pt x="12264" y="4270"/>
                  </a:cubicBezTo>
                  <a:cubicBezTo>
                    <a:pt x="12480" y="4559"/>
                    <a:pt x="12624" y="4955"/>
                    <a:pt x="12769" y="5496"/>
                  </a:cubicBezTo>
                  <a:cubicBezTo>
                    <a:pt x="12877" y="6001"/>
                    <a:pt x="12985" y="6615"/>
                    <a:pt x="13237" y="7228"/>
                  </a:cubicBezTo>
                  <a:cubicBezTo>
                    <a:pt x="13418" y="7624"/>
                    <a:pt x="13562" y="7913"/>
                    <a:pt x="13814" y="8165"/>
                  </a:cubicBezTo>
                  <a:cubicBezTo>
                    <a:pt x="14139" y="8526"/>
                    <a:pt x="14572" y="8706"/>
                    <a:pt x="15149" y="8851"/>
                  </a:cubicBezTo>
                  <a:cubicBezTo>
                    <a:pt x="15726" y="8959"/>
                    <a:pt x="16483" y="9031"/>
                    <a:pt x="17493" y="9175"/>
                  </a:cubicBezTo>
                  <a:cubicBezTo>
                    <a:pt x="18251" y="9247"/>
                    <a:pt x="19008" y="9320"/>
                    <a:pt x="19729" y="9320"/>
                  </a:cubicBezTo>
                  <a:cubicBezTo>
                    <a:pt x="20703" y="9320"/>
                    <a:pt x="21605" y="9211"/>
                    <a:pt x="22362" y="8995"/>
                  </a:cubicBezTo>
                  <a:cubicBezTo>
                    <a:pt x="23156" y="8743"/>
                    <a:pt x="23805" y="8346"/>
                    <a:pt x="24202" y="7769"/>
                  </a:cubicBezTo>
                  <a:cubicBezTo>
                    <a:pt x="24562" y="7300"/>
                    <a:pt x="24815" y="6578"/>
                    <a:pt x="25031" y="5785"/>
                  </a:cubicBezTo>
                  <a:cubicBezTo>
                    <a:pt x="25212" y="4955"/>
                    <a:pt x="25320" y="4090"/>
                    <a:pt x="25320" y="3369"/>
                  </a:cubicBezTo>
                  <a:cubicBezTo>
                    <a:pt x="25320" y="2900"/>
                    <a:pt x="25284" y="2467"/>
                    <a:pt x="25176" y="2142"/>
                  </a:cubicBezTo>
                  <a:cubicBezTo>
                    <a:pt x="25103" y="1962"/>
                    <a:pt x="25067" y="1818"/>
                    <a:pt x="24959" y="1673"/>
                  </a:cubicBezTo>
                  <a:cubicBezTo>
                    <a:pt x="24851" y="1565"/>
                    <a:pt x="24707" y="1457"/>
                    <a:pt x="24526" y="1385"/>
                  </a:cubicBezTo>
                  <a:cubicBezTo>
                    <a:pt x="24310" y="1349"/>
                    <a:pt x="23985" y="1313"/>
                    <a:pt x="23625" y="1313"/>
                  </a:cubicBezTo>
                  <a:cubicBezTo>
                    <a:pt x="22074" y="1313"/>
                    <a:pt x="19333" y="1673"/>
                    <a:pt x="16411" y="1782"/>
                  </a:cubicBezTo>
                  <a:cubicBezTo>
                    <a:pt x="13121" y="1878"/>
                    <a:pt x="11677" y="2004"/>
                    <a:pt x="11409" y="2029"/>
                  </a:cubicBezTo>
                  <a:lnTo>
                    <a:pt x="11409" y="2029"/>
                  </a:lnTo>
                  <a:lnTo>
                    <a:pt x="361" y="14"/>
                  </a:lnTo>
                  <a:cubicBezTo>
                    <a:pt x="342" y="5"/>
                    <a:pt x="320" y="0"/>
                    <a:pt x="2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796;p64">
              <a:extLst>
                <a:ext uri="{FF2B5EF4-FFF2-40B4-BE49-F238E27FC236}">
                  <a16:creationId xmlns:a16="http://schemas.microsoft.com/office/drawing/2014/main" id="{13E6DFEE-38DC-4636-8336-C1DAEB99A0E9}"/>
                </a:ext>
              </a:extLst>
            </p:cNvPr>
            <p:cNvSpPr/>
            <p:nvPr/>
          </p:nvSpPr>
          <p:spPr>
            <a:xfrm>
              <a:off x="3403325" y="3253325"/>
              <a:ext cx="122650" cy="195700"/>
            </a:xfrm>
            <a:custGeom>
              <a:avLst/>
              <a:gdLst/>
              <a:ahLst/>
              <a:cxnLst/>
              <a:rect l="l" t="t" r="r" b="b"/>
              <a:pathLst>
                <a:path w="4906" h="7828" extrusionOk="0">
                  <a:moveTo>
                    <a:pt x="434" y="0"/>
                  </a:moveTo>
                  <a:cubicBezTo>
                    <a:pt x="253" y="0"/>
                    <a:pt x="109" y="145"/>
                    <a:pt x="109" y="289"/>
                  </a:cubicBezTo>
                  <a:cubicBezTo>
                    <a:pt x="109" y="289"/>
                    <a:pt x="1" y="3571"/>
                    <a:pt x="1" y="5591"/>
                  </a:cubicBezTo>
                  <a:cubicBezTo>
                    <a:pt x="1" y="6420"/>
                    <a:pt x="109" y="6961"/>
                    <a:pt x="434" y="7358"/>
                  </a:cubicBezTo>
                  <a:cubicBezTo>
                    <a:pt x="578" y="7539"/>
                    <a:pt x="758" y="7683"/>
                    <a:pt x="975" y="7755"/>
                  </a:cubicBezTo>
                  <a:cubicBezTo>
                    <a:pt x="1191" y="7791"/>
                    <a:pt x="1443" y="7827"/>
                    <a:pt x="1660" y="7827"/>
                  </a:cubicBezTo>
                  <a:cubicBezTo>
                    <a:pt x="1912" y="7827"/>
                    <a:pt x="2165" y="7791"/>
                    <a:pt x="2453" y="7791"/>
                  </a:cubicBezTo>
                  <a:cubicBezTo>
                    <a:pt x="3932" y="7647"/>
                    <a:pt x="4726" y="6997"/>
                    <a:pt x="4762" y="6961"/>
                  </a:cubicBezTo>
                  <a:cubicBezTo>
                    <a:pt x="4906" y="6853"/>
                    <a:pt x="4906" y="6673"/>
                    <a:pt x="4798" y="6529"/>
                  </a:cubicBezTo>
                  <a:cubicBezTo>
                    <a:pt x="4735" y="6466"/>
                    <a:pt x="4648" y="6427"/>
                    <a:pt x="4557" y="6427"/>
                  </a:cubicBezTo>
                  <a:cubicBezTo>
                    <a:pt x="4492" y="6427"/>
                    <a:pt x="4425" y="6447"/>
                    <a:pt x="4365" y="6493"/>
                  </a:cubicBezTo>
                  <a:cubicBezTo>
                    <a:pt x="4365" y="6493"/>
                    <a:pt x="3680" y="7070"/>
                    <a:pt x="2417" y="7178"/>
                  </a:cubicBezTo>
                  <a:cubicBezTo>
                    <a:pt x="2129" y="7214"/>
                    <a:pt x="1876" y="7214"/>
                    <a:pt x="1660" y="7214"/>
                  </a:cubicBezTo>
                  <a:cubicBezTo>
                    <a:pt x="1479" y="7214"/>
                    <a:pt x="1299" y="7214"/>
                    <a:pt x="1155" y="7178"/>
                  </a:cubicBezTo>
                  <a:cubicBezTo>
                    <a:pt x="975" y="7106"/>
                    <a:pt x="866" y="7034"/>
                    <a:pt x="758" y="6781"/>
                  </a:cubicBezTo>
                  <a:cubicBezTo>
                    <a:pt x="650" y="6565"/>
                    <a:pt x="578" y="6168"/>
                    <a:pt x="578" y="5591"/>
                  </a:cubicBezTo>
                  <a:cubicBezTo>
                    <a:pt x="578" y="4581"/>
                    <a:pt x="614" y="3283"/>
                    <a:pt x="650" y="2201"/>
                  </a:cubicBezTo>
                  <a:cubicBezTo>
                    <a:pt x="686" y="1155"/>
                    <a:pt x="722" y="325"/>
                    <a:pt x="722" y="325"/>
                  </a:cubicBezTo>
                  <a:cubicBezTo>
                    <a:pt x="722" y="145"/>
                    <a:pt x="614" y="0"/>
                    <a:pt x="4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4797;p64">
              <a:extLst>
                <a:ext uri="{FF2B5EF4-FFF2-40B4-BE49-F238E27FC236}">
                  <a16:creationId xmlns:a16="http://schemas.microsoft.com/office/drawing/2014/main" id="{7549A2A2-6E8A-4F69-90B7-E13A8C8649CE}"/>
                </a:ext>
              </a:extLst>
            </p:cNvPr>
            <p:cNvSpPr/>
            <p:nvPr/>
          </p:nvSpPr>
          <p:spPr>
            <a:xfrm>
              <a:off x="3510625" y="3441775"/>
              <a:ext cx="207425" cy="137075"/>
            </a:xfrm>
            <a:custGeom>
              <a:avLst/>
              <a:gdLst/>
              <a:ahLst/>
              <a:cxnLst/>
              <a:rect l="l" t="t" r="r" b="b"/>
              <a:pathLst>
                <a:path w="8297" h="5483" extrusionOk="0">
                  <a:moveTo>
                    <a:pt x="5411" y="578"/>
                  </a:moveTo>
                  <a:cubicBezTo>
                    <a:pt x="5519" y="578"/>
                    <a:pt x="5663" y="614"/>
                    <a:pt x="5771" y="614"/>
                  </a:cubicBezTo>
                  <a:cubicBezTo>
                    <a:pt x="6493" y="722"/>
                    <a:pt x="6962" y="974"/>
                    <a:pt x="7250" y="1299"/>
                  </a:cubicBezTo>
                  <a:cubicBezTo>
                    <a:pt x="7575" y="1587"/>
                    <a:pt x="7683" y="1948"/>
                    <a:pt x="7683" y="2309"/>
                  </a:cubicBezTo>
                  <a:cubicBezTo>
                    <a:pt x="7683" y="2850"/>
                    <a:pt x="7394" y="3391"/>
                    <a:pt x="6926" y="3715"/>
                  </a:cubicBezTo>
                  <a:cubicBezTo>
                    <a:pt x="6385" y="4040"/>
                    <a:pt x="5483" y="4329"/>
                    <a:pt x="4545" y="4545"/>
                  </a:cubicBezTo>
                  <a:cubicBezTo>
                    <a:pt x="3607" y="4761"/>
                    <a:pt x="2598" y="4870"/>
                    <a:pt x="1948" y="4870"/>
                  </a:cubicBezTo>
                  <a:cubicBezTo>
                    <a:pt x="1696" y="4870"/>
                    <a:pt x="1479" y="4834"/>
                    <a:pt x="1371" y="4797"/>
                  </a:cubicBezTo>
                  <a:cubicBezTo>
                    <a:pt x="866" y="4689"/>
                    <a:pt x="614" y="4292"/>
                    <a:pt x="614" y="4004"/>
                  </a:cubicBezTo>
                  <a:cubicBezTo>
                    <a:pt x="614" y="3896"/>
                    <a:pt x="650" y="3788"/>
                    <a:pt x="758" y="3679"/>
                  </a:cubicBezTo>
                  <a:lnTo>
                    <a:pt x="758" y="3643"/>
                  </a:lnTo>
                  <a:lnTo>
                    <a:pt x="794" y="3607"/>
                  </a:lnTo>
                  <a:cubicBezTo>
                    <a:pt x="938" y="3463"/>
                    <a:pt x="1552" y="2669"/>
                    <a:pt x="2417" y="1948"/>
                  </a:cubicBezTo>
                  <a:cubicBezTo>
                    <a:pt x="3247" y="1227"/>
                    <a:pt x="4365" y="578"/>
                    <a:pt x="5411" y="578"/>
                  </a:cubicBezTo>
                  <a:close/>
                  <a:moveTo>
                    <a:pt x="5411" y="1"/>
                  </a:moveTo>
                  <a:cubicBezTo>
                    <a:pt x="4040" y="1"/>
                    <a:pt x="2778" y="830"/>
                    <a:pt x="1840" y="1660"/>
                  </a:cubicBezTo>
                  <a:cubicBezTo>
                    <a:pt x="902" y="2453"/>
                    <a:pt x="289" y="3283"/>
                    <a:pt x="289" y="3283"/>
                  </a:cubicBezTo>
                  <a:lnTo>
                    <a:pt x="290" y="3283"/>
                  </a:lnTo>
                  <a:lnTo>
                    <a:pt x="290" y="3283"/>
                  </a:lnTo>
                  <a:cubicBezTo>
                    <a:pt x="97" y="3495"/>
                    <a:pt x="1" y="3766"/>
                    <a:pt x="1" y="4004"/>
                  </a:cubicBezTo>
                  <a:cubicBezTo>
                    <a:pt x="1" y="4617"/>
                    <a:pt x="470" y="5194"/>
                    <a:pt x="1191" y="5375"/>
                  </a:cubicBezTo>
                  <a:cubicBezTo>
                    <a:pt x="1407" y="5447"/>
                    <a:pt x="1660" y="5483"/>
                    <a:pt x="1948" y="5483"/>
                  </a:cubicBezTo>
                  <a:cubicBezTo>
                    <a:pt x="2670" y="5483"/>
                    <a:pt x="3680" y="5338"/>
                    <a:pt x="4653" y="5122"/>
                  </a:cubicBezTo>
                  <a:cubicBezTo>
                    <a:pt x="5663" y="4906"/>
                    <a:pt x="6601" y="4617"/>
                    <a:pt x="7250" y="4220"/>
                  </a:cubicBezTo>
                  <a:cubicBezTo>
                    <a:pt x="7899" y="3788"/>
                    <a:pt x="8296" y="3066"/>
                    <a:pt x="8296" y="2309"/>
                  </a:cubicBezTo>
                  <a:cubicBezTo>
                    <a:pt x="8296" y="1804"/>
                    <a:pt x="8116" y="1263"/>
                    <a:pt x="7683" y="866"/>
                  </a:cubicBezTo>
                  <a:cubicBezTo>
                    <a:pt x="7286" y="433"/>
                    <a:pt x="6673" y="145"/>
                    <a:pt x="5844" y="37"/>
                  </a:cubicBezTo>
                  <a:cubicBezTo>
                    <a:pt x="5699" y="1"/>
                    <a:pt x="5555" y="1"/>
                    <a:pt x="54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4798;p64">
              <a:extLst>
                <a:ext uri="{FF2B5EF4-FFF2-40B4-BE49-F238E27FC236}">
                  <a16:creationId xmlns:a16="http://schemas.microsoft.com/office/drawing/2014/main" id="{55431DA6-D42B-4F67-AE5A-43E306F5302F}"/>
                </a:ext>
              </a:extLst>
            </p:cNvPr>
            <p:cNvSpPr/>
            <p:nvPr/>
          </p:nvSpPr>
          <p:spPr>
            <a:xfrm>
              <a:off x="3519650" y="3464200"/>
              <a:ext cx="179450" cy="87600"/>
            </a:xfrm>
            <a:custGeom>
              <a:avLst/>
              <a:gdLst/>
              <a:ahLst/>
              <a:cxnLst/>
              <a:rect l="l" t="t" r="r" b="b"/>
              <a:pathLst>
                <a:path w="7178" h="3504" extrusionOk="0">
                  <a:moveTo>
                    <a:pt x="6850" y="0"/>
                  </a:moveTo>
                  <a:cubicBezTo>
                    <a:pt x="6778" y="0"/>
                    <a:pt x="6704" y="27"/>
                    <a:pt x="6637" y="77"/>
                  </a:cubicBezTo>
                  <a:lnTo>
                    <a:pt x="6601" y="113"/>
                  </a:lnTo>
                  <a:cubicBezTo>
                    <a:pt x="6420" y="258"/>
                    <a:pt x="5591" y="943"/>
                    <a:pt x="4401" y="1592"/>
                  </a:cubicBezTo>
                  <a:cubicBezTo>
                    <a:pt x="3246" y="2241"/>
                    <a:pt x="1732" y="2854"/>
                    <a:pt x="289" y="2891"/>
                  </a:cubicBezTo>
                  <a:cubicBezTo>
                    <a:pt x="109" y="2891"/>
                    <a:pt x="0" y="3035"/>
                    <a:pt x="0" y="3215"/>
                  </a:cubicBezTo>
                  <a:cubicBezTo>
                    <a:pt x="0" y="3359"/>
                    <a:pt x="145" y="3504"/>
                    <a:pt x="289" y="3504"/>
                  </a:cubicBezTo>
                  <a:cubicBezTo>
                    <a:pt x="2020" y="3432"/>
                    <a:pt x="3679" y="2674"/>
                    <a:pt x="4942" y="1953"/>
                  </a:cubicBezTo>
                  <a:cubicBezTo>
                    <a:pt x="6204" y="1231"/>
                    <a:pt x="7033" y="546"/>
                    <a:pt x="7033" y="546"/>
                  </a:cubicBezTo>
                  <a:cubicBezTo>
                    <a:pt x="7142" y="438"/>
                    <a:pt x="7178" y="222"/>
                    <a:pt x="7070" y="113"/>
                  </a:cubicBezTo>
                  <a:cubicBezTo>
                    <a:pt x="7012" y="36"/>
                    <a:pt x="6933" y="0"/>
                    <a:pt x="68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4799;p64">
              <a:extLst>
                <a:ext uri="{FF2B5EF4-FFF2-40B4-BE49-F238E27FC236}">
                  <a16:creationId xmlns:a16="http://schemas.microsoft.com/office/drawing/2014/main" id="{6D09F6B0-0F1D-4C3A-A679-4EB2FC5B043F}"/>
                </a:ext>
              </a:extLst>
            </p:cNvPr>
            <p:cNvSpPr/>
            <p:nvPr/>
          </p:nvSpPr>
          <p:spPr>
            <a:xfrm>
              <a:off x="3448425" y="3008125"/>
              <a:ext cx="265700" cy="114050"/>
            </a:xfrm>
            <a:custGeom>
              <a:avLst/>
              <a:gdLst/>
              <a:ahLst/>
              <a:cxnLst/>
              <a:rect l="l" t="t" r="r" b="b"/>
              <a:pathLst>
                <a:path w="10628" h="4562" extrusionOk="0">
                  <a:moveTo>
                    <a:pt x="6842" y="0"/>
                  </a:moveTo>
                  <a:cubicBezTo>
                    <a:pt x="6622" y="0"/>
                    <a:pt x="6397" y="11"/>
                    <a:pt x="6168" y="34"/>
                  </a:cubicBezTo>
                  <a:cubicBezTo>
                    <a:pt x="4040" y="287"/>
                    <a:pt x="2525" y="2451"/>
                    <a:pt x="1767" y="2811"/>
                  </a:cubicBezTo>
                  <a:cubicBezTo>
                    <a:pt x="1010" y="3208"/>
                    <a:pt x="0" y="3208"/>
                    <a:pt x="0" y="3208"/>
                  </a:cubicBezTo>
                  <a:cubicBezTo>
                    <a:pt x="0" y="3208"/>
                    <a:pt x="1243" y="4561"/>
                    <a:pt x="1988" y="4561"/>
                  </a:cubicBezTo>
                  <a:cubicBezTo>
                    <a:pt x="2095" y="4561"/>
                    <a:pt x="2191" y="4534"/>
                    <a:pt x="2272" y="4471"/>
                  </a:cubicBezTo>
                  <a:cubicBezTo>
                    <a:pt x="2885" y="3966"/>
                    <a:pt x="5158" y="1693"/>
                    <a:pt x="7791" y="1441"/>
                  </a:cubicBezTo>
                  <a:cubicBezTo>
                    <a:pt x="8395" y="1384"/>
                    <a:pt x="8881" y="1365"/>
                    <a:pt x="9268" y="1365"/>
                  </a:cubicBezTo>
                  <a:cubicBezTo>
                    <a:pt x="9956" y="1365"/>
                    <a:pt x="10327" y="1424"/>
                    <a:pt x="10484" y="1424"/>
                  </a:cubicBezTo>
                  <a:cubicBezTo>
                    <a:pt x="10628" y="1424"/>
                    <a:pt x="10593" y="1375"/>
                    <a:pt x="10460" y="1188"/>
                  </a:cubicBezTo>
                  <a:cubicBezTo>
                    <a:pt x="10106" y="738"/>
                    <a:pt x="8660" y="0"/>
                    <a:pt x="68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4800;p64">
              <a:extLst>
                <a:ext uri="{FF2B5EF4-FFF2-40B4-BE49-F238E27FC236}">
                  <a16:creationId xmlns:a16="http://schemas.microsoft.com/office/drawing/2014/main" id="{7CF2FEBD-A5A8-40AB-A92C-78174E4D712F}"/>
                </a:ext>
              </a:extLst>
            </p:cNvPr>
            <p:cNvSpPr/>
            <p:nvPr/>
          </p:nvSpPr>
          <p:spPr>
            <a:xfrm>
              <a:off x="3440300" y="3000850"/>
              <a:ext cx="279550" cy="128075"/>
            </a:xfrm>
            <a:custGeom>
              <a:avLst/>
              <a:gdLst/>
              <a:ahLst/>
              <a:cxnLst/>
              <a:rect l="l" t="t" r="r" b="b"/>
              <a:pathLst>
                <a:path w="11182" h="5123" extrusionOk="0">
                  <a:moveTo>
                    <a:pt x="7250" y="614"/>
                  </a:moveTo>
                  <a:cubicBezTo>
                    <a:pt x="8116" y="614"/>
                    <a:pt x="8873" y="758"/>
                    <a:pt x="9450" y="1011"/>
                  </a:cubicBezTo>
                  <a:cubicBezTo>
                    <a:pt x="9731" y="1116"/>
                    <a:pt x="9977" y="1221"/>
                    <a:pt x="10156" y="1359"/>
                  </a:cubicBezTo>
                  <a:lnTo>
                    <a:pt x="10156" y="1359"/>
                  </a:lnTo>
                  <a:cubicBezTo>
                    <a:pt x="9999" y="1349"/>
                    <a:pt x="9817" y="1335"/>
                    <a:pt x="9594" y="1335"/>
                  </a:cubicBezTo>
                  <a:cubicBezTo>
                    <a:pt x="9198" y="1335"/>
                    <a:pt x="8693" y="1371"/>
                    <a:pt x="8080" y="1443"/>
                  </a:cubicBezTo>
                  <a:cubicBezTo>
                    <a:pt x="6709" y="1552"/>
                    <a:pt x="5447" y="2201"/>
                    <a:pt x="4437" y="2886"/>
                  </a:cubicBezTo>
                  <a:cubicBezTo>
                    <a:pt x="3932" y="3247"/>
                    <a:pt x="3499" y="3571"/>
                    <a:pt x="3138" y="3860"/>
                  </a:cubicBezTo>
                  <a:cubicBezTo>
                    <a:pt x="2814" y="4148"/>
                    <a:pt x="2561" y="4401"/>
                    <a:pt x="2417" y="4509"/>
                  </a:cubicBezTo>
                  <a:lnTo>
                    <a:pt x="2309" y="4545"/>
                  </a:lnTo>
                  <a:cubicBezTo>
                    <a:pt x="2237" y="4545"/>
                    <a:pt x="2020" y="4473"/>
                    <a:pt x="1840" y="4365"/>
                  </a:cubicBezTo>
                  <a:cubicBezTo>
                    <a:pt x="1571" y="4197"/>
                    <a:pt x="1270" y="3965"/>
                    <a:pt x="1026" y="3730"/>
                  </a:cubicBezTo>
                  <a:lnTo>
                    <a:pt x="1026" y="3730"/>
                  </a:lnTo>
                  <a:cubicBezTo>
                    <a:pt x="1382" y="3678"/>
                    <a:pt x="1826" y="3579"/>
                    <a:pt x="2237" y="3391"/>
                  </a:cubicBezTo>
                  <a:cubicBezTo>
                    <a:pt x="2453" y="3247"/>
                    <a:pt x="2706" y="3030"/>
                    <a:pt x="2994" y="2778"/>
                  </a:cubicBezTo>
                  <a:cubicBezTo>
                    <a:pt x="3860" y="1984"/>
                    <a:pt x="5050" y="794"/>
                    <a:pt x="6529" y="650"/>
                  </a:cubicBezTo>
                  <a:cubicBezTo>
                    <a:pt x="6781" y="614"/>
                    <a:pt x="6998" y="614"/>
                    <a:pt x="7250" y="614"/>
                  </a:cubicBezTo>
                  <a:close/>
                  <a:moveTo>
                    <a:pt x="7250" y="1"/>
                  </a:moveTo>
                  <a:cubicBezTo>
                    <a:pt x="6998" y="1"/>
                    <a:pt x="6709" y="1"/>
                    <a:pt x="6457" y="37"/>
                  </a:cubicBezTo>
                  <a:cubicBezTo>
                    <a:pt x="5302" y="181"/>
                    <a:pt x="4329" y="830"/>
                    <a:pt x="3571" y="1443"/>
                  </a:cubicBezTo>
                  <a:cubicBezTo>
                    <a:pt x="3210" y="1768"/>
                    <a:pt x="2850" y="2093"/>
                    <a:pt x="2597" y="2345"/>
                  </a:cubicBezTo>
                  <a:cubicBezTo>
                    <a:pt x="2309" y="2598"/>
                    <a:pt x="2092" y="2778"/>
                    <a:pt x="1948" y="2850"/>
                  </a:cubicBezTo>
                  <a:cubicBezTo>
                    <a:pt x="1624" y="2994"/>
                    <a:pt x="1191" y="3102"/>
                    <a:pt x="866" y="3139"/>
                  </a:cubicBezTo>
                  <a:cubicBezTo>
                    <a:pt x="722" y="3175"/>
                    <a:pt x="578" y="3175"/>
                    <a:pt x="469" y="3175"/>
                  </a:cubicBezTo>
                  <a:lnTo>
                    <a:pt x="325" y="3175"/>
                  </a:lnTo>
                  <a:cubicBezTo>
                    <a:pt x="217" y="3175"/>
                    <a:pt x="109" y="3247"/>
                    <a:pt x="37" y="3355"/>
                  </a:cubicBezTo>
                  <a:cubicBezTo>
                    <a:pt x="0" y="3463"/>
                    <a:pt x="37" y="3607"/>
                    <a:pt x="109" y="3680"/>
                  </a:cubicBezTo>
                  <a:cubicBezTo>
                    <a:pt x="109" y="3716"/>
                    <a:pt x="433" y="4040"/>
                    <a:pt x="866" y="4401"/>
                  </a:cubicBezTo>
                  <a:cubicBezTo>
                    <a:pt x="1046" y="4581"/>
                    <a:pt x="1299" y="4762"/>
                    <a:pt x="1551" y="4870"/>
                  </a:cubicBezTo>
                  <a:cubicBezTo>
                    <a:pt x="1768" y="5014"/>
                    <a:pt x="2020" y="5122"/>
                    <a:pt x="2309" y="5122"/>
                  </a:cubicBezTo>
                  <a:cubicBezTo>
                    <a:pt x="2453" y="5122"/>
                    <a:pt x="2633" y="5086"/>
                    <a:pt x="2778" y="4978"/>
                  </a:cubicBezTo>
                  <a:cubicBezTo>
                    <a:pt x="2958" y="4834"/>
                    <a:pt x="3210" y="4617"/>
                    <a:pt x="3535" y="4329"/>
                  </a:cubicBezTo>
                  <a:cubicBezTo>
                    <a:pt x="4545" y="3463"/>
                    <a:pt x="6276" y="2201"/>
                    <a:pt x="8152" y="2020"/>
                  </a:cubicBezTo>
                  <a:cubicBezTo>
                    <a:pt x="8729" y="1984"/>
                    <a:pt x="9234" y="1948"/>
                    <a:pt x="9594" y="1948"/>
                  </a:cubicBezTo>
                  <a:cubicBezTo>
                    <a:pt x="9919" y="1948"/>
                    <a:pt x="10171" y="1948"/>
                    <a:pt x="10388" y="1984"/>
                  </a:cubicBezTo>
                  <a:cubicBezTo>
                    <a:pt x="10568" y="1984"/>
                    <a:pt x="10676" y="2020"/>
                    <a:pt x="10785" y="2020"/>
                  </a:cubicBezTo>
                  <a:cubicBezTo>
                    <a:pt x="10857" y="2020"/>
                    <a:pt x="10893" y="2020"/>
                    <a:pt x="10965" y="1984"/>
                  </a:cubicBezTo>
                  <a:cubicBezTo>
                    <a:pt x="11001" y="1984"/>
                    <a:pt x="11073" y="1948"/>
                    <a:pt x="11109" y="1876"/>
                  </a:cubicBezTo>
                  <a:cubicBezTo>
                    <a:pt x="11181" y="1804"/>
                    <a:pt x="11181" y="1732"/>
                    <a:pt x="11181" y="1660"/>
                  </a:cubicBezTo>
                  <a:cubicBezTo>
                    <a:pt x="11181" y="1588"/>
                    <a:pt x="11181" y="1552"/>
                    <a:pt x="11145" y="1515"/>
                  </a:cubicBezTo>
                  <a:cubicBezTo>
                    <a:pt x="11109" y="1407"/>
                    <a:pt x="11073" y="1371"/>
                    <a:pt x="11001" y="1299"/>
                  </a:cubicBezTo>
                  <a:cubicBezTo>
                    <a:pt x="10893" y="1155"/>
                    <a:pt x="10712" y="1011"/>
                    <a:pt x="10496" y="866"/>
                  </a:cubicBezTo>
                  <a:cubicBezTo>
                    <a:pt x="9811" y="433"/>
                    <a:pt x="8657" y="1"/>
                    <a:pt x="72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4801;p64">
              <a:extLst>
                <a:ext uri="{FF2B5EF4-FFF2-40B4-BE49-F238E27FC236}">
                  <a16:creationId xmlns:a16="http://schemas.microsoft.com/office/drawing/2014/main" id="{D037C3EB-7008-4268-91DE-3D800BE292FD}"/>
                </a:ext>
              </a:extLst>
            </p:cNvPr>
            <p:cNvSpPr/>
            <p:nvPr/>
          </p:nvSpPr>
          <p:spPr>
            <a:xfrm>
              <a:off x="3222100" y="3043825"/>
              <a:ext cx="154200" cy="61775"/>
            </a:xfrm>
            <a:custGeom>
              <a:avLst/>
              <a:gdLst/>
              <a:ahLst/>
              <a:cxnLst/>
              <a:rect l="l" t="t" r="r" b="b"/>
              <a:pathLst>
                <a:path w="6168" h="2471" extrusionOk="0">
                  <a:moveTo>
                    <a:pt x="1786" y="0"/>
                  </a:moveTo>
                  <a:cubicBezTo>
                    <a:pt x="1695" y="0"/>
                    <a:pt x="1604" y="4"/>
                    <a:pt x="1515" y="13"/>
                  </a:cubicBezTo>
                  <a:cubicBezTo>
                    <a:pt x="0" y="121"/>
                    <a:pt x="108" y="1131"/>
                    <a:pt x="108" y="1131"/>
                  </a:cubicBezTo>
                  <a:cubicBezTo>
                    <a:pt x="108" y="1131"/>
                    <a:pt x="758" y="1275"/>
                    <a:pt x="2886" y="1888"/>
                  </a:cubicBezTo>
                  <a:cubicBezTo>
                    <a:pt x="4332" y="2330"/>
                    <a:pt x="4862" y="2471"/>
                    <a:pt x="5166" y="2471"/>
                  </a:cubicBezTo>
                  <a:cubicBezTo>
                    <a:pt x="5310" y="2471"/>
                    <a:pt x="5403" y="2440"/>
                    <a:pt x="5519" y="2393"/>
                  </a:cubicBezTo>
                  <a:cubicBezTo>
                    <a:pt x="5915" y="2285"/>
                    <a:pt x="6168" y="1275"/>
                    <a:pt x="6168" y="1275"/>
                  </a:cubicBezTo>
                  <a:lnTo>
                    <a:pt x="6168" y="1275"/>
                  </a:lnTo>
                  <a:cubicBezTo>
                    <a:pt x="6078" y="1357"/>
                    <a:pt x="5963" y="1389"/>
                    <a:pt x="5840" y="1389"/>
                  </a:cubicBezTo>
                  <a:cubicBezTo>
                    <a:pt x="5422" y="1389"/>
                    <a:pt x="4905" y="1023"/>
                    <a:pt x="4905" y="1023"/>
                  </a:cubicBezTo>
                  <a:cubicBezTo>
                    <a:pt x="4905" y="1023"/>
                    <a:pt x="3244" y="0"/>
                    <a:pt x="17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4802;p64">
              <a:extLst>
                <a:ext uri="{FF2B5EF4-FFF2-40B4-BE49-F238E27FC236}">
                  <a16:creationId xmlns:a16="http://schemas.microsoft.com/office/drawing/2014/main" id="{5332C808-D29D-40F8-865E-BB42E09A0870}"/>
                </a:ext>
              </a:extLst>
            </p:cNvPr>
            <p:cNvSpPr/>
            <p:nvPr/>
          </p:nvSpPr>
          <p:spPr>
            <a:xfrm>
              <a:off x="3217575" y="3036025"/>
              <a:ext cx="166850" cy="76650"/>
            </a:xfrm>
            <a:custGeom>
              <a:avLst/>
              <a:gdLst/>
              <a:ahLst/>
              <a:cxnLst/>
              <a:rect l="l" t="t" r="r" b="b"/>
              <a:pathLst>
                <a:path w="6674" h="3066" extrusionOk="0">
                  <a:moveTo>
                    <a:pt x="1912" y="613"/>
                  </a:moveTo>
                  <a:cubicBezTo>
                    <a:pt x="2598" y="613"/>
                    <a:pt x="3355" y="866"/>
                    <a:pt x="3932" y="1082"/>
                  </a:cubicBezTo>
                  <a:cubicBezTo>
                    <a:pt x="4221" y="1227"/>
                    <a:pt x="4473" y="1335"/>
                    <a:pt x="4654" y="1443"/>
                  </a:cubicBezTo>
                  <a:cubicBezTo>
                    <a:pt x="4726" y="1479"/>
                    <a:pt x="4798" y="1515"/>
                    <a:pt x="4870" y="1551"/>
                  </a:cubicBezTo>
                  <a:lnTo>
                    <a:pt x="4916" y="1574"/>
                  </a:lnTo>
                  <a:lnTo>
                    <a:pt x="4916" y="1574"/>
                  </a:lnTo>
                  <a:lnTo>
                    <a:pt x="4906" y="1587"/>
                  </a:lnTo>
                  <a:cubicBezTo>
                    <a:pt x="4906" y="1587"/>
                    <a:pt x="5050" y="1659"/>
                    <a:pt x="5267" y="1768"/>
                  </a:cubicBezTo>
                  <a:cubicBezTo>
                    <a:pt x="5418" y="1859"/>
                    <a:pt x="5647" y="1950"/>
                    <a:pt x="5887" y="1976"/>
                  </a:cubicBezTo>
                  <a:lnTo>
                    <a:pt x="5887" y="1976"/>
                  </a:lnTo>
                  <a:cubicBezTo>
                    <a:pt x="5874" y="2004"/>
                    <a:pt x="5859" y="2031"/>
                    <a:pt x="5844" y="2056"/>
                  </a:cubicBezTo>
                  <a:cubicBezTo>
                    <a:pt x="5808" y="2164"/>
                    <a:pt x="5736" y="2273"/>
                    <a:pt x="5700" y="2345"/>
                  </a:cubicBezTo>
                  <a:lnTo>
                    <a:pt x="5627" y="2417"/>
                  </a:lnTo>
                  <a:cubicBezTo>
                    <a:pt x="5483" y="2453"/>
                    <a:pt x="5447" y="2489"/>
                    <a:pt x="5375" y="2489"/>
                  </a:cubicBezTo>
                  <a:cubicBezTo>
                    <a:pt x="5159" y="2489"/>
                    <a:pt x="4618" y="2345"/>
                    <a:pt x="3139" y="1912"/>
                  </a:cubicBezTo>
                  <a:cubicBezTo>
                    <a:pt x="1749" y="1511"/>
                    <a:pt x="990" y="1311"/>
                    <a:pt x="631" y="1220"/>
                  </a:cubicBezTo>
                  <a:lnTo>
                    <a:pt x="631" y="1220"/>
                  </a:lnTo>
                  <a:cubicBezTo>
                    <a:pt x="645" y="1152"/>
                    <a:pt x="672" y="1077"/>
                    <a:pt x="722" y="1010"/>
                  </a:cubicBezTo>
                  <a:cubicBezTo>
                    <a:pt x="867" y="866"/>
                    <a:pt x="1119" y="686"/>
                    <a:pt x="1696" y="613"/>
                  </a:cubicBezTo>
                  <a:close/>
                  <a:moveTo>
                    <a:pt x="1912" y="0"/>
                  </a:moveTo>
                  <a:cubicBezTo>
                    <a:pt x="1840" y="0"/>
                    <a:pt x="1732" y="0"/>
                    <a:pt x="1660" y="36"/>
                  </a:cubicBezTo>
                  <a:cubicBezTo>
                    <a:pt x="939" y="72"/>
                    <a:pt x="506" y="325"/>
                    <a:pt x="253" y="613"/>
                  </a:cubicBezTo>
                  <a:cubicBezTo>
                    <a:pt x="37" y="938"/>
                    <a:pt x="1" y="1263"/>
                    <a:pt x="1" y="1407"/>
                  </a:cubicBezTo>
                  <a:lnTo>
                    <a:pt x="1" y="1479"/>
                  </a:lnTo>
                  <a:cubicBezTo>
                    <a:pt x="1" y="1623"/>
                    <a:pt x="109" y="1732"/>
                    <a:pt x="253" y="1732"/>
                  </a:cubicBezTo>
                  <a:lnTo>
                    <a:pt x="253" y="1768"/>
                  </a:lnTo>
                  <a:cubicBezTo>
                    <a:pt x="398" y="1768"/>
                    <a:pt x="1119" y="1948"/>
                    <a:pt x="2994" y="2489"/>
                  </a:cubicBezTo>
                  <a:cubicBezTo>
                    <a:pt x="4473" y="2922"/>
                    <a:pt x="4978" y="3066"/>
                    <a:pt x="5375" y="3066"/>
                  </a:cubicBezTo>
                  <a:cubicBezTo>
                    <a:pt x="5555" y="3066"/>
                    <a:pt x="5700" y="3030"/>
                    <a:pt x="5808" y="2994"/>
                  </a:cubicBezTo>
                  <a:cubicBezTo>
                    <a:pt x="5988" y="2922"/>
                    <a:pt x="6132" y="2777"/>
                    <a:pt x="6204" y="2633"/>
                  </a:cubicBezTo>
                  <a:cubicBezTo>
                    <a:pt x="6349" y="2453"/>
                    <a:pt x="6457" y="2200"/>
                    <a:pt x="6529" y="2020"/>
                  </a:cubicBezTo>
                  <a:cubicBezTo>
                    <a:pt x="6601" y="1804"/>
                    <a:pt x="6637" y="1659"/>
                    <a:pt x="6637" y="1659"/>
                  </a:cubicBezTo>
                  <a:cubicBezTo>
                    <a:pt x="6673" y="1515"/>
                    <a:pt x="6601" y="1371"/>
                    <a:pt x="6493" y="1335"/>
                  </a:cubicBezTo>
                  <a:cubicBezTo>
                    <a:pt x="6444" y="1302"/>
                    <a:pt x="6381" y="1285"/>
                    <a:pt x="6320" y="1285"/>
                  </a:cubicBezTo>
                  <a:cubicBezTo>
                    <a:pt x="6245" y="1285"/>
                    <a:pt x="6172" y="1311"/>
                    <a:pt x="6132" y="1371"/>
                  </a:cubicBezTo>
                  <a:cubicBezTo>
                    <a:pt x="6096" y="1371"/>
                    <a:pt x="6096" y="1407"/>
                    <a:pt x="6024" y="1407"/>
                  </a:cubicBezTo>
                  <a:cubicBezTo>
                    <a:pt x="5880" y="1407"/>
                    <a:pt x="5700" y="1335"/>
                    <a:pt x="5519" y="1263"/>
                  </a:cubicBezTo>
                  <a:cubicBezTo>
                    <a:pt x="5447" y="1191"/>
                    <a:pt x="5375" y="1154"/>
                    <a:pt x="5339" y="1118"/>
                  </a:cubicBezTo>
                  <a:lnTo>
                    <a:pt x="5267" y="1082"/>
                  </a:lnTo>
                  <a:lnTo>
                    <a:pt x="5231" y="1082"/>
                  </a:lnTo>
                  <a:cubicBezTo>
                    <a:pt x="5231" y="1046"/>
                    <a:pt x="4798" y="794"/>
                    <a:pt x="4149" y="541"/>
                  </a:cubicBezTo>
                  <a:cubicBezTo>
                    <a:pt x="3536" y="289"/>
                    <a:pt x="2742" y="0"/>
                    <a:pt x="19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4803;p64">
              <a:extLst>
                <a:ext uri="{FF2B5EF4-FFF2-40B4-BE49-F238E27FC236}">
                  <a16:creationId xmlns:a16="http://schemas.microsoft.com/office/drawing/2014/main" id="{AA3FB242-9CB6-4AB3-AC4C-1BD755FA1848}"/>
                </a:ext>
              </a:extLst>
            </p:cNvPr>
            <p:cNvSpPr/>
            <p:nvPr/>
          </p:nvSpPr>
          <p:spPr>
            <a:xfrm>
              <a:off x="3744175" y="2649575"/>
              <a:ext cx="185750" cy="297200"/>
            </a:xfrm>
            <a:custGeom>
              <a:avLst/>
              <a:gdLst/>
              <a:ahLst/>
              <a:cxnLst/>
              <a:rect l="l" t="t" r="r" b="b"/>
              <a:pathLst>
                <a:path w="7430" h="11888" extrusionOk="0">
                  <a:moveTo>
                    <a:pt x="712" y="1"/>
                  </a:moveTo>
                  <a:cubicBezTo>
                    <a:pt x="275" y="1"/>
                    <a:pt x="0" y="58"/>
                    <a:pt x="0" y="58"/>
                  </a:cubicBezTo>
                  <a:cubicBezTo>
                    <a:pt x="0" y="58"/>
                    <a:pt x="5663" y="2438"/>
                    <a:pt x="6168" y="11888"/>
                  </a:cubicBezTo>
                  <a:lnTo>
                    <a:pt x="7286" y="11743"/>
                  </a:lnTo>
                  <a:cubicBezTo>
                    <a:pt x="7286" y="11743"/>
                    <a:pt x="7430" y="7343"/>
                    <a:pt x="5518" y="3304"/>
                  </a:cubicBezTo>
                  <a:cubicBezTo>
                    <a:pt x="4158" y="399"/>
                    <a:pt x="1867" y="1"/>
                    <a:pt x="7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4804;p64">
              <a:extLst>
                <a:ext uri="{FF2B5EF4-FFF2-40B4-BE49-F238E27FC236}">
                  <a16:creationId xmlns:a16="http://schemas.microsoft.com/office/drawing/2014/main" id="{390AED9F-3522-42B6-A097-EE499FA7E031}"/>
                </a:ext>
              </a:extLst>
            </p:cNvPr>
            <p:cNvSpPr/>
            <p:nvPr/>
          </p:nvSpPr>
          <p:spPr>
            <a:xfrm>
              <a:off x="3736050" y="2641975"/>
              <a:ext cx="198400" cy="312025"/>
            </a:xfrm>
            <a:custGeom>
              <a:avLst/>
              <a:gdLst/>
              <a:ahLst/>
              <a:cxnLst/>
              <a:rect l="l" t="t" r="r" b="b"/>
              <a:pathLst>
                <a:path w="7936" h="12481" extrusionOk="0">
                  <a:moveTo>
                    <a:pt x="1384" y="626"/>
                  </a:moveTo>
                  <a:cubicBezTo>
                    <a:pt x="1898" y="660"/>
                    <a:pt x="2554" y="777"/>
                    <a:pt x="3210" y="1119"/>
                  </a:cubicBezTo>
                  <a:cubicBezTo>
                    <a:pt x="4040" y="1552"/>
                    <a:pt x="4906" y="2345"/>
                    <a:pt x="5591" y="3752"/>
                  </a:cubicBezTo>
                  <a:cubicBezTo>
                    <a:pt x="7165" y="7109"/>
                    <a:pt x="7314" y="10806"/>
                    <a:pt x="7322" y="11783"/>
                  </a:cubicBezTo>
                  <a:lnTo>
                    <a:pt x="7322" y="11783"/>
                  </a:lnTo>
                  <a:lnTo>
                    <a:pt x="6762" y="11837"/>
                  </a:lnTo>
                  <a:lnTo>
                    <a:pt x="6762" y="11837"/>
                  </a:lnTo>
                  <a:cubicBezTo>
                    <a:pt x="6459" y="7259"/>
                    <a:pt x="4944" y="4324"/>
                    <a:pt x="3463" y="2526"/>
                  </a:cubicBezTo>
                  <a:cubicBezTo>
                    <a:pt x="2690" y="1626"/>
                    <a:pt x="1943" y="1014"/>
                    <a:pt x="1384" y="626"/>
                  </a:cubicBezTo>
                  <a:close/>
                  <a:moveTo>
                    <a:pt x="1010" y="1"/>
                  </a:moveTo>
                  <a:cubicBezTo>
                    <a:pt x="578" y="1"/>
                    <a:pt x="289" y="73"/>
                    <a:pt x="253" y="73"/>
                  </a:cubicBezTo>
                  <a:cubicBezTo>
                    <a:pt x="145" y="73"/>
                    <a:pt x="37" y="181"/>
                    <a:pt x="37" y="326"/>
                  </a:cubicBezTo>
                  <a:cubicBezTo>
                    <a:pt x="1" y="470"/>
                    <a:pt x="73" y="578"/>
                    <a:pt x="217" y="614"/>
                  </a:cubicBezTo>
                  <a:lnTo>
                    <a:pt x="217" y="650"/>
                  </a:lnTo>
                  <a:cubicBezTo>
                    <a:pt x="361" y="686"/>
                    <a:pt x="1732" y="1335"/>
                    <a:pt x="3102" y="3103"/>
                  </a:cubicBezTo>
                  <a:cubicBezTo>
                    <a:pt x="4509" y="4834"/>
                    <a:pt x="5952" y="7683"/>
                    <a:pt x="6204" y="12192"/>
                  </a:cubicBezTo>
                  <a:cubicBezTo>
                    <a:pt x="6204" y="12264"/>
                    <a:pt x="6240" y="12372"/>
                    <a:pt x="6276" y="12408"/>
                  </a:cubicBezTo>
                  <a:cubicBezTo>
                    <a:pt x="6348" y="12480"/>
                    <a:pt x="6420" y="12480"/>
                    <a:pt x="6529" y="12480"/>
                  </a:cubicBezTo>
                  <a:lnTo>
                    <a:pt x="7647" y="12336"/>
                  </a:lnTo>
                  <a:cubicBezTo>
                    <a:pt x="7791" y="12336"/>
                    <a:pt x="7899" y="12228"/>
                    <a:pt x="7935" y="12047"/>
                  </a:cubicBezTo>
                  <a:cubicBezTo>
                    <a:pt x="7935" y="12047"/>
                    <a:pt x="7935" y="12011"/>
                    <a:pt x="7935" y="11867"/>
                  </a:cubicBezTo>
                  <a:cubicBezTo>
                    <a:pt x="7935" y="11001"/>
                    <a:pt x="7827" y="7106"/>
                    <a:pt x="6132" y="3499"/>
                  </a:cubicBezTo>
                  <a:cubicBezTo>
                    <a:pt x="5411" y="1985"/>
                    <a:pt x="4437" y="1083"/>
                    <a:pt x="3499" y="614"/>
                  </a:cubicBezTo>
                  <a:cubicBezTo>
                    <a:pt x="2561" y="109"/>
                    <a:pt x="1624" y="1"/>
                    <a:pt x="10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4805;p64">
              <a:extLst>
                <a:ext uri="{FF2B5EF4-FFF2-40B4-BE49-F238E27FC236}">
                  <a16:creationId xmlns:a16="http://schemas.microsoft.com/office/drawing/2014/main" id="{7509F986-7F14-4CBA-BBB7-C9F795E6E38B}"/>
                </a:ext>
              </a:extLst>
            </p:cNvPr>
            <p:cNvSpPr/>
            <p:nvPr/>
          </p:nvSpPr>
          <p:spPr>
            <a:xfrm>
              <a:off x="3817200" y="2908125"/>
              <a:ext cx="233550" cy="136925"/>
            </a:xfrm>
            <a:custGeom>
              <a:avLst/>
              <a:gdLst/>
              <a:ahLst/>
              <a:cxnLst/>
              <a:rect l="l" t="t" r="r" b="b"/>
              <a:pathLst>
                <a:path w="9342" h="5477" extrusionOk="0">
                  <a:moveTo>
                    <a:pt x="7313" y="0"/>
                  </a:moveTo>
                  <a:cubicBezTo>
                    <a:pt x="7114" y="0"/>
                    <a:pt x="6910" y="34"/>
                    <a:pt x="6709" y="103"/>
                  </a:cubicBezTo>
                  <a:lnTo>
                    <a:pt x="1407" y="2015"/>
                  </a:lnTo>
                  <a:cubicBezTo>
                    <a:pt x="469" y="2339"/>
                    <a:pt x="1" y="3349"/>
                    <a:pt x="325" y="4287"/>
                  </a:cubicBezTo>
                  <a:cubicBezTo>
                    <a:pt x="578" y="5044"/>
                    <a:pt x="1263" y="5477"/>
                    <a:pt x="2020" y="5477"/>
                  </a:cubicBezTo>
                  <a:cubicBezTo>
                    <a:pt x="2201" y="5477"/>
                    <a:pt x="2417" y="5441"/>
                    <a:pt x="2633" y="5369"/>
                  </a:cubicBezTo>
                  <a:lnTo>
                    <a:pt x="7899" y="3493"/>
                  </a:lnTo>
                  <a:cubicBezTo>
                    <a:pt x="8837" y="3169"/>
                    <a:pt x="9342" y="2123"/>
                    <a:pt x="8981" y="1185"/>
                  </a:cubicBezTo>
                  <a:cubicBezTo>
                    <a:pt x="8726" y="448"/>
                    <a:pt x="8047" y="0"/>
                    <a:pt x="73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4806;p64">
              <a:extLst>
                <a:ext uri="{FF2B5EF4-FFF2-40B4-BE49-F238E27FC236}">
                  <a16:creationId xmlns:a16="http://schemas.microsoft.com/office/drawing/2014/main" id="{8B9B82A7-650A-48DB-9ED7-B89959405DFA}"/>
                </a:ext>
              </a:extLst>
            </p:cNvPr>
            <p:cNvSpPr/>
            <p:nvPr/>
          </p:nvSpPr>
          <p:spPr>
            <a:xfrm>
              <a:off x="3815400" y="2900775"/>
              <a:ext cx="237175" cy="152400"/>
            </a:xfrm>
            <a:custGeom>
              <a:avLst/>
              <a:gdLst/>
              <a:ahLst/>
              <a:cxnLst/>
              <a:rect l="l" t="t" r="r" b="b"/>
              <a:pathLst>
                <a:path w="9487" h="6096" extrusionOk="0">
                  <a:moveTo>
                    <a:pt x="7394" y="613"/>
                  </a:moveTo>
                  <a:cubicBezTo>
                    <a:pt x="8007" y="613"/>
                    <a:pt x="8584" y="974"/>
                    <a:pt x="8801" y="1587"/>
                  </a:cubicBezTo>
                  <a:cubicBezTo>
                    <a:pt x="8837" y="1768"/>
                    <a:pt x="8873" y="1912"/>
                    <a:pt x="8873" y="2092"/>
                  </a:cubicBezTo>
                  <a:cubicBezTo>
                    <a:pt x="8873" y="2705"/>
                    <a:pt x="8476" y="3282"/>
                    <a:pt x="7899" y="3499"/>
                  </a:cubicBezTo>
                  <a:lnTo>
                    <a:pt x="2597" y="5410"/>
                  </a:lnTo>
                  <a:cubicBezTo>
                    <a:pt x="2417" y="5446"/>
                    <a:pt x="2237" y="5482"/>
                    <a:pt x="2092" y="5482"/>
                  </a:cubicBezTo>
                  <a:cubicBezTo>
                    <a:pt x="1479" y="5482"/>
                    <a:pt x="902" y="5086"/>
                    <a:pt x="686" y="4473"/>
                  </a:cubicBezTo>
                  <a:cubicBezTo>
                    <a:pt x="614" y="4328"/>
                    <a:pt x="577" y="4148"/>
                    <a:pt x="577" y="4004"/>
                  </a:cubicBezTo>
                  <a:cubicBezTo>
                    <a:pt x="577" y="3391"/>
                    <a:pt x="974" y="2813"/>
                    <a:pt x="1587" y="2597"/>
                  </a:cubicBezTo>
                  <a:lnTo>
                    <a:pt x="6889" y="686"/>
                  </a:lnTo>
                  <a:cubicBezTo>
                    <a:pt x="7033" y="613"/>
                    <a:pt x="7214" y="613"/>
                    <a:pt x="7394" y="613"/>
                  </a:cubicBezTo>
                  <a:close/>
                  <a:moveTo>
                    <a:pt x="7394" y="0"/>
                  </a:moveTo>
                  <a:cubicBezTo>
                    <a:pt x="7142" y="0"/>
                    <a:pt x="6889" y="36"/>
                    <a:pt x="6673" y="108"/>
                  </a:cubicBezTo>
                  <a:lnTo>
                    <a:pt x="1371" y="2020"/>
                  </a:lnTo>
                  <a:cubicBezTo>
                    <a:pt x="541" y="2309"/>
                    <a:pt x="0" y="3138"/>
                    <a:pt x="0" y="4004"/>
                  </a:cubicBezTo>
                  <a:cubicBezTo>
                    <a:pt x="0" y="4220"/>
                    <a:pt x="36" y="4473"/>
                    <a:pt x="109" y="4689"/>
                  </a:cubicBezTo>
                  <a:cubicBezTo>
                    <a:pt x="433" y="5555"/>
                    <a:pt x="1227" y="6096"/>
                    <a:pt x="2092" y="6096"/>
                  </a:cubicBezTo>
                  <a:cubicBezTo>
                    <a:pt x="2309" y="6096"/>
                    <a:pt x="2561" y="6060"/>
                    <a:pt x="2778" y="5951"/>
                  </a:cubicBezTo>
                  <a:lnTo>
                    <a:pt x="8079" y="4076"/>
                  </a:lnTo>
                  <a:cubicBezTo>
                    <a:pt x="8945" y="3751"/>
                    <a:pt x="9486" y="2958"/>
                    <a:pt x="9486" y="2092"/>
                  </a:cubicBezTo>
                  <a:cubicBezTo>
                    <a:pt x="9486" y="1876"/>
                    <a:pt x="9450" y="1623"/>
                    <a:pt x="9342" y="1371"/>
                  </a:cubicBezTo>
                  <a:cubicBezTo>
                    <a:pt x="9053" y="541"/>
                    <a:pt x="8224" y="0"/>
                    <a:pt x="73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4807;p64">
              <a:extLst>
                <a:ext uri="{FF2B5EF4-FFF2-40B4-BE49-F238E27FC236}">
                  <a16:creationId xmlns:a16="http://schemas.microsoft.com/office/drawing/2014/main" id="{AA300800-8B2C-45CC-9F8C-2213973BC2C9}"/>
                </a:ext>
              </a:extLst>
            </p:cNvPr>
            <p:cNvSpPr/>
            <p:nvPr/>
          </p:nvSpPr>
          <p:spPr>
            <a:xfrm>
              <a:off x="3821700" y="2967975"/>
              <a:ext cx="66750" cy="73075"/>
            </a:xfrm>
            <a:custGeom>
              <a:avLst/>
              <a:gdLst/>
              <a:ahLst/>
              <a:cxnLst/>
              <a:rect l="l" t="t" r="r" b="b"/>
              <a:pathLst>
                <a:path w="2670" h="2923" extrusionOk="0">
                  <a:moveTo>
                    <a:pt x="1091" y="0"/>
                  </a:moveTo>
                  <a:cubicBezTo>
                    <a:pt x="990" y="0"/>
                    <a:pt x="890" y="17"/>
                    <a:pt x="794" y="53"/>
                  </a:cubicBezTo>
                  <a:cubicBezTo>
                    <a:pt x="217" y="270"/>
                    <a:pt x="1" y="1063"/>
                    <a:pt x="289" y="1857"/>
                  </a:cubicBezTo>
                  <a:cubicBezTo>
                    <a:pt x="528" y="2513"/>
                    <a:pt x="1062" y="2922"/>
                    <a:pt x="1566" y="2922"/>
                  </a:cubicBezTo>
                  <a:cubicBezTo>
                    <a:pt x="1672" y="2922"/>
                    <a:pt x="1776" y="2904"/>
                    <a:pt x="1876" y="2867"/>
                  </a:cubicBezTo>
                  <a:cubicBezTo>
                    <a:pt x="2453" y="2650"/>
                    <a:pt x="2670" y="1857"/>
                    <a:pt x="2381" y="1063"/>
                  </a:cubicBezTo>
                  <a:cubicBezTo>
                    <a:pt x="2141" y="431"/>
                    <a:pt x="1599" y="0"/>
                    <a:pt x="10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4808;p64">
              <a:extLst>
                <a:ext uri="{FF2B5EF4-FFF2-40B4-BE49-F238E27FC236}">
                  <a16:creationId xmlns:a16="http://schemas.microsoft.com/office/drawing/2014/main" id="{1B078EB6-52E9-4AC5-8E84-BA3AF8C1173F}"/>
                </a:ext>
              </a:extLst>
            </p:cNvPr>
            <p:cNvSpPr/>
            <p:nvPr/>
          </p:nvSpPr>
          <p:spPr>
            <a:xfrm>
              <a:off x="3818100" y="2960275"/>
              <a:ext cx="73975" cy="88400"/>
            </a:xfrm>
            <a:custGeom>
              <a:avLst/>
              <a:gdLst/>
              <a:ahLst/>
              <a:cxnLst/>
              <a:rect l="l" t="t" r="r" b="b"/>
              <a:pathLst>
                <a:path w="2959" h="3536" extrusionOk="0">
                  <a:moveTo>
                    <a:pt x="1263" y="614"/>
                  </a:moveTo>
                  <a:cubicBezTo>
                    <a:pt x="1407" y="614"/>
                    <a:pt x="1624" y="686"/>
                    <a:pt x="1804" y="830"/>
                  </a:cubicBezTo>
                  <a:cubicBezTo>
                    <a:pt x="1984" y="974"/>
                    <a:pt x="2129" y="1227"/>
                    <a:pt x="2237" y="1479"/>
                  </a:cubicBezTo>
                  <a:cubicBezTo>
                    <a:pt x="2309" y="1696"/>
                    <a:pt x="2345" y="1876"/>
                    <a:pt x="2345" y="2056"/>
                  </a:cubicBezTo>
                  <a:cubicBezTo>
                    <a:pt x="2345" y="2273"/>
                    <a:pt x="2309" y="2453"/>
                    <a:pt x="2201" y="2597"/>
                  </a:cubicBezTo>
                  <a:cubicBezTo>
                    <a:pt x="2129" y="2742"/>
                    <a:pt x="2020" y="2850"/>
                    <a:pt x="1912" y="2886"/>
                  </a:cubicBezTo>
                  <a:cubicBezTo>
                    <a:pt x="1840" y="2922"/>
                    <a:pt x="1768" y="2922"/>
                    <a:pt x="1696" y="2922"/>
                  </a:cubicBezTo>
                  <a:cubicBezTo>
                    <a:pt x="1551" y="2922"/>
                    <a:pt x="1335" y="2850"/>
                    <a:pt x="1155" y="2706"/>
                  </a:cubicBezTo>
                  <a:cubicBezTo>
                    <a:pt x="974" y="2561"/>
                    <a:pt x="830" y="2345"/>
                    <a:pt x="722" y="2056"/>
                  </a:cubicBezTo>
                  <a:cubicBezTo>
                    <a:pt x="650" y="1876"/>
                    <a:pt x="614" y="1660"/>
                    <a:pt x="614" y="1479"/>
                  </a:cubicBezTo>
                  <a:cubicBezTo>
                    <a:pt x="614" y="1263"/>
                    <a:pt x="650" y="1083"/>
                    <a:pt x="722" y="938"/>
                  </a:cubicBezTo>
                  <a:cubicBezTo>
                    <a:pt x="830" y="794"/>
                    <a:pt x="938" y="686"/>
                    <a:pt x="1047" y="650"/>
                  </a:cubicBezTo>
                  <a:cubicBezTo>
                    <a:pt x="1119" y="614"/>
                    <a:pt x="1191" y="614"/>
                    <a:pt x="1263" y="614"/>
                  </a:cubicBezTo>
                  <a:close/>
                  <a:moveTo>
                    <a:pt x="1263" y="1"/>
                  </a:moveTo>
                  <a:cubicBezTo>
                    <a:pt x="1119" y="1"/>
                    <a:pt x="974" y="37"/>
                    <a:pt x="830" y="73"/>
                  </a:cubicBezTo>
                  <a:cubicBezTo>
                    <a:pt x="578" y="181"/>
                    <a:pt x="361" y="397"/>
                    <a:pt x="217" y="650"/>
                  </a:cubicBezTo>
                  <a:cubicBezTo>
                    <a:pt x="73" y="902"/>
                    <a:pt x="1" y="1191"/>
                    <a:pt x="1" y="1479"/>
                  </a:cubicBezTo>
                  <a:cubicBezTo>
                    <a:pt x="1" y="1732"/>
                    <a:pt x="37" y="2020"/>
                    <a:pt x="145" y="2273"/>
                  </a:cubicBezTo>
                  <a:cubicBezTo>
                    <a:pt x="289" y="2634"/>
                    <a:pt x="506" y="2958"/>
                    <a:pt x="794" y="3175"/>
                  </a:cubicBezTo>
                  <a:cubicBezTo>
                    <a:pt x="1047" y="3391"/>
                    <a:pt x="1371" y="3535"/>
                    <a:pt x="1696" y="3535"/>
                  </a:cubicBezTo>
                  <a:cubicBezTo>
                    <a:pt x="1840" y="3535"/>
                    <a:pt x="1984" y="3499"/>
                    <a:pt x="2093" y="3463"/>
                  </a:cubicBezTo>
                  <a:cubicBezTo>
                    <a:pt x="2381" y="3355"/>
                    <a:pt x="2597" y="3138"/>
                    <a:pt x="2742" y="2922"/>
                  </a:cubicBezTo>
                  <a:cubicBezTo>
                    <a:pt x="2886" y="2670"/>
                    <a:pt x="2958" y="2381"/>
                    <a:pt x="2958" y="2056"/>
                  </a:cubicBezTo>
                  <a:cubicBezTo>
                    <a:pt x="2958" y="1804"/>
                    <a:pt x="2886" y="1552"/>
                    <a:pt x="2814" y="1263"/>
                  </a:cubicBezTo>
                  <a:cubicBezTo>
                    <a:pt x="2670" y="902"/>
                    <a:pt x="2453" y="614"/>
                    <a:pt x="2165" y="361"/>
                  </a:cubicBezTo>
                  <a:cubicBezTo>
                    <a:pt x="1912" y="145"/>
                    <a:pt x="1588" y="1"/>
                    <a:pt x="12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4809;p64">
              <a:extLst>
                <a:ext uri="{FF2B5EF4-FFF2-40B4-BE49-F238E27FC236}">
                  <a16:creationId xmlns:a16="http://schemas.microsoft.com/office/drawing/2014/main" id="{BDA95AD8-F39E-40AC-8891-D755266F706A}"/>
                </a:ext>
              </a:extLst>
            </p:cNvPr>
            <p:cNvSpPr/>
            <p:nvPr/>
          </p:nvSpPr>
          <p:spPr>
            <a:xfrm>
              <a:off x="3797375" y="3155050"/>
              <a:ext cx="75750" cy="128050"/>
            </a:xfrm>
            <a:custGeom>
              <a:avLst/>
              <a:gdLst/>
              <a:ahLst/>
              <a:cxnLst/>
              <a:rect l="l" t="t" r="r" b="b"/>
              <a:pathLst>
                <a:path w="3030" h="5122" extrusionOk="0">
                  <a:moveTo>
                    <a:pt x="1516" y="1024"/>
                  </a:moveTo>
                  <a:cubicBezTo>
                    <a:pt x="1664" y="1404"/>
                    <a:pt x="1873" y="1892"/>
                    <a:pt x="2056" y="2381"/>
                  </a:cubicBezTo>
                  <a:cubicBezTo>
                    <a:pt x="2164" y="2633"/>
                    <a:pt x="2236" y="2922"/>
                    <a:pt x="2308" y="3138"/>
                  </a:cubicBezTo>
                  <a:cubicBezTo>
                    <a:pt x="2380" y="3354"/>
                    <a:pt x="2417" y="3535"/>
                    <a:pt x="2417" y="3607"/>
                  </a:cubicBezTo>
                  <a:cubicBezTo>
                    <a:pt x="2417" y="4112"/>
                    <a:pt x="2020" y="4509"/>
                    <a:pt x="1515" y="4509"/>
                  </a:cubicBezTo>
                  <a:cubicBezTo>
                    <a:pt x="1010" y="4509"/>
                    <a:pt x="613" y="4112"/>
                    <a:pt x="613" y="3607"/>
                  </a:cubicBezTo>
                  <a:cubicBezTo>
                    <a:pt x="613" y="3535"/>
                    <a:pt x="685" y="3210"/>
                    <a:pt x="794" y="2886"/>
                  </a:cubicBezTo>
                  <a:cubicBezTo>
                    <a:pt x="938" y="2417"/>
                    <a:pt x="1190" y="1767"/>
                    <a:pt x="1407" y="1263"/>
                  </a:cubicBezTo>
                  <a:cubicBezTo>
                    <a:pt x="1445" y="1180"/>
                    <a:pt x="1481" y="1100"/>
                    <a:pt x="1516" y="1024"/>
                  </a:cubicBezTo>
                  <a:close/>
                  <a:moveTo>
                    <a:pt x="1515" y="0"/>
                  </a:moveTo>
                  <a:cubicBezTo>
                    <a:pt x="1407" y="0"/>
                    <a:pt x="1298" y="36"/>
                    <a:pt x="1226" y="144"/>
                  </a:cubicBezTo>
                  <a:cubicBezTo>
                    <a:pt x="1226" y="144"/>
                    <a:pt x="938" y="830"/>
                    <a:pt x="649" y="1587"/>
                  </a:cubicBezTo>
                  <a:cubicBezTo>
                    <a:pt x="469" y="1948"/>
                    <a:pt x="325" y="2345"/>
                    <a:pt x="216" y="2705"/>
                  </a:cubicBezTo>
                  <a:cubicBezTo>
                    <a:pt x="108" y="3066"/>
                    <a:pt x="0" y="3354"/>
                    <a:pt x="0" y="3607"/>
                  </a:cubicBezTo>
                  <a:cubicBezTo>
                    <a:pt x="0" y="4436"/>
                    <a:pt x="685" y="5122"/>
                    <a:pt x="1515" y="5122"/>
                  </a:cubicBezTo>
                  <a:cubicBezTo>
                    <a:pt x="2344" y="5122"/>
                    <a:pt x="3030" y="4436"/>
                    <a:pt x="3030" y="3607"/>
                  </a:cubicBezTo>
                  <a:cubicBezTo>
                    <a:pt x="3030" y="3354"/>
                    <a:pt x="2922" y="3066"/>
                    <a:pt x="2813" y="2705"/>
                  </a:cubicBezTo>
                  <a:cubicBezTo>
                    <a:pt x="2453" y="1659"/>
                    <a:pt x="1803" y="180"/>
                    <a:pt x="1803" y="144"/>
                  </a:cubicBezTo>
                  <a:cubicBezTo>
                    <a:pt x="1731" y="36"/>
                    <a:pt x="1623" y="0"/>
                    <a:pt x="15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4810;p64">
              <a:extLst>
                <a:ext uri="{FF2B5EF4-FFF2-40B4-BE49-F238E27FC236}">
                  <a16:creationId xmlns:a16="http://schemas.microsoft.com/office/drawing/2014/main" id="{7006BFA7-8745-460D-973B-D8DA49DDB303}"/>
                </a:ext>
              </a:extLst>
            </p:cNvPr>
            <p:cNvSpPr/>
            <p:nvPr/>
          </p:nvSpPr>
          <p:spPr>
            <a:xfrm>
              <a:off x="4011050" y="1025400"/>
              <a:ext cx="1925125" cy="2285650"/>
            </a:xfrm>
            <a:custGeom>
              <a:avLst/>
              <a:gdLst/>
              <a:ahLst/>
              <a:cxnLst/>
              <a:rect l="l" t="t" r="r" b="b"/>
              <a:pathLst>
                <a:path w="77005" h="91426" extrusionOk="0">
                  <a:moveTo>
                    <a:pt x="23983" y="0"/>
                  </a:moveTo>
                  <a:cubicBezTo>
                    <a:pt x="22904" y="0"/>
                    <a:pt x="21562" y="517"/>
                    <a:pt x="20271" y="969"/>
                  </a:cubicBezTo>
                  <a:cubicBezTo>
                    <a:pt x="17349" y="1979"/>
                    <a:pt x="9487" y="9626"/>
                    <a:pt x="7683" y="14422"/>
                  </a:cubicBezTo>
                  <a:cubicBezTo>
                    <a:pt x="5916" y="19255"/>
                    <a:pt x="7467" y="20842"/>
                    <a:pt x="10605" y="23728"/>
                  </a:cubicBezTo>
                  <a:cubicBezTo>
                    <a:pt x="13743" y="26649"/>
                    <a:pt x="17566" y="32600"/>
                    <a:pt x="19585" y="38227"/>
                  </a:cubicBezTo>
                  <a:cubicBezTo>
                    <a:pt x="21605" y="43817"/>
                    <a:pt x="24166" y="49191"/>
                    <a:pt x="28314" y="50670"/>
                  </a:cubicBezTo>
                  <a:cubicBezTo>
                    <a:pt x="28314" y="50670"/>
                    <a:pt x="21713" y="53808"/>
                    <a:pt x="17349" y="56946"/>
                  </a:cubicBezTo>
                  <a:cubicBezTo>
                    <a:pt x="12949" y="60083"/>
                    <a:pt x="10821" y="61526"/>
                    <a:pt x="10821" y="61526"/>
                  </a:cubicBezTo>
                  <a:cubicBezTo>
                    <a:pt x="10821" y="61526"/>
                    <a:pt x="4906" y="63221"/>
                    <a:pt x="2634" y="66143"/>
                  </a:cubicBezTo>
                  <a:cubicBezTo>
                    <a:pt x="1299" y="67874"/>
                    <a:pt x="470" y="69244"/>
                    <a:pt x="1" y="70074"/>
                  </a:cubicBezTo>
                  <a:cubicBezTo>
                    <a:pt x="1227" y="69625"/>
                    <a:pt x="3287" y="69061"/>
                    <a:pt x="5893" y="69061"/>
                  </a:cubicBezTo>
                  <a:cubicBezTo>
                    <a:pt x="8731" y="69061"/>
                    <a:pt x="12218" y="69731"/>
                    <a:pt x="15979" y="71950"/>
                  </a:cubicBezTo>
                  <a:cubicBezTo>
                    <a:pt x="24995" y="77251"/>
                    <a:pt x="26871" y="86016"/>
                    <a:pt x="26871" y="91426"/>
                  </a:cubicBezTo>
                  <a:lnTo>
                    <a:pt x="30442" y="88216"/>
                  </a:lnTo>
                  <a:cubicBezTo>
                    <a:pt x="30442" y="88216"/>
                    <a:pt x="39783" y="84537"/>
                    <a:pt x="47501" y="75989"/>
                  </a:cubicBezTo>
                  <a:cubicBezTo>
                    <a:pt x="55256" y="67477"/>
                    <a:pt x="56482" y="63329"/>
                    <a:pt x="57276" y="55719"/>
                  </a:cubicBezTo>
                  <a:cubicBezTo>
                    <a:pt x="58033" y="48073"/>
                    <a:pt x="61171" y="17921"/>
                    <a:pt x="61279" y="17452"/>
                  </a:cubicBezTo>
                  <a:cubicBezTo>
                    <a:pt x="61423" y="17019"/>
                    <a:pt x="62433" y="14783"/>
                    <a:pt x="63768" y="14567"/>
                  </a:cubicBezTo>
                  <a:cubicBezTo>
                    <a:pt x="63793" y="14562"/>
                    <a:pt x="63820" y="14560"/>
                    <a:pt x="63850" y="14560"/>
                  </a:cubicBezTo>
                  <a:cubicBezTo>
                    <a:pt x="65380" y="14560"/>
                    <a:pt x="72515" y="20855"/>
                    <a:pt x="73506" y="21492"/>
                  </a:cubicBezTo>
                  <a:cubicBezTo>
                    <a:pt x="73935" y="21783"/>
                    <a:pt x="74548" y="22009"/>
                    <a:pt x="75126" y="22009"/>
                  </a:cubicBezTo>
                  <a:cubicBezTo>
                    <a:pt x="75908" y="22009"/>
                    <a:pt x="76627" y="21596"/>
                    <a:pt x="76752" y="20374"/>
                  </a:cubicBezTo>
                  <a:cubicBezTo>
                    <a:pt x="77004" y="18246"/>
                    <a:pt x="75201" y="12980"/>
                    <a:pt x="69466" y="7245"/>
                  </a:cubicBezTo>
                  <a:cubicBezTo>
                    <a:pt x="65304" y="3083"/>
                    <a:pt x="61970" y="1480"/>
                    <a:pt x="59954" y="1480"/>
                  </a:cubicBezTo>
                  <a:cubicBezTo>
                    <a:pt x="59210" y="1480"/>
                    <a:pt x="58645" y="1698"/>
                    <a:pt x="58285" y="2087"/>
                  </a:cubicBezTo>
                  <a:cubicBezTo>
                    <a:pt x="56915" y="3566"/>
                    <a:pt x="57817" y="6704"/>
                    <a:pt x="56915" y="11285"/>
                  </a:cubicBezTo>
                  <a:cubicBezTo>
                    <a:pt x="56013" y="15901"/>
                    <a:pt x="50423" y="32492"/>
                    <a:pt x="47610" y="40355"/>
                  </a:cubicBezTo>
                  <a:cubicBezTo>
                    <a:pt x="44796" y="48181"/>
                    <a:pt x="45698" y="58857"/>
                    <a:pt x="45698" y="58857"/>
                  </a:cubicBezTo>
                  <a:cubicBezTo>
                    <a:pt x="45698" y="58857"/>
                    <a:pt x="41911" y="60192"/>
                    <a:pt x="39206" y="62211"/>
                  </a:cubicBezTo>
                  <a:cubicBezTo>
                    <a:pt x="36501" y="64231"/>
                    <a:pt x="32353" y="67044"/>
                    <a:pt x="32353" y="67044"/>
                  </a:cubicBezTo>
                  <a:lnTo>
                    <a:pt x="31235" y="66467"/>
                  </a:lnTo>
                  <a:cubicBezTo>
                    <a:pt x="31235" y="66467"/>
                    <a:pt x="37511" y="60192"/>
                    <a:pt x="39422" y="56585"/>
                  </a:cubicBezTo>
                  <a:cubicBezTo>
                    <a:pt x="41334" y="53014"/>
                    <a:pt x="41911" y="52798"/>
                    <a:pt x="40901" y="50670"/>
                  </a:cubicBezTo>
                  <a:cubicBezTo>
                    <a:pt x="39891" y="48542"/>
                    <a:pt x="31704" y="38227"/>
                    <a:pt x="28097" y="33610"/>
                  </a:cubicBezTo>
                  <a:cubicBezTo>
                    <a:pt x="24527" y="29030"/>
                    <a:pt x="20126" y="21275"/>
                    <a:pt x="19261" y="19039"/>
                  </a:cubicBezTo>
                  <a:cubicBezTo>
                    <a:pt x="18359" y="16803"/>
                    <a:pt x="18467" y="14567"/>
                    <a:pt x="19117" y="12980"/>
                  </a:cubicBezTo>
                  <a:cubicBezTo>
                    <a:pt x="19802" y="11393"/>
                    <a:pt x="26077" y="8255"/>
                    <a:pt x="26186" y="3458"/>
                  </a:cubicBezTo>
                  <a:cubicBezTo>
                    <a:pt x="26245" y="788"/>
                    <a:pt x="25315" y="0"/>
                    <a:pt x="239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4811;p64">
              <a:extLst>
                <a:ext uri="{FF2B5EF4-FFF2-40B4-BE49-F238E27FC236}">
                  <a16:creationId xmlns:a16="http://schemas.microsoft.com/office/drawing/2014/main" id="{EFC8332F-B567-4BC9-8D64-6A6DE1E97F26}"/>
                </a:ext>
              </a:extLst>
            </p:cNvPr>
            <p:cNvSpPr/>
            <p:nvPr/>
          </p:nvSpPr>
          <p:spPr>
            <a:xfrm>
              <a:off x="4002950" y="1018075"/>
              <a:ext cx="1935025" cy="2300275"/>
            </a:xfrm>
            <a:custGeom>
              <a:avLst/>
              <a:gdLst/>
              <a:ahLst/>
              <a:cxnLst/>
              <a:rect l="l" t="t" r="r" b="b"/>
              <a:pathLst>
                <a:path w="77401" h="92011" extrusionOk="0">
                  <a:moveTo>
                    <a:pt x="24310" y="613"/>
                  </a:moveTo>
                  <a:cubicBezTo>
                    <a:pt x="24634" y="613"/>
                    <a:pt x="24887" y="649"/>
                    <a:pt x="25103" y="721"/>
                  </a:cubicBezTo>
                  <a:cubicBezTo>
                    <a:pt x="25428" y="866"/>
                    <a:pt x="25680" y="1082"/>
                    <a:pt x="25897" y="1515"/>
                  </a:cubicBezTo>
                  <a:cubicBezTo>
                    <a:pt x="26113" y="1948"/>
                    <a:pt x="26221" y="2597"/>
                    <a:pt x="26221" y="3499"/>
                  </a:cubicBezTo>
                  <a:cubicBezTo>
                    <a:pt x="26221" y="3571"/>
                    <a:pt x="26221" y="3643"/>
                    <a:pt x="26221" y="3751"/>
                  </a:cubicBezTo>
                  <a:cubicBezTo>
                    <a:pt x="26185" y="4869"/>
                    <a:pt x="25788" y="5915"/>
                    <a:pt x="25211" y="6889"/>
                  </a:cubicBezTo>
                  <a:cubicBezTo>
                    <a:pt x="24310" y="8332"/>
                    <a:pt x="22975" y="9594"/>
                    <a:pt x="21749" y="10604"/>
                  </a:cubicBezTo>
                  <a:cubicBezTo>
                    <a:pt x="21172" y="11109"/>
                    <a:pt x="20595" y="11578"/>
                    <a:pt x="20162" y="12010"/>
                  </a:cubicBezTo>
                  <a:cubicBezTo>
                    <a:pt x="19693" y="12407"/>
                    <a:pt x="19332" y="12768"/>
                    <a:pt x="19188" y="13165"/>
                  </a:cubicBezTo>
                  <a:cubicBezTo>
                    <a:pt x="18827" y="13994"/>
                    <a:pt x="18611" y="14968"/>
                    <a:pt x="18611" y="16050"/>
                  </a:cubicBezTo>
                  <a:cubicBezTo>
                    <a:pt x="18611" y="17132"/>
                    <a:pt x="18827" y="18286"/>
                    <a:pt x="19296" y="19440"/>
                  </a:cubicBezTo>
                  <a:cubicBezTo>
                    <a:pt x="19765" y="20594"/>
                    <a:pt x="21064" y="23083"/>
                    <a:pt x="22723" y="25896"/>
                  </a:cubicBezTo>
                  <a:cubicBezTo>
                    <a:pt x="24382" y="28673"/>
                    <a:pt x="26401" y="31775"/>
                    <a:pt x="28205" y="34084"/>
                  </a:cubicBezTo>
                  <a:cubicBezTo>
                    <a:pt x="29972" y="36392"/>
                    <a:pt x="32930" y="40107"/>
                    <a:pt x="35563" y="43533"/>
                  </a:cubicBezTo>
                  <a:cubicBezTo>
                    <a:pt x="36861" y="45228"/>
                    <a:pt x="38087" y="46887"/>
                    <a:pt x="39061" y="48222"/>
                  </a:cubicBezTo>
                  <a:cubicBezTo>
                    <a:pt x="39999" y="49556"/>
                    <a:pt x="40720" y="50602"/>
                    <a:pt x="40937" y="51071"/>
                  </a:cubicBezTo>
                  <a:cubicBezTo>
                    <a:pt x="41261" y="51756"/>
                    <a:pt x="41405" y="52225"/>
                    <a:pt x="41405" y="52622"/>
                  </a:cubicBezTo>
                  <a:cubicBezTo>
                    <a:pt x="41405" y="53019"/>
                    <a:pt x="41261" y="53452"/>
                    <a:pt x="40937" y="54065"/>
                  </a:cubicBezTo>
                  <a:cubicBezTo>
                    <a:pt x="40612" y="54714"/>
                    <a:pt x="40143" y="55543"/>
                    <a:pt x="39494" y="56734"/>
                  </a:cubicBezTo>
                  <a:cubicBezTo>
                    <a:pt x="38556" y="58501"/>
                    <a:pt x="36536" y="60954"/>
                    <a:pt x="34733" y="62973"/>
                  </a:cubicBezTo>
                  <a:cubicBezTo>
                    <a:pt x="33831" y="63983"/>
                    <a:pt x="32966" y="64885"/>
                    <a:pt x="32353" y="65498"/>
                  </a:cubicBezTo>
                  <a:cubicBezTo>
                    <a:pt x="32064" y="65823"/>
                    <a:pt x="31812" y="66111"/>
                    <a:pt x="31631" y="66255"/>
                  </a:cubicBezTo>
                  <a:cubicBezTo>
                    <a:pt x="31451" y="66436"/>
                    <a:pt x="31343" y="66544"/>
                    <a:pt x="31343" y="66544"/>
                  </a:cubicBezTo>
                  <a:cubicBezTo>
                    <a:pt x="31271" y="66616"/>
                    <a:pt x="31271" y="66724"/>
                    <a:pt x="31271" y="66796"/>
                  </a:cubicBezTo>
                  <a:cubicBezTo>
                    <a:pt x="31271" y="66905"/>
                    <a:pt x="31343" y="66977"/>
                    <a:pt x="31451" y="67013"/>
                  </a:cubicBezTo>
                  <a:lnTo>
                    <a:pt x="32569" y="67590"/>
                  </a:lnTo>
                  <a:cubicBezTo>
                    <a:pt x="32599" y="67605"/>
                    <a:pt x="32641" y="67614"/>
                    <a:pt x="32685" y="67614"/>
                  </a:cubicBezTo>
                  <a:cubicBezTo>
                    <a:pt x="32748" y="67614"/>
                    <a:pt x="32815" y="67596"/>
                    <a:pt x="32857" y="67554"/>
                  </a:cubicBezTo>
                  <a:cubicBezTo>
                    <a:pt x="32857" y="67554"/>
                    <a:pt x="37005" y="64777"/>
                    <a:pt x="39710" y="62757"/>
                  </a:cubicBezTo>
                  <a:cubicBezTo>
                    <a:pt x="41009" y="61747"/>
                    <a:pt x="42632" y="60917"/>
                    <a:pt x="43930" y="60340"/>
                  </a:cubicBezTo>
                  <a:cubicBezTo>
                    <a:pt x="44543" y="60052"/>
                    <a:pt x="45120" y="59799"/>
                    <a:pt x="45517" y="59655"/>
                  </a:cubicBezTo>
                  <a:cubicBezTo>
                    <a:pt x="45697" y="59583"/>
                    <a:pt x="45878" y="59511"/>
                    <a:pt x="45986" y="59475"/>
                  </a:cubicBezTo>
                  <a:cubicBezTo>
                    <a:pt x="46094" y="59439"/>
                    <a:pt x="46130" y="59403"/>
                    <a:pt x="46130" y="59403"/>
                  </a:cubicBezTo>
                  <a:cubicBezTo>
                    <a:pt x="46274" y="59367"/>
                    <a:pt x="46347" y="59258"/>
                    <a:pt x="46347" y="59114"/>
                  </a:cubicBezTo>
                  <a:cubicBezTo>
                    <a:pt x="46347" y="59114"/>
                    <a:pt x="46311" y="59006"/>
                    <a:pt x="46311" y="58826"/>
                  </a:cubicBezTo>
                  <a:cubicBezTo>
                    <a:pt x="46274" y="58248"/>
                    <a:pt x="46202" y="56878"/>
                    <a:pt x="46202" y="55075"/>
                  </a:cubicBezTo>
                  <a:cubicBezTo>
                    <a:pt x="46202" y="51251"/>
                    <a:pt x="46527" y="45445"/>
                    <a:pt x="48222" y="40720"/>
                  </a:cubicBezTo>
                  <a:cubicBezTo>
                    <a:pt x="49629" y="36789"/>
                    <a:pt x="51721" y="30693"/>
                    <a:pt x="53596" y="24995"/>
                  </a:cubicBezTo>
                  <a:cubicBezTo>
                    <a:pt x="55472" y="19260"/>
                    <a:pt x="57095" y="13994"/>
                    <a:pt x="57527" y="11650"/>
                  </a:cubicBezTo>
                  <a:cubicBezTo>
                    <a:pt x="57996" y="9305"/>
                    <a:pt x="57996" y="7358"/>
                    <a:pt x="58068" y="5843"/>
                  </a:cubicBezTo>
                  <a:cubicBezTo>
                    <a:pt x="58068" y="5049"/>
                    <a:pt x="58104" y="4400"/>
                    <a:pt x="58249" y="3859"/>
                  </a:cubicBezTo>
                  <a:cubicBezTo>
                    <a:pt x="58357" y="3318"/>
                    <a:pt x="58537" y="2922"/>
                    <a:pt x="58826" y="2597"/>
                  </a:cubicBezTo>
                  <a:cubicBezTo>
                    <a:pt x="59114" y="2272"/>
                    <a:pt x="59583" y="2092"/>
                    <a:pt x="60268" y="2092"/>
                  </a:cubicBezTo>
                  <a:cubicBezTo>
                    <a:pt x="61206" y="2092"/>
                    <a:pt x="62505" y="2453"/>
                    <a:pt x="64092" y="3354"/>
                  </a:cubicBezTo>
                  <a:cubicBezTo>
                    <a:pt x="65679" y="4256"/>
                    <a:pt x="67518" y="5699"/>
                    <a:pt x="69610" y="7754"/>
                  </a:cubicBezTo>
                  <a:cubicBezTo>
                    <a:pt x="72279" y="10460"/>
                    <a:pt x="74082" y="13020"/>
                    <a:pt x="75236" y="15220"/>
                  </a:cubicBezTo>
                  <a:cubicBezTo>
                    <a:pt x="76354" y="17420"/>
                    <a:pt x="76823" y="19224"/>
                    <a:pt x="76823" y="20306"/>
                  </a:cubicBezTo>
                  <a:cubicBezTo>
                    <a:pt x="76823" y="20414"/>
                    <a:pt x="76787" y="20522"/>
                    <a:pt x="76787" y="20630"/>
                  </a:cubicBezTo>
                  <a:cubicBezTo>
                    <a:pt x="76751" y="21208"/>
                    <a:pt x="76535" y="21532"/>
                    <a:pt x="76318" y="21712"/>
                  </a:cubicBezTo>
                  <a:cubicBezTo>
                    <a:pt x="76102" y="21929"/>
                    <a:pt x="75813" y="22001"/>
                    <a:pt x="75453" y="22001"/>
                  </a:cubicBezTo>
                  <a:cubicBezTo>
                    <a:pt x="74948" y="22001"/>
                    <a:pt x="74371" y="21785"/>
                    <a:pt x="74010" y="21532"/>
                  </a:cubicBezTo>
                  <a:cubicBezTo>
                    <a:pt x="73902" y="21460"/>
                    <a:pt x="73685" y="21316"/>
                    <a:pt x="73397" y="21063"/>
                  </a:cubicBezTo>
                  <a:cubicBezTo>
                    <a:pt x="72351" y="20234"/>
                    <a:pt x="70439" y="18647"/>
                    <a:pt x="68600" y="17204"/>
                  </a:cubicBezTo>
                  <a:cubicBezTo>
                    <a:pt x="67662" y="16519"/>
                    <a:pt x="66761" y="15834"/>
                    <a:pt x="66003" y="15365"/>
                  </a:cubicBezTo>
                  <a:cubicBezTo>
                    <a:pt x="65606" y="15112"/>
                    <a:pt x="65282" y="14932"/>
                    <a:pt x="64957" y="14788"/>
                  </a:cubicBezTo>
                  <a:cubicBezTo>
                    <a:pt x="64669" y="14643"/>
                    <a:pt x="64416" y="14535"/>
                    <a:pt x="64164" y="14535"/>
                  </a:cubicBezTo>
                  <a:lnTo>
                    <a:pt x="64019" y="14535"/>
                  </a:lnTo>
                  <a:cubicBezTo>
                    <a:pt x="63226" y="14679"/>
                    <a:pt x="62613" y="15365"/>
                    <a:pt x="62144" y="16050"/>
                  </a:cubicBezTo>
                  <a:cubicBezTo>
                    <a:pt x="61928" y="16375"/>
                    <a:pt x="61711" y="16735"/>
                    <a:pt x="61603" y="17024"/>
                  </a:cubicBezTo>
                  <a:cubicBezTo>
                    <a:pt x="61459" y="17312"/>
                    <a:pt x="61350" y="17529"/>
                    <a:pt x="61314" y="17673"/>
                  </a:cubicBezTo>
                  <a:lnTo>
                    <a:pt x="61314" y="17745"/>
                  </a:lnTo>
                  <a:cubicBezTo>
                    <a:pt x="61278" y="18106"/>
                    <a:pt x="61026" y="20198"/>
                    <a:pt x="60701" y="23263"/>
                  </a:cubicBezTo>
                  <a:cubicBezTo>
                    <a:pt x="59727" y="32424"/>
                    <a:pt x="57852" y="50350"/>
                    <a:pt x="57275" y="55976"/>
                  </a:cubicBezTo>
                  <a:cubicBezTo>
                    <a:pt x="56878" y="59763"/>
                    <a:pt x="56409" y="62685"/>
                    <a:pt x="55039" y="65678"/>
                  </a:cubicBezTo>
                  <a:cubicBezTo>
                    <a:pt x="53668" y="68708"/>
                    <a:pt x="51468" y="71846"/>
                    <a:pt x="47609" y="76102"/>
                  </a:cubicBezTo>
                  <a:cubicBezTo>
                    <a:pt x="43750" y="80322"/>
                    <a:pt x="39530" y="83351"/>
                    <a:pt x="36248" y="85335"/>
                  </a:cubicBezTo>
                  <a:cubicBezTo>
                    <a:pt x="34625" y="86345"/>
                    <a:pt x="33218" y="87066"/>
                    <a:pt x="32244" y="87535"/>
                  </a:cubicBezTo>
                  <a:cubicBezTo>
                    <a:pt x="31739" y="87787"/>
                    <a:pt x="31343" y="87932"/>
                    <a:pt x="31090" y="88076"/>
                  </a:cubicBezTo>
                  <a:cubicBezTo>
                    <a:pt x="30946" y="88112"/>
                    <a:pt x="30838" y="88148"/>
                    <a:pt x="30766" y="88184"/>
                  </a:cubicBezTo>
                  <a:cubicBezTo>
                    <a:pt x="30693" y="88220"/>
                    <a:pt x="30657" y="88220"/>
                    <a:pt x="30657" y="88220"/>
                  </a:cubicBezTo>
                  <a:lnTo>
                    <a:pt x="30585" y="88292"/>
                  </a:lnTo>
                  <a:lnTo>
                    <a:pt x="27510" y="91057"/>
                  </a:lnTo>
                  <a:lnTo>
                    <a:pt x="27510" y="91057"/>
                  </a:lnTo>
                  <a:cubicBezTo>
                    <a:pt x="27433" y="88416"/>
                    <a:pt x="26887" y="85123"/>
                    <a:pt x="25392" y="81800"/>
                  </a:cubicBezTo>
                  <a:cubicBezTo>
                    <a:pt x="23769" y="78230"/>
                    <a:pt x="21027" y="74659"/>
                    <a:pt x="16483" y="71990"/>
                  </a:cubicBezTo>
                  <a:cubicBezTo>
                    <a:pt x="12624" y="69754"/>
                    <a:pt x="9089" y="69069"/>
                    <a:pt x="6204" y="69069"/>
                  </a:cubicBezTo>
                  <a:cubicBezTo>
                    <a:pt x="4025" y="69069"/>
                    <a:pt x="2231" y="69453"/>
                    <a:pt x="978" y="69830"/>
                  </a:cubicBezTo>
                  <a:lnTo>
                    <a:pt x="978" y="69830"/>
                  </a:lnTo>
                  <a:cubicBezTo>
                    <a:pt x="1473" y="69020"/>
                    <a:pt x="2195" y="67933"/>
                    <a:pt x="3210" y="66616"/>
                  </a:cubicBezTo>
                  <a:cubicBezTo>
                    <a:pt x="4256" y="65209"/>
                    <a:pt x="6276" y="64091"/>
                    <a:pt x="8043" y="63298"/>
                  </a:cubicBezTo>
                  <a:cubicBezTo>
                    <a:pt x="8909" y="62901"/>
                    <a:pt x="9702" y="62613"/>
                    <a:pt x="10279" y="62432"/>
                  </a:cubicBezTo>
                  <a:cubicBezTo>
                    <a:pt x="10604" y="62324"/>
                    <a:pt x="10820" y="62252"/>
                    <a:pt x="11001" y="62180"/>
                  </a:cubicBezTo>
                  <a:cubicBezTo>
                    <a:pt x="11145" y="62144"/>
                    <a:pt x="11253" y="62108"/>
                    <a:pt x="11253" y="62108"/>
                  </a:cubicBezTo>
                  <a:lnTo>
                    <a:pt x="11325" y="62072"/>
                  </a:lnTo>
                  <a:cubicBezTo>
                    <a:pt x="11325" y="62072"/>
                    <a:pt x="13453" y="60629"/>
                    <a:pt x="17854" y="57491"/>
                  </a:cubicBezTo>
                  <a:cubicBezTo>
                    <a:pt x="20018" y="55904"/>
                    <a:pt x="22759" y="54353"/>
                    <a:pt x="24923" y="53163"/>
                  </a:cubicBezTo>
                  <a:cubicBezTo>
                    <a:pt x="26041" y="52586"/>
                    <a:pt x="27015" y="52117"/>
                    <a:pt x="27700" y="51756"/>
                  </a:cubicBezTo>
                  <a:cubicBezTo>
                    <a:pt x="28385" y="51432"/>
                    <a:pt x="28782" y="51215"/>
                    <a:pt x="28782" y="51215"/>
                  </a:cubicBezTo>
                  <a:cubicBezTo>
                    <a:pt x="28890" y="51179"/>
                    <a:pt x="28962" y="51071"/>
                    <a:pt x="28962" y="50927"/>
                  </a:cubicBezTo>
                  <a:cubicBezTo>
                    <a:pt x="28962" y="50819"/>
                    <a:pt x="28854" y="50710"/>
                    <a:pt x="28746" y="50674"/>
                  </a:cubicBezTo>
                  <a:cubicBezTo>
                    <a:pt x="26762" y="49989"/>
                    <a:pt x="25139" y="48330"/>
                    <a:pt x="23733" y="46130"/>
                  </a:cubicBezTo>
                  <a:cubicBezTo>
                    <a:pt x="22326" y="43930"/>
                    <a:pt x="21208" y="41189"/>
                    <a:pt x="20198" y="38412"/>
                  </a:cubicBezTo>
                  <a:cubicBezTo>
                    <a:pt x="18142" y="32749"/>
                    <a:pt x="14319" y="26798"/>
                    <a:pt x="11145" y="23804"/>
                  </a:cubicBezTo>
                  <a:cubicBezTo>
                    <a:pt x="10027" y="22794"/>
                    <a:pt x="9125" y="21929"/>
                    <a:pt x="8512" y="21063"/>
                  </a:cubicBezTo>
                  <a:cubicBezTo>
                    <a:pt x="7899" y="20198"/>
                    <a:pt x="7574" y="19332"/>
                    <a:pt x="7574" y="18214"/>
                  </a:cubicBezTo>
                  <a:cubicBezTo>
                    <a:pt x="7574" y="17312"/>
                    <a:pt x="7791" y="16194"/>
                    <a:pt x="8296" y="14824"/>
                  </a:cubicBezTo>
                  <a:cubicBezTo>
                    <a:pt x="9161" y="12515"/>
                    <a:pt x="11578" y="9414"/>
                    <a:pt x="14103" y="6781"/>
                  </a:cubicBezTo>
                  <a:cubicBezTo>
                    <a:pt x="15365" y="5482"/>
                    <a:pt x="16663" y="4292"/>
                    <a:pt x="17818" y="3354"/>
                  </a:cubicBezTo>
                  <a:cubicBezTo>
                    <a:pt x="18972" y="2453"/>
                    <a:pt x="20018" y="1803"/>
                    <a:pt x="20667" y="1551"/>
                  </a:cubicBezTo>
                  <a:cubicBezTo>
                    <a:pt x="22001" y="1118"/>
                    <a:pt x="23336" y="613"/>
                    <a:pt x="24310" y="613"/>
                  </a:cubicBezTo>
                  <a:close/>
                  <a:moveTo>
                    <a:pt x="24310" y="0"/>
                  </a:moveTo>
                  <a:cubicBezTo>
                    <a:pt x="23155" y="0"/>
                    <a:pt x="21785" y="541"/>
                    <a:pt x="20486" y="974"/>
                  </a:cubicBezTo>
                  <a:cubicBezTo>
                    <a:pt x="19693" y="1262"/>
                    <a:pt x="18647" y="1948"/>
                    <a:pt x="17457" y="2885"/>
                  </a:cubicBezTo>
                  <a:cubicBezTo>
                    <a:pt x="15690" y="4292"/>
                    <a:pt x="13598" y="6312"/>
                    <a:pt x="11794" y="8440"/>
                  </a:cubicBezTo>
                  <a:cubicBezTo>
                    <a:pt x="9991" y="10532"/>
                    <a:pt x="8440" y="12768"/>
                    <a:pt x="7755" y="14643"/>
                  </a:cubicBezTo>
                  <a:cubicBezTo>
                    <a:pt x="7214" y="16050"/>
                    <a:pt x="6961" y="17204"/>
                    <a:pt x="6961" y="18214"/>
                  </a:cubicBezTo>
                  <a:cubicBezTo>
                    <a:pt x="6961" y="19440"/>
                    <a:pt x="7358" y="20486"/>
                    <a:pt x="8007" y="21388"/>
                  </a:cubicBezTo>
                  <a:cubicBezTo>
                    <a:pt x="8693" y="22362"/>
                    <a:pt x="9630" y="23227"/>
                    <a:pt x="10748" y="24273"/>
                  </a:cubicBezTo>
                  <a:cubicBezTo>
                    <a:pt x="13814" y="27123"/>
                    <a:pt x="17637" y="33038"/>
                    <a:pt x="19621" y="38592"/>
                  </a:cubicBezTo>
                  <a:cubicBezTo>
                    <a:pt x="20631" y="41405"/>
                    <a:pt x="21785" y="44182"/>
                    <a:pt x="23228" y="46455"/>
                  </a:cubicBezTo>
                  <a:cubicBezTo>
                    <a:pt x="24528" y="48469"/>
                    <a:pt x="26062" y="50104"/>
                    <a:pt x="27936" y="50961"/>
                  </a:cubicBezTo>
                  <a:lnTo>
                    <a:pt x="27936" y="50961"/>
                  </a:lnTo>
                  <a:cubicBezTo>
                    <a:pt x="26212" y="51806"/>
                    <a:pt x="21101" y="54384"/>
                    <a:pt x="17493" y="56986"/>
                  </a:cubicBezTo>
                  <a:cubicBezTo>
                    <a:pt x="15293" y="58537"/>
                    <a:pt x="13670" y="59691"/>
                    <a:pt x="12588" y="60449"/>
                  </a:cubicBezTo>
                  <a:cubicBezTo>
                    <a:pt x="12047" y="60845"/>
                    <a:pt x="11650" y="61134"/>
                    <a:pt x="11398" y="61314"/>
                  </a:cubicBezTo>
                  <a:cubicBezTo>
                    <a:pt x="11208" y="61432"/>
                    <a:pt x="11097" y="61504"/>
                    <a:pt x="11042" y="61540"/>
                  </a:cubicBezTo>
                  <a:lnTo>
                    <a:pt x="11042" y="61540"/>
                  </a:lnTo>
                  <a:cubicBezTo>
                    <a:pt x="10819" y="61605"/>
                    <a:pt x="9411" y="62029"/>
                    <a:pt x="7791" y="62757"/>
                  </a:cubicBezTo>
                  <a:cubicBezTo>
                    <a:pt x="5988" y="63550"/>
                    <a:pt x="3932" y="64704"/>
                    <a:pt x="2741" y="66255"/>
                  </a:cubicBezTo>
                  <a:cubicBezTo>
                    <a:pt x="1371" y="67987"/>
                    <a:pt x="541" y="69393"/>
                    <a:pt x="36" y="70223"/>
                  </a:cubicBezTo>
                  <a:cubicBezTo>
                    <a:pt x="0" y="70331"/>
                    <a:pt x="0" y="70475"/>
                    <a:pt x="73" y="70547"/>
                  </a:cubicBezTo>
                  <a:cubicBezTo>
                    <a:pt x="127" y="70629"/>
                    <a:pt x="221" y="70669"/>
                    <a:pt x="311" y="70669"/>
                  </a:cubicBezTo>
                  <a:cubicBezTo>
                    <a:pt x="341" y="70669"/>
                    <a:pt x="370" y="70665"/>
                    <a:pt x="397" y="70656"/>
                  </a:cubicBezTo>
                  <a:cubicBezTo>
                    <a:pt x="1623" y="70223"/>
                    <a:pt x="3643" y="69646"/>
                    <a:pt x="6204" y="69646"/>
                  </a:cubicBezTo>
                  <a:cubicBezTo>
                    <a:pt x="8981" y="69646"/>
                    <a:pt x="12444" y="70331"/>
                    <a:pt x="16158" y="72531"/>
                  </a:cubicBezTo>
                  <a:cubicBezTo>
                    <a:pt x="20595" y="75128"/>
                    <a:pt x="23264" y="78590"/>
                    <a:pt x="24851" y="82053"/>
                  </a:cubicBezTo>
                  <a:cubicBezTo>
                    <a:pt x="26438" y="85551"/>
                    <a:pt x="26906" y="89050"/>
                    <a:pt x="26906" y="91719"/>
                  </a:cubicBezTo>
                  <a:cubicBezTo>
                    <a:pt x="26906" y="91827"/>
                    <a:pt x="26979" y="91935"/>
                    <a:pt x="27087" y="91971"/>
                  </a:cubicBezTo>
                  <a:cubicBezTo>
                    <a:pt x="27128" y="91999"/>
                    <a:pt x="27175" y="92011"/>
                    <a:pt x="27221" y="92011"/>
                  </a:cubicBezTo>
                  <a:cubicBezTo>
                    <a:pt x="27295" y="92011"/>
                    <a:pt x="27367" y="91980"/>
                    <a:pt x="27411" y="91935"/>
                  </a:cubicBezTo>
                  <a:lnTo>
                    <a:pt x="30907" y="88792"/>
                  </a:lnTo>
                  <a:lnTo>
                    <a:pt x="30907" y="88792"/>
                  </a:lnTo>
                  <a:lnTo>
                    <a:pt x="30910" y="88797"/>
                  </a:lnTo>
                  <a:cubicBezTo>
                    <a:pt x="30910" y="88797"/>
                    <a:pt x="40251" y="85082"/>
                    <a:pt x="48042" y="76498"/>
                  </a:cubicBezTo>
                  <a:cubicBezTo>
                    <a:pt x="51937" y="72206"/>
                    <a:pt x="54209" y="69033"/>
                    <a:pt x="55580" y="65931"/>
                  </a:cubicBezTo>
                  <a:cubicBezTo>
                    <a:pt x="56986" y="62829"/>
                    <a:pt x="57491" y="59835"/>
                    <a:pt x="57888" y="56012"/>
                  </a:cubicBezTo>
                  <a:cubicBezTo>
                    <a:pt x="58285" y="52225"/>
                    <a:pt x="59259" y="42776"/>
                    <a:pt x="60160" y="34228"/>
                  </a:cubicBezTo>
                  <a:cubicBezTo>
                    <a:pt x="60593" y="29936"/>
                    <a:pt x="61026" y="25896"/>
                    <a:pt x="61350" y="22867"/>
                  </a:cubicBezTo>
                  <a:cubicBezTo>
                    <a:pt x="61495" y="21388"/>
                    <a:pt x="61639" y="20126"/>
                    <a:pt x="61747" y="19260"/>
                  </a:cubicBezTo>
                  <a:cubicBezTo>
                    <a:pt x="61783" y="18827"/>
                    <a:pt x="61819" y="18466"/>
                    <a:pt x="61855" y="18214"/>
                  </a:cubicBezTo>
                  <a:cubicBezTo>
                    <a:pt x="61892" y="18106"/>
                    <a:pt x="61892" y="17998"/>
                    <a:pt x="61892" y="17925"/>
                  </a:cubicBezTo>
                  <a:lnTo>
                    <a:pt x="61892" y="17853"/>
                  </a:lnTo>
                  <a:lnTo>
                    <a:pt x="61928" y="17817"/>
                  </a:lnTo>
                  <a:cubicBezTo>
                    <a:pt x="61928" y="17745"/>
                    <a:pt x="62000" y="17529"/>
                    <a:pt x="62144" y="17276"/>
                  </a:cubicBezTo>
                  <a:cubicBezTo>
                    <a:pt x="62324" y="16879"/>
                    <a:pt x="62613" y="16375"/>
                    <a:pt x="62974" y="15942"/>
                  </a:cubicBezTo>
                  <a:cubicBezTo>
                    <a:pt x="63334" y="15509"/>
                    <a:pt x="63731" y="15184"/>
                    <a:pt x="64128" y="15148"/>
                  </a:cubicBezTo>
                  <a:lnTo>
                    <a:pt x="64164" y="15148"/>
                  </a:lnTo>
                  <a:cubicBezTo>
                    <a:pt x="64236" y="15148"/>
                    <a:pt x="64524" y="15220"/>
                    <a:pt x="64849" y="15365"/>
                  </a:cubicBezTo>
                  <a:cubicBezTo>
                    <a:pt x="66003" y="15942"/>
                    <a:pt x="67987" y="17493"/>
                    <a:pt x="69790" y="18935"/>
                  </a:cubicBezTo>
                  <a:cubicBezTo>
                    <a:pt x="70692" y="19657"/>
                    <a:pt x="71557" y="20342"/>
                    <a:pt x="72243" y="20919"/>
                  </a:cubicBezTo>
                  <a:cubicBezTo>
                    <a:pt x="72928" y="21460"/>
                    <a:pt x="73433" y="21893"/>
                    <a:pt x="73685" y="22037"/>
                  </a:cubicBezTo>
                  <a:cubicBezTo>
                    <a:pt x="74154" y="22362"/>
                    <a:pt x="74804" y="22614"/>
                    <a:pt x="75453" y="22614"/>
                  </a:cubicBezTo>
                  <a:cubicBezTo>
                    <a:pt x="75922" y="22614"/>
                    <a:pt x="76354" y="22506"/>
                    <a:pt x="76715" y="22181"/>
                  </a:cubicBezTo>
                  <a:cubicBezTo>
                    <a:pt x="77076" y="21857"/>
                    <a:pt x="77328" y="21352"/>
                    <a:pt x="77400" y="20703"/>
                  </a:cubicBezTo>
                  <a:cubicBezTo>
                    <a:pt x="77400" y="20594"/>
                    <a:pt x="77400" y="20450"/>
                    <a:pt x="77400" y="20306"/>
                  </a:cubicBezTo>
                  <a:cubicBezTo>
                    <a:pt x="77400" y="19044"/>
                    <a:pt x="76931" y="17204"/>
                    <a:pt x="75741" y="14932"/>
                  </a:cubicBezTo>
                  <a:cubicBezTo>
                    <a:pt x="74587" y="12696"/>
                    <a:pt x="72748" y="10063"/>
                    <a:pt x="70007" y="7358"/>
                  </a:cubicBezTo>
                  <a:cubicBezTo>
                    <a:pt x="67915" y="5230"/>
                    <a:pt x="66039" y="3787"/>
                    <a:pt x="64380" y="2849"/>
                  </a:cubicBezTo>
                  <a:cubicBezTo>
                    <a:pt x="62757" y="1912"/>
                    <a:pt x="61387" y="1479"/>
                    <a:pt x="60268" y="1479"/>
                  </a:cubicBezTo>
                  <a:cubicBezTo>
                    <a:pt x="59475" y="1479"/>
                    <a:pt x="58790" y="1731"/>
                    <a:pt x="58357" y="2200"/>
                  </a:cubicBezTo>
                  <a:cubicBezTo>
                    <a:pt x="57996" y="2597"/>
                    <a:pt x="57780" y="3138"/>
                    <a:pt x="57636" y="3751"/>
                  </a:cubicBezTo>
                  <a:cubicBezTo>
                    <a:pt x="57455" y="4653"/>
                    <a:pt x="57455" y="5735"/>
                    <a:pt x="57419" y="7033"/>
                  </a:cubicBezTo>
                  <a:cubicBezTo>
                    <a:pt x="57383" y="8332"/>
                    <a:pt x="57275" y="9846"/>
                    <a:pt x="56950" y="11542"/>
                  </a:cubicBezTo>
                  <a:cubicBezTo>
                    <a:pt x="56518" y="13778"/>
                    <a:pt x="54894" y="19116"/>
                    <a:pt x="53019" y="24814"/>
                  </a:cubicBezTo>
                  <a:cubicBezTo>
                    <a:pt x="51144" y="30513"/>
                    <a:pt x="49052" y="36608"/>
                    <a:pt x="47645" y="40540"/>
                  </a:cubicBezTo>
                  <a:cubicBezTo>
                    <a:pt x="45914" y="45373"/>
                    <a:pt x="45589" y="51215"/>
                    <a:pt x="45589" y="55075"/>
                  </a:cubicBezTo>
                  <a:cubicBezTo>
                    <a:pt x="45589" y="57010"/>
                    <a:pt x="45679" y="58429"/>
                    <a:pt x="45717" y="58941"/>
                  </a:cubicBezTo>
                  <a:lnTo>
                    <a:pt x="45717" y="58941"/>
                  </a:lnTo>
                  <a:cubicBezTo>
                    <a:pt x="44844" y="59257"/>
                    <a:pt x="41699" y="60490"/>
                    <a:pt x="39350" y="62252"/>
                  </a:cubicBezTo>
                  <a:cubicBezTo>
                    <a:pt x="38015" y="63262"/>
                    <a:pt x="36284" y="64452"/>
                    <a:pt x="34913" y="65426"/>
                  </a:cubicBezTo>
                  <a:cubicBezTo>
                    <a:pt x="34228" y="65895"/>
                    <a:pt x="33651" y="66291"/>
                    <a:pt x="33218" y="66616"/>
                  </a:cubicBezTo>
                  <a:cubicBezTo>
                    <a:pt x="32981" y="66774"/>
                    <a:pt x="32798" y="66900"/>
                    <a:pt x="32681" y="66981"/>
                  </a:cubicBezTo>
                  <a:lnTo>
                    <a:pt x="32681" y="66981"/>
                  </a:lnTo>
                  <a:lnTo>
                    <a:pt x="32065" y="66683"/>
                  </a:lnTo>
                  <a:lnTo>
                    <a:pt x="32065" y="66683"/>
                  </a:lnTo>
                  <a:cubicBezTo>
                    <a:pt x="32604" y="66134"/>
                    <a:pt x="33825" y="64872"/>
                    <a:pt x="35166" y="63370"/>
                  </a:cubicBezTo>
                  <a:cubicBezTo>
                    <a:pt x="36969" y="61350"/>
                    <a:pt x="39025" y="58862"/>
                    <a:pt x="40035" y="57022"/>
                  </a:cubicBezTo>
                  <a:cubicBezTo>
                    <a:pt x="40648" y="55832"/>
                    <a:pt x="41153" y="55002"/>
                    <a:pt x="41478" y="54353"/>
                  </a:cubicBezTo>
                  <a:cubicBezTo>
                    <a:pt x="41802" y="53704"/>
                    <a:pt x="42019" y="53199"/>
                    <a:pt x="42019" y="52622"/>
                  </a:cubicBezTo>
                  <a:cubicBezTo>
                    <a:pt x="42019" y="52081"/>
                    <a:pt x="41802" y="51540"/>
                    <a:pt x="41478" y="50819"/>
                  </a:cubicBezTo>
                  <a:cubicBezTo>
                    <a:pt x="41189" y="50242"/>
                    <a:pt x="40504" y="49196"/>
                    <a:pt x="39530" y="47861"/>
                  </a:cubicBezTo>
                  <a:cubicBezTo>
                    <a:pt x="36645" y="43822"/>
                    <a:pt x="31343" y="37185"/>
                    <a:pt x="28674" y="33723"/>
                  </a:cubicBezTo>
                  <a:cubicBezTo>
                    <a:pt x="26870" y="31451"/>
                    <a:pt x="24887" y="28349"/>
                    <a:pt x="23264" y="25572"/>
                  </a:cubicBezTo>
                  <a:cubicBezTo>
                    <a:pt x="21605" y="22794"/>
                    <a:pt x="20270" y="20306"/>
                    <a:pt x="19837" y="19224"/>
                  </a:cubicBezTo>
                  <a:cubicBezTo>
                    <a:pt x="19404" y="18142"/>
                    <a:pt x="19224" y="17060"/>
                    <a:pt x="19224" y="16050"/>
                  </a:cubicBezTo>
                  <a:cubicBezTo>
                    <a:pt x="19224" y="15040"/>
                    <a:pt x="19404" y="14138"/>
                    <a:pt x="19729" y="13381"/>
                  </a:cubicBezTo>
                  <a:cubicBezTo>
                    <a:pt x="19801" y="13273"/>
                    <a:pt x="19945" y="13056"/>
                    <a:pt x="20162" y="12804"/>
                  </a:cubicBezTo>
                  <a:cubicBezTo>
                    <a:pt x="20955" y="12010"/>
                    <a:pt x="22578" y="10820"/>
                    <a:pt x="24021" y="9305"/>
                  </a:cubicBezTo>
                  <a:cubicBezTo>
                    <a:pt x="25464" y="7827"/>
                    <a:pt x="26762" y="5987"/>
                    <a:pt x="26834" y="3751"/>
                  </a:cubicBezTo>
                  <a:cubicBezTo>
                    <a:pt x="26834" y="3679"/>
                    <a:pt x="26834" y="3571"/>
                    <a:pt x="26834" y="3499"/>
                  </a:cubicBezTo>
                  <a:cubicBezTo>
                    <a:pt x="26834" y="2236"/>
                    <a:pt x="26582" y="1371"/>
                    <a:pt x="26149" y="794"/>
                  </a:cubicBezTo>
                  <a:cubicBezTo>
                    <a:pt x="25933" y="505"/>
                    <a:pt x="25644" y="289"/>
                    <a:pt x="25319" y="180"/>
                  </a:cubicBezTo>
                  <a:cubicBezTo>
                    <a:pt x="25031" y="36"/>
                    <a:pt x="24670" y="0"/>
                    <a:pt x="243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4812;p64">
              <a:extLst>
                <a:ext uri="{FF2B5EF4-FFF2-40B4-BE49-F238E27FC236}">
                  <a16:creationId xmlns:a16="http://schemas.microsoft.com/office/drawing/2014/main" id="{A7731696-B295-4E14-B648-243240DAD518}"/>
                </a:ext>
              </a:extLst>
            </p:cNvPr>
            <p:cNvSpPr/>
            <p:nvPr/>
          </p:nvSpPr>
          <p:spPr>
            <a:xfrm>
              <a:off x="4489850" y="2578700"/>
              <a:ext cx="470700" cy="295075"/>
            </a:xfrm>
            <a:custGeom>
              <a:avLst/>
              <a:gdLst/>
              <a:ahLst/>
              <a:cxnLst/>
              <a:rect l="l" t="t" r="r" b="b"/>
              <a:pathLst>
                <a:path w="18828" h="11803" extrusionOk="0">
                  <a:moveTo>
                    <a:pt x="293" y="0"/>
                  </a:moveTo>
                  <a:cubicBezTo>
                    <a:pt x="146" y="0"/>
                    <a:pt x="37" y="103"/>
                    <a:pt x="37" y="260"/>
                  </a:cubicBezTo>
                  <a:cubicBezTo>
                    <a:pt x="1" y="440"/>
                    <a:pt x="109" y="584"/>
                    <a:pt x="289" y="584"/>
                  </a:cubicBezTo>
                  <a:cubicBezTo>
                    <a:pt x="289" y="584"/>
                    <a:pt x="325" y="584"/>
                    <a:pt x="397" y="620"/>
                  </a:cubicBezTo>
                  <a:cubicBezTo>
                    <a:pt x="1047" y="729"/>
                    <a:pt x="4076" y="1234"/>
                    <a:pt x="7647" y="2893"/>
                  </a:cubicBezTo>
                  <a:cubicBezTo>
                    <a:pt x="11217" y="4516"/>
                    <a:pt x="15329" y="7221"/>
                    <a:pt x="18214" y="11693"/>
                  </a:cubicBezTo>
                  <a:cubicBezTo>
                    <a:pt x="18284" y="11763"/>
                    <a:pt x="18384" y="11803"/>
                    <a:pt x="18485" y="11803"/>
                  </a:cubicBezTo>
                  <a:cubicBezTo>
                    <a:pt x="18541" y="11803"/>
                    <a:pt x="18596" y="11791"/>
                    <a:pt x="18647" y="11765"/>
                  </a:cubicBezTo>
                  <a:cubicBezTo>
                    <a:pt x="18792" y="11657"/>
                    <a:pt x="18828" y="11477"/>
                    <a:pt x="18719" y="11332"/>
                  </a:cubicBezTo>
                  <a:cubicBezTo>
                    <a:pt x="15546" y="6463"/>
                    <a:pt x="10965" y="3614"/>
                    <a:pt x="7178" y="2027"/>
                  </a:cubicBezTo>
                  <a:cubicBezTo>
                    <a:pt x="3355" y="404"/>
                    <a:pt x="361" y="7"/>
                    <a:pt x="361" y="7"/>
                  </a:cubicBezTo>
                  <a:cubicBezTo>
                    <a:pt x="338" y="3"/>
                    <a:pt x="315" y="0"/>
                    <a:pt x="2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4813;p64">
              <a:extLst>
                <a:ext uri="{FF2B5EF4-FFF2-40B4-BE49-F238E27FC236}">
                  <a16:creationId xmlns:a16="http://schemas.microsoft.com/office/drawing/2014/main" id="{2C71C99F-2D1C-4BBF-827D-F2725A78032F}"/>
                </a:ext>
              </a:extLst>
            </p:cNvPr>
            <p:cNvSpPr/>
            <p:nvPr/>
          </p:nvSpPr>
          <p:spPr>
            <a:xfrm>
              <a:off x="5419475" y="1062375"/>
              <a:ext cx="516700" cy="513275"/>
            </a:xfrm>
            <a:custGeom>
              <a:avLst/>
              <a:gdLst/>
              <a:ahLst/>
              <a:cxnLst/>
              <a:rect l="l" t="t" r="r" b="b"/>
              <a:pathLst>
                <a:path w="20668" h="20531" extrusionOk="0">
                  <a:moveTo>
                    <a:pt x="3617" y="1"/>
                  </a:moveTo>
                  <a:cubicBezTo>
                    <a:pt x="2873" y="1"/>
                    <a:pt x="2308" y="219"/>
                    <a:pt x="1948" y="608"/>
                  </a:cubicBezTo>
                  <a:cubicBezTo>
                    <a:pt x="578" y="2087"/>
                    <a:pt x="1480" y="5225"/>
                    <a:pt x="578" y="9806"/>
                  </a:cubicBezTo>
                  <a:cubicBezTo>
                    <a:pt x="470" y="10419"/>
                    <a:pt x="253" y="11284"/>
                    <a:pt x="1" y="12258"/>
                  </a:cubicBezTo>
                  <a:cubicBezTo>
                    <a:pt x="207" y="12224"/>
                    <a:pt x="438" y="12202"/>
                    <a:pt x="692" y="12202"/>
                  </a:cubicBezTo>
                  <a:cubicBezTo>
                    <a:pt x="1500" y="12202"/>
                    <a:pt x="2535" y="12427"/>
                    <a:pt x="3716" y="13196"/>
                  </a:cubicBezTo>
                  <a:cubicBezTo>
                    <a:pt x="4473" y="13665"/>
                    <a:pt x="5050" y="14206"/>
                    <a:pt x="5519" y="14783"/>
                  </a:cubicBezTo>
                  <a:cubicBezTo>
                    <a:pt x="5952" y="14025"/>
                    <a:pt x="6637" y="13196"/>
                    <a:pt x="7431" y="13088"/>
                  </a:cubicBezTo>
                  <a:cubicBezTo>
                    <a:pt x="7456" y="13083"/>
                    <a:pt x="7483" y="13081"/>
                    <a:pt x="7513" y="13081"/>
                  </a:cubicBezTo>
                  <a:cubicBezTo>
                    <a:pt x="9043" y="13081"/>
                    <a:pt x="16178" y="19376"/>
                    <a:pt x="17169" y="20013"/>
                  </a:cubicBezTo>
                  <a:cubicBezTo>
                    <a:pt x="17598" y="20304"/>
                    <a:pt x="18211" y="20530"/>
                    <a:pt x="18789" y="20530"/>
                  </a:cubicBezTo>
                  <a:cubicBezTo>
                    <a:pt x="19571" y="20530"/>
                    <a:pt x="20290" y="20117"/>
                    <a:pt x="20415" y="18895"/>
                  </a:cubicBezTo>
                  <a:cubicBezTo>
                    <a:pt x="20667" y="16767"/>
                    <a:pt x="18864" y="11501"/>
                    <a:pt x="13129" y="5766"/>
                  </a:cubicBezTo>
                  <a:cubicBezTo>
                    <a:pt x="8967" y="1604"/>
                    <a:pt x="5633" y="1"/>
                    <a:pt x="36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4814;p64">
              <a:extLst>
                <a:ext uri="{FF2B5EF4-FFF2-40B4-BE49-F238E27FC236}">
                  <a16:creationId xmlns:a16="http://schemas.microsoft.com/office/drawing/2014/main" id="{B29C4A06-03DB-449B-B1F8-6574837A47BE}"/>
                </a:ext>
              </a:extLst>
            </p:cNvPr>
            <p:cNvSpPr/>
            <p:nvPr/>
          </p:nvSpPr>
          <p:spPr>
            <a:xfrm>
              <a:off x="5411375" y="1055025"/>
              <a:ext cx="526600" cy="528425"/>
            </a:xfrm>
            <a:custGeom>
              <a:avLst/>
              <a:gdLst/>
              <a:ahLst/>
              <a:cxnLst/>
              <a:rect l="l" t="t" r="r" b="b"/>
              <a:pathLst>
                <a:path w="21064" h="21137" extrusionOk="0">
                  <a:moveTo>
                    <a:pt x="3931" y="614"/>
                  </a:moveTo>
                  <a:cubicBezTo>
                    <a:pt x="4869" y="614"/>
                    <a:pt x="6168" y="975"/>
                    <a:pt x="7755" y="1876"/>
                  </a:cubicBezTo>
                  <a:cubicBezTo>
                    <a:pt x="9342" y="2778"/>
                    <a:pt x="11181" y="4221"/>
                    <a:pt x="13273" y="6276"/>
                  </a:cubicBezTo>
                  <a:cubicBezTo>
                    <a:pt x="15942" y="8982"/>
                    <a:pt x="17745" y="11542"/>
                    <a:pt x="18899" y="13742"/>
                  </a:cubicBezTo>
                  <a:cubicBezTo>
                    <a:pt x="20017" y="15942"/>
                    <a:pt x="20486" y="17746"/>
                    <a:pt x="20486" y="18828"/>
                  </a:cubicBezTo>
                  <a:cubicBezTo>
                    <a:pt x="20486" y="18936"/>
                    <a:pt x="20450" y="19044"/>
                    <a:pt x="20450" y="19152"/>
                  </a:cubicBezTo>
                  <a:cubicBezTo>
                    <a:pt x="20414" y="19730"/>
                    <a:pt x="20198" y="20054"/>
                    <a:pt x="19981" y="20234"/>
                  </a:cubicBezTo>
                  <a:cubicBezTo>
                    <a:pt x="19765" y="20451"/>
                    <a:pt x="19476" y="20523"/>
                    <a:pt x="19116" y="20523"/>
                  </a:cubicBezTo>
                  <a:cubicBezTo>
                    <a:pt x="18611" y="20523"/>
                    <a:pt x="18034" y="20307"/>
                    <a:pt x="17673" y="20054"/>
                  </a:cubicBezTo>
                  <a:cubicBezTo>
                    <a:pt x="17565" y="19982"/>
                    <a:pt x="17348" y="19838"/>
                    <a:pt x="17060" y="19585"/>
                  </a:cubicBezTo>
                  <a:cubicBezTo>
                    <a:pt x="16014" y="18756"/>
                    <a:pt x="14102" y="17169"/>
                    <a:pt x="12263" y="15726"/>
                  </a:cubicBezTo>
                  <a:cubicBezTo>
                    <a:pt x="11325" y="15041"/>
                    <a:pt x="10424" y="14356"/>
                    <a:pt x="9666" y="13887"/>
                  </a:cubicBezTo>
                  <a:cubicBezTo>
                    <a:pt x="9269" y="13634"/>
                    <a:pt x="8945" y="13454"/>
                    <a:pt x="8620" y="13310"/>
                  </a:cubicBezTo>
                  <a:cubicBezTo>
                    <a:pt x="8332" y="13165"/>
                    <a:pt x="8079" y="13057"/>
                    <a:pt x="7827" y="13057"/>
                  </a:cubicBezTo>
                  <a:lnTo>
                    <a:pt x="7682" y="13057"/>
                  </a:lnTo>
                  <a:cubicBezTo>
                    <a:pt x="7214" y="13165"/>
                    <a:pt x="6817" y="13418"/>
                    <a:pt x="6456" y="13778"/>
                  </a:cubicBezTo>
                  <a:cubicBezTo>
                    <a:pt x="6199" y="14010"/>
                    <a:pt x="5979" y="14296"/>
                    <a:pt x="5795" y="14585"/>
                  </a:cubicBezTo>
                  <a:lnTo>
                    <a:pt x="5795" y="14585"/>
                  </a:lnTo>
                  <a:cubicBezTo>
                    <a:pt x="5367" y="14105"/>
                    <a:pt x="4842" y="13623"/>
                    <a:pt x="4220" y="13237"/>
                  </a:cubicBezTo>
                  <a:cubicBezTo>
                    <a:pt x="2994" y="12444"/>
                    <a:pt x="1876" y="12192"/>
                    <a:pt x="1010" y="12192"/>
                  </a:cubicBezTo>
                  <a:cubicBezTo>
                    <a:pt x="914" y="12192"/>
                    <a:pt x="818" y="12197"/>
                    <a:pt x="721" y="12205"/>
                  </a:cubicBezTo>
                  <a:lnTo>
                    <a:pt x="721" y="12205"/>
                  </a:lnTo>
                  <a:cubicBezTo>
                    <a:pt x="927" y="11403"/>
                    <a:pt x="1098" y="10695"/>
                    <a:pt x="1190" y="10172"/>
                  </a:cubicBezTo>
                  <a:cubicBezTo>
                    <a:pt x="1659" y="7827"/>
                    <a:pt x="1659" y="5880"/>
                    <a:pt x="1731" y="4365"/>
                  </a:cubicBezTo>
                  <a:cubicBezTo>
                    <a:pt x="1731" y="3571"/>
                    <a:pt x="1767" y="2922"/>
                    <a:pt x="1912" y="2381"/>
                  </a:cubicBezTo>
                  <a:cubicBezTo>
                    <a:pt x="2020" y="1840"/>
                    <a:pt x="2200" y="1444"/>
                    <a:pt x="2489" y="1119"/>
                  </a:cubicBezTo>
                  <a:cubicBezTo>
                    <a:pt x="2777" y="794"/>
                    <a:pt x="3246" y="614"/>
                    <a:pt x="3931" y="614"/>
                  </a:cubicBezTo>
                  <a:close/>
                  <a:moveTo>
                    <a:pt x="3931" y="1"/>
                  </a:moveTo>
                  <a:cubicBezTo>
                    <a:pt x="3138" y="1"/>
                    <a:pt x="2453" y="253"/>
                    <a:pt x="2020" y="722"/>
                  </a:cubicBezTo>
                  <a:cubicBezTo>
                    <a:pt x="1659" y="1119"/>
                    <a:pt x="1443" y="1660"/>
                    <a:pt x="1299" y="2273"/>
                  </a:cubicBezTo>
                  <a:cubicBezTo>
                    <a:pt x="1118" y="3175"/>
                    <a:pt x="1118" y="4257"/>
                    <a:pt x="1082" y="5555"/>
                  </a:cubicBezTo>
                  <a:cubicBezTo>
                    <a:pt x="1046" y="6854"/>
                    <a:pt x="938" y="8368"/>
                    <a:pt x="613" y="10064"/>
                  </a:cubicBezTo>
                  <a:cubicBezTo>
                    <a:pt x="505" y="10641"/>
                    <a:pt x="289" y="11506"/>
                    <a:pt x="36" y="12480"/>
                  </a:cubicBezTo>
                  <a:cubicBezTo>
                    <a:pt x="0" y="12588"/>
                    <a:pt x="36" y="12696"/>
                    <a:pt x="72" y="12769"/>
                  </a:cubicBezTo>
                  <a:cubicBezTo>
                    <a:pt x="125" y="12821"/>
                    <a:pt x="197" y="12855"/>
                    <a:pt x="275" y="12855"/>
                  </a:cubicBezTo>
                  <a:cubicBezTo>
                    <a:pt x="303" y="12855"/>
                    <a:pt x="332" y="12850"/>
                    <a:pt x="361" y="12841"/>
                  </a:cubicBezTo>
                  <a:cubicBezTo>
                    <a:pt x="541" y="12841"/>
                    <a:pt x="794" y="12805"/>
                    <a:pt x="1010" y="12805"/>
                  </a:cubicBezTo>
                  <a:cubicBezTo>
                    <a:pt x="1767" y="12805"/>
                    <a:pt x="2741" y="13021"/>
                    <a:pt x="3895" y="13742"/>
                  </a:cubicBezTo>
                  <a:cubicBezTo>
                    <a:pt x="4617" y="14175"/>
                    <a:pt x="5158" y="14716"/>
                    <a:pt x="5627" y="15257"/>
                  </a:cubicBezTo>
                  <a:cubicBezTo>
                    <a:pt x="5656" y="15316"/>
                    <a:pt x="5734" y="15375"/>
                    <a:pt x="5820" y="15375"/>
                  </a:cubicBezTo>
                  <a:cubicBezTo>
                    <a:pt x="5839" y="15375"/>
                    <a:pt x="5859" y="15372"/>
                    <a:pt x="5879" y="15365"/>
                  </a:cubicBezTo>
                  <a:cubicBezTo>
                    <a:pt x="5951" y="15365"/>
                    <a:pt x="6059" y="15329"/>
                    <a:pt x="6096" y="15221"/>
                  </a:cubicBezTo>
                  <a:cubicBezTo>
                    <a:pt x="6312" y="14860"/>
                    <a:pt x="6564" y="14500"/>
                    <a:pt x="6889" y="14211"/>
                  </a:cubicBezTo>
                  <a:cubicBezTo>
                    <a:pt x="7178" y="13923"/>
                    <a:pt x="7502" y="13706"/>
                    <a:pt x="7791" y="13670"/>
                  </a:cubicBezTo>
                  <a:lnTo>
                    <a:pt x="7827" y="13670"/>
                  </a:lnTo>
                  <a:cubicBezTo>
                    <a:pt x="7899" y="13670"/>
                    <a:pt x="8187" y="13742"/>
                    <a:pt x="8512" y="13887"/>
                  </a:cubicBezTo>
                  <a:cubicBezTo>
                    <a:pt x="9666" y="14464"/>
                    <a:pt x="11650" y="16015"/>
                    <a:pt x="13453" y="17457"/>
                  </a:cubicBezTo>
                  <a:cubicBezTo>
                    <a:pt x="14355" y="18179"/>
                    <a:pt x="15220" y="18864"/>
                    <a:pt x="15906" y="19441"/>
                  </a:cubicBezTo>
                  <a:cubicBezTo>
                    <a:pt x="16591" y="19982"/>
                    <a:pt x="17096" y="20415"/>
                    <a:pt x="17348" y="20559"/>
                  </a:cubicBezTo>
                  <a:cubicBezTo>
                    <a:pt x="17817" y="20884"/>
                    <a:pt x="18467" y="21136"/>
                    <a:pt x="19116" y="21136"/>
                  </a:cubicBezTo>
                  <a:cubicBezTo>
                    <a:pt x="19585" y="21136"/>
                    <a:pt x="20017" y="21028"/>
                    <a:pt x="20378" y="20703"/>
                  </a:cubicBezTo>
                  <a:cubicBezTo>
                    <a:pt x="20739" y="20379"/>
                    <a:pt x="20991" y="19874"/>
                    <a:pt x="21063" y="19225"/>
                  </a:cubicBezTo>
                  <a:cubicBezTo>
                    <a:pt x="21063" y="19116"/>
                    <a:pt x="21063" y="18972"/>
                    <a:pt x="21063" y="18828"/>
                  </a:cubicBezTo>
                  <a:cubicBezTo>
                    <a:pt x="21063" y="17566"/>
                    <a:pt x="20594" y="15726"/>
                    <a:pt x="19404" y="13454"/>
                  </a:cubicBezTo>
                  <a:cubicBezTo>
                    <a:pt x="18250" y="11218"/>
                    <a:pt x="16411" y="8585"/>
                    <a:pt x="13670" y="5880"/>
                  </a:cubicBezTo>
                  <a:cubicBezTo>
                    <a:pt x="11578" y="3752"/>
                    <a:pt x="9702" y="2309"/>
                    <a:pt x="8043" y="1371"/>
                  </a:cubicBezTo>
                  <a:cubicBezTo>
                    <a:pt x="6420" y="434"/>
                    <a:pt x="5050" y="1"/>
                    <a:pt x="39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4815;p64">
              <a:extLst>
                <a:ext uri="{FF2B5EF4-FFF2-40B4-BE49-F238E27FC236}">
                  <a16:creationId xmlns:a16="http://schemas.microsoft.com/office/drawing/2014/main" id="{502073F1-291F-441F-94A3-A6E758F6139B}"/>
                </a:ext>
              </a:extLst>
            </p:cNvPr>
            <p:cNvSpPr/>
            <p:nvPr/>
          </p:nvSpPr>
          <p:spPr>
            <a:xfrm>
              <a:off x="4158925" y="1025400"/>
              <a:ext cx="508275" cy="645500"/>
            </a:xfrm>
            <a:custGeom>
              <a:avLst/>
              <a:gdLst/>
              <a:ahLst/>
              <a:cxnLst/>
              <a:rect l="l" t="t" r="r" b="b"/>
              <a:pathLst>
                <a:path w="20331" h="25820" extrusionOk="0">
                  <a:moveTo>
                    <a:pt x="18068" y="0"/>
                  </a:moveTo>
                  <a:cubicBezTo>
                    <a:pt x="16989" y="0"/>
                    <a:pt x="15647" y="517"/>
                    <a:pt x="14356" y="969"/>
                  </a:cubicBezTo>
                  <a:cubicBezTo>
                    <a:pt x="11434" y="1979"/>
                    <a:pt x="3572" y="9626"/>
                    <a:pt x="1768" y="14422"/>
                  </a:cubicBezTo>
                  <a:cubicBezTo>
                    <a:pt x="1" y="19255"/>
                    <a:pt x="1552" y="20842"/>
                    <a:pt x="4690" y="23728"/>
                  </a:cubicBezTo>
                  <a:cubicBezTo>
                    <a:pt x="5303" y="24305"/>
                    <a:pt x="5952" y="25026"/>
                    <a:pt x="6637" y="25820"/>
                  </a:cubicBezTo>
                  <a:cubicBezTo>
                    <a:pt x="8946" y="25784"/>
                    <a:pt x="12192" y="24954"/>
                    <a:pt x="14392" y="21239"/>
                  </a:cubicBezTo>
                  <a:cubicBezTo>
                    <a:pt x="13887" y="20301"/>
                    <a:pt x="13526" y="19544"/>
                    <a:pt x="13346" y="19039"/>
                  </a:cubicBezTo>
                  <a:cubicBezTo>
                    <a:pt x="12444" y="16803"/>
                    <a:pt x="12552" y="14567"/>
                    <a:pt x="13202" y="12980"/>
                  </a:cubicBezTo>
                  <a:cubicBezTo>
                    <a:pt x="13887" y="11393"/>
                    <a:pt x="20162" y="8255"/>
                    <a:pt x="20271" y="3458"/>
                  </a:cubicBezTo>
                  <a:cubicBezTo>
                    <a:pt x="20330" y="788"/>
                    <a:pt x="19400" y="0"/>
                    <a:pt x="180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4816;p64">
              <a:extLst>
                <a:ext uri="{FF2B5EF4-FFF2-40B4-BE49-F238E27FC236}">
                  <a16:creationId xmlns:a16="http://schemas.microsoft.com/office/drawing/2014/main" id="{89AF630D-135B-4A5B-AE90-862C74E4097B}"/>
                </a:ext>
              </a:extLst>
            </p:cNvPr>
            <p:cNvSpPr/>
            <p:nvPr/>
          </p:nvSpPr>
          <p:spPr>
            <a:xfrm>
              <a:off x="4176975" y="1018075"/>
              <a:ext cx="496850" cy="660050"/>
            </a:xfrm>
            <a:custGeom>
              <a:avLst/>
              <a:gdLst/>
              <a:ahLst/>
              <a:cxnLst/>
              <a:rect l="l" t="t" r="r" b="b"/>
              <a:pathLst>
                <a:path w="19874" h="26402" extrusionOk="0">
                  <a:moveTo>
                    <a:pt x="17349" y="613"/>
                  </a:moveTo>
                  <a:cubicBezTo>
                    <a:pt x="17673" y="613"/>
                    <a:pt x="17926" y="649"/>
                    <a:pt x="18142" y="721"/>
                  </a:cubicBezTo>
                  <a:cubicBezTo>
                    <a:pt x="18467" y="866"/>
                    <a:pt x="18719" y="1082"/>
                    <a:pt x="18936" y="1515"/>
                  </a:cubicBezTo>
                  <a:cubicBezTo>
                    <a:pt x="19152" y="1948"/>
                    <a:pt x="19260" y="2597"/>
                    <a:pt x="19260" y="3499"/>
                  </a:cubicBezTo>
                  <a:cubicBezTo>
                    <a:pt x="19260" y="3571"/>
                    <a:pt x="19260" y="3643"/>
                    <a:pt x="19260" y="3751"/>
                  </a:cubicBezTo>
                  <a:cubicBezTo>
                    <a:pt x="19224" y="4869"/>
                    <a:pt x="18827" y="5915"/>
                    <a:pt x="18250" y="6889"/>
                  </a:cubicBezTo>
                  <a:cubicBezTo>
                    <a:pt x="17349" y="8332"/>
                    <a:pt x="16014" y="9594"/>
                    <a:pt x="14788" y="10604"/>
                  </a:cubicBezTo>
                  <a:cubicBezTo>
                    <a:pt x="14211" y="11109"/>
                    <a:pt x="13634" y="11578"/>
                    <a:pt x="13201" y="12010"/>
                  </a:cubicBezTo>
                  <a:cubicBezTo>
                    <a:pt x="12732" y="12407"/>
                    <a:pt x="12371" y="12768"/>
                    <a:pt x="12227" y="13165"/>
                  </a:cubicBezTo>
                  <a:cubicBezTo>
                    <a:pt x="11866" y="13994"/>
                    <a:pt x="11650" y="14968"/>
                    <a:pt x="11650" y="16050"/>
                  </a:cubicBezTo>
                  <a:cubicBezTo>
                    <a:pt x="11650" y="17132"/>
                    <a:pt x="11866" y="18286"/>
                    <a:pt x="12335" y="19440"/>
                  </a:cubicBezTo>
                  <a:cubicBezTo>
                    <a:pt x="12540" y="19917"/>
                    <a:pt x="12873" y="20652"/>
                    <a:pt x="13335" y="21523"/>
                  </a:cubicBezTo>
                  <a:lnTo>
                    <a:pt x="13335" y="21523"/>
                  </a:lnTo>
                  <a:cubicBezTo>
                    <a:pt x="12270" y="23245"/>
                    <a:pt x="11003" y="24290"/>
                    <a:pt x="9702" y="24922"/>
                  </a:cubicBezTo>
                  <a:cubicBezTo>
                    <a:pt x="8430" y="25542"/>
                    <a:pt x="7157" y="25767"/>
                    <a:pt x="6041" y="25787"/>
                  </a:cubicBezTo>
                  <a:lnTo>
                    <a:pt x="6041" y="25787"/>
                  </a:lnTo>
                  <a:cubicBezTo>
                    <a:pt x="5419" y="25039"/>
                    <a:pt x="4769" y="24389"/>
                    <a:pt x="4184" y="23804"/>
                  </a:cubicBezTo>
                  <a:cubicBezTo>
                    <a:pt x="3066" y="22794"/>
                    <a:pt x="2164" y="21929"/>
                    <a:pt x="1551" y="21063"/>
                  </a:cubicBezTo>
                  <a:cubicBezTo>
                    <a:pt x="938" y="20198"/>
                    <a:pt x="613" y="19332"/>
                    <a:pt x="613" y="18214"/>
                  </a:cubicBezTo>
                  <a:cubicBezTo>
                    <a:pt x="613" y="17312"/>
                    <a:pt x="830" y="16194"/>
                    <a:pt x="1335" y="14824"/>
                  </a:cubicBezTo>
                  <a:cubicBezTo>
                    <a:pt x="2200" y="12515"/>
                    <a:pt x="4617" y="9414"/>
                    <a:pt x="7142" y="6781"/>
                  </a:cubicBezTo>
                  <a:cubicBezTo>
                    <a:pt x="8404" y="5482"/>
                    <a:pt x="9702" y="4292"/>
                    <a:pt x="10857" y="3354"/>
                  </a:cubicBezTo>
                  <a:cubicBezTo>
                    <a:pt x="12011" y="2453"/>
                    <a:pt x="13057" y="1803"/>
                    <a:pt x="13706" y="1551"/>
                  </a:cubicBezTo>
                  <a:cubicBezTo>
                    <a:pt x="15040" y="1118"/>
                    <a:pt x="16375" y="613"/>
                    <a:pt x="17349" y="613"/>
                  </a:cubicBezTo>
                  <a:close/>
                  <a:moveTo>
                    <a:pt x="17349" y="0"/>
                  </a:moveTo>
                  <a:cubicBezTo>
                    <a:pt x="16194" y="0"/>
                    <a:pt x="14824" y="541"/>
                    <a:pt x="13525" y="974"/>
                  </a:cubicBezTo>
                  <a:cubicBezTo>
                    <a:pt x="12732" y="1262"/>
                    <a:pt x="11686" y="1948"/>
                    <a:pt x="10496" y="2885"/>
                  </a:cubicBezTo>
                  <a:cubicBezTo>
                    <a:pt x="8729" y="4292"/>
                    <a:pt x="6637" y="6312"/>
                    <a:pt x="4833" y="8440"/>
                  </a:cubicBezTo>
                  <a:cubicBezTo>
                    <a:pt x="3030" y="10532"/>
                    <a:pt x="1479" y="12768"/>
                    <a:pt x="794" y="14643"/>
                  </a:cubicBezTo>
                  <a:cubicBezTo>
                    <a:pt x="253" y="16050"/>
                    <a:pt x="0" y="17204"/>
                    <a:pt x="0" y="18214"/>
                  </a:cubicBezTo>
                  <a:cubicBezTo>
                    <a:pt x="0" y="19440"/>
                    <a:pt x="397" y="20486"/>
                    <a:pt x="1046" y="21388"/>
                  </a:cubicBezTo>
                  <a:cubicBezTo>
                    <a:pt x="1732" y="22362"/>
                    <a:pt x="2669" y="23227"/>
                    <a:pt x="3787" y="24273"/>
                  </a:cubicBezTo>
                  <a:cubicBezTo>
                    <a:pt x="4364" y="24814"/>
                    <a:pt x="5014" y="25500"/>
                    <a:pt x="5663" y="26293"/>
                  </a:cubicBezTo>
                  <a:cubicBezTo>
                    <a:pt x="5735" y="26365"/>
                    <a:pt x="5807" y="26401"/>
                    <a:pt x="5915" y="26401"/>
                  </a:cubicBezTo>
                  <a:cubicBezTo>
                    <a:pt x="7106" y="26401"/>
                    <a:pt x="8548" y="26185"/>
                    <a:pt x="9955" y="25463"/>
                  </a:cubicBezTo>
                  <a:cubicBezTo>
                    <a:pt x="11398" y="24778"/>
                    <a:pt x="12804" y="23588"/>
                    <a:pt x="13922" y="21676"/>
                  </a:cubicBezTo>
                  <a:cubicBezTo>
                    <a:pt x="13994" y="21604"/>
                    <a:pt x="13994" y="21460"/>
                    <a:pt x="13922" y="21388"/>
                  </a:cubicBezTo>
                  <a:cubicBezTo>
                    <a:pt x="13453" y="20450"/>
                    <a:pt x="13093" y="19693"/>
                    <a:pt x="12876" y="19224"/>
                  </a:cubicBezTo>
                  <a:cubicBezTo>
                    <a:pt x="12443" y="18142"/>
                    <a:pt x="12263" y="17060"/>
                    <a:pt x="12263" y="16050"/>
                  </a:cubicBezTo>
                  <a:cubicBezTo>
                    <a:pt x="12263" y="15040"/>
                    <a:pt x="12443" y="14138"/>
                    <a:pt x="12768" y="13381"/>
                  </a:cubicBezTo>
                  <a:cubicBezTo>
                    <a:pt x="12840" y="13273"/>
                    <a:pt x="12984" y="13056"/>
                    <a:pt x="13201" y="12804"/>
                  </a:cubicBezTo>
                  <a:cubicBezTo>
                    <a:pt x="13994" y="12010"/>
                    <a:pt x="15617" y="10820"/>
                    <a:pt x="17060" y="9305"/>
                  </a:cubicBezTo>
                  <a:cubicBezTo>
                    <a:pt x="18503" y="7827"/>
                    <a:pt x="19801" y="5987"/>
                    <a:pt x="19873" y="3751"/>
                  </a:cubicBezTo>
                  <a:cubicBezTo>
                    <a:pt x="19873" y="3679"/>
                    <a:pt x="19873" y="3571"/>
                    <a:pt x="19873" y="3499"/>
                  </a:cubicBezTo>
                  <a:cubicBezTo>
                    <a:pt x="19873" y="2236"/>
                    <a:pt x="19621" y="1371"/>
                    <a:pt x="19188" y="794"/>
                  </a:cubicBezTo>
                  <a:cubicBezTo>
                    <a:pt x="18972" y="505"/>
                    <a:pt x="18683" y="289"/>
                    <a:pt x="18358" y="180"/>
                  </a:cubicBezTo>
                  <a:cubicBezTo>
                    <a:pt x="18070" y="36"/>
                    <a:pt x="17709" y="0"/>
                    <a:pt x="173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4817;p64">
              <a:extLst>
                <a:ext uri="{FF2B5EF4-FFF2-40B4-BE49-F238E27FC236}">
                  <a16:creationId xmlns:a16="http://schemas.microsoft.com/office/drawing/2014/main" id="{05700536-0A31-44F1-805D-01123EE352AF}"/>
                </a:ext>
              </a:extLst>
            </p:cNvPr>
            <p:cNvSpPr/>
            <p:nvPr/>
          </p:nvSpPr>
          <p:spPr>
            <a:xfrm>
              <a:off x="4167950" y="1025400"/>
              <a:ext cx="499250" cy="549925"/>
            </a:xfrm>
            <a:custGeom>
              <a:avLst/>
              <a:gdLst/>
              <a:ahLst/>
              <a:cxnLst/>
              <a:rect l="l" t="t" r="r" b="b"/>
              <a:pathLst>
                <a:path w="19970" h="21997" extrusionOk="0">
                  <a:moveTo>
                    <a:pt x="17707" y="0"/>
                  </a:moveTo>
                  <a:cubicBezTo>
                    <a:pt x="16628" y="0"/>
                    <a:pt x="15286" y="517"/>
                    <a:pt x="13995" y="969"/>
                  </a:cubicBezTo>
                  <a:cubicBezTo>
                    <a:pt x="11073" y="1979"/>
                    <a:pt x="3211" y="9626"/>
                    <a:pt x="1407" y="14422"/>
                  </a:cubicBezTo>
                  <a:cubicBezTo>
                    <a:pt x="1" y="18210"/>
                    <a:pt x="686" y="20013"/>
                    <a:pt x="2561" y="21997"/>
                  </a:cubicBezTo>
                  <a:cubicBezTo>
                    <a:pt x="3211" y="21852"/>
                    <a:pt x="4004" y="21492"/>
                    <a:pt x="4906" y="20842"/>
                  </a:cubicBezTo>
                  <a:cubicBezTo>
                    <a:pt x="7575" y="18823"/>
                    <a:pt x="8693" y="15216"/>
                    <a:pt x="10388" y="13990"/>
                  </a:cubicBezTo>
                  <a:cubicBezTo>
                    <a:pt x="11362" y="13304"/>
                    <a:pt x="13057" y="12186"/>
                    <a:pt x="14824" y="11032"/>
                  </a:cubicBezTo>
                  <a:cubicBezTo>
                    <a:pt x="16880" y="9265"/>
                    <a:pt x="19838" y="6740"/>
                    <a:pt x="19910" y="3458"/>
                  </a:cubicBezTo>
                  <a:cubicBezTo>
                    <a:pt x="19969" y="788"/>
                    <a:pt x="19039" y="0"/>
                    <a:pt x="177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4818;p64">
              <a:extLst>
                <a:ext uri="{FF2B5EF4-FFF2-40B4-BE49-F238E27FC236}">
                  <a16:creationId xmlns:a16="http://schemas.microsoft.com/office/drawing/2014/main" id="{47E60D09-767E-44A7-9451-CA604C9A533F}"/>
                </a:ext>
              </a:extLst>
            </p:cNvPr>
            <p:cNvSpPr/>
            <p:nvPr/>
          </p:nvSpPr>
          <p:spPr>
            <a:xfrm>
              <a:off x="4176975" y="1018075"/>
              <a:ext cx="496850" cy="564825"/>
            </a:xfrm>
            <a:custGeom>
              <a:avLst/>
              <a:gdLst/>
              <a:ahLst/>
              <a:cxnLst/>
              <a:rect l="l" t="t" r="r" b="b"/>
              <a:pathLst>
                <a:path w="19874" h="22593" extrusionOk="0">
                  <a:moveTo>
                    <a:pt x="17349" y="613"/>
                  </a:moveTo>
                  <a:cubicBezTo>
                    <a:pt x="17673" y="613"/>
                    <a:pt x="17926" y="649"/>
                    <a:pt x="18142" y="721"/>
                  </a:cubicBezTo>
                  <a:cubicBezTo>
                    <a:pt x="18467" y="866"/>
                    <a:pt x="18719" y="1082"/>
                    <a:pt x="18936" y="1515"/>
                  </a:cubicBezTo>
                  <a:cubicBezTo>
                    <a:pt x="19152" y="1948"/>
                    <a:pt x="19260" y="2597"/>
                    <a:pt x="19260" y="3499"/>
                  </a:cubicBezTo>
                  <a:cubicBezTo>
                    <a:pt x="19260" y="3571"/>
                    <a:pt x="19260" y="3643"/>
                    <a:pt x="19260" y="3751"/>
                  </a:cubicBezTo>
                  <a:cubicBezTo>
                    <a:pt x="19224" y="5302"/>
                    <a:pt x="18503" y="6672"/>
                    <a:pt x="17529" y="7899"/>
                  </a:cubicBezTo>
                  <a:cubicBezTo>
                    <a:pt x="16519" y="9125"/>
                    <a:pt x="15293" y="10207"/>
                    <a:pt x="14247" y="11073"/>
                  </a:cubicBezTo>
                  <a:lnTo>
                    <a:pt x="14260" y="11088"/>
                  </a:lnTo>
                  <a:lnTo>
                    <a:pt x="14260" y="11088"/>
                  </a:lnTo>
                  <a:cubicBezTo>
                    <a:pt x="12536" y="12237"/>
                    <a:pt x="10816" y="13348"/>
                    <a:pt x="9847" y="14030"/>
                  </a:cubicBezTo>
                  <a:cubicBezTo>
                    <a:pt x="8945" y="14715"/>
                    <a:pt x="8224" y="15942"/>
                    <a:pt x="7394" y="17240"/>
                  </a:cubicBezTo>
                  <a:cubicBezTo>
                    <a:pt x="6601" y="18539"/>
                    <a:pt x="5663" y="19909"/>
                    <a:pt x="4364" y="20883"/>
                  </a:cubicBezTo>
                  <a:cubicBezTo>
                    <a:pt x="3571" y="21478"/>
                    <a:pt x="2869" y="21800"/>
                    <a:pt x="2286" y="21961"/>
                  </a:cubicBezTo>
                  <a:lnTo>
                    <a:pt x="2286" y="21961"/>
                  </a:lnTo>
                  <a:cubicBezTo>
                    <a:pt x="1769" y="21371"/>
                    <a:pt x="1349" y="20836"/>
                    <a:pt x="1082" y="20270"/>
                  </a:cubicBezTo>
                  <a:cubicBezTo>
                    <a:pt x="758" y="19657"/>
                    <a:pt x="613" y="18971"/>
                    <a:pt x="613" y="18214"/>
                  </a:cubicBezTo>
                  <a:cubicBezTo>
                    <a:pt x="613" y="17276"/>
                    <a:pt x="830" y="16194"/>
                    <a:pt x="1335" y="14824"/>
                  </a:cubicBezTo>
                  <a:cubicBezTo>
                    <a:pt x="2200" y="12515"/>
                    <a:pt x="4617" y="9414"/>
                    <a:pt x="7142" y="6781"/>
                  </a:cubicBezTo>
                  <a:cubicBezTo>
                    <a:pt x="8404" y="5482"/>
                    <a:pt x="9702" y="4292"/>
                    <a:pt x="10857" y="3354"/>
                  </a:cubicBezTo>
                  <a:cubicBezTo>
                    <a:pt x="12011" y="2453"/>
                    <a:pt x="13057" y="1803"/>
                    <a:pt x="13706" y="1551"/>
                  </a:cubicBezTo>
                  <a:cubicBezTo>
                    <a:pt x="15040" y="1118"/>
                    <a:pt x="16375" y="613"/>
                    <a:pt x="17349" y="613"/>
                  </a:cubicBezTo>
                  <a:close/>
                  <a:moveTo>
                    <a:pt x="17349" y="0"/>
                  </a:moveTo>
                  <a:cubicBezTo>
                    <a:pt x="16194" y="0"/>
                    <a:pt x="14824" y="541"/>
                    <a:pt x="13525" y="974"/>
                  </a:cubicBezTo>
                  <a:cubicBezTo>
                    <a:pt x="12732" y="1262"/>
                    <a:pt x="11686" y="1948"/>
                    <a:pt x="10496" y="2885"/>
                  </a:cubicBezTo>
                  <a:cubicBezTo>
                    <a:pt x="8729" y="4292"/>
                    <a:pt x="6637" y="6312"/>
                    <a:pt x="4833" y="8440"/>
                  </a:cubicBezTo>
                  <a:cubicBezTo>
                    <a:pt x="3030" y="10532"/>
                    <a:pt x="1479" y="12768"/>
                    <a:pt x="794" y="14643"/>
                  </a:cubicBezTo>
                  <a:cubicBezTo>
                    <a:pt x="253" y="16050"/>
                    <a:pt x="0" y="17204"/>
                    <a:pt x="0" y="18214"/>
                  </a:cubicBezTo>
                  <a:cubicBezTo>
                    <a:pt x="0" y="19080"/>
                    <a:pt x="181" y="19837"/>
                    <a:pt x="541" y="20522"/>
                  </a:cubicBezTo>
                  <a:cubicBezTo>
                    <a:pt x="866" y="21208"/>
                    <a:pt x="1371" y="21857"/>
                    <a:pt x="1984" y="22506"/>
                  </a:cubicBezTo>
                  <a:cubicBezTo>
                    <a:pt x="2037" y="22559"/>
                    <a:pt x="2109" y="22592"/>
                    <a:pt x="2186" y="22592"/>
                  </a:cubicBezTo>
                  <a:cubicBezTo>
                    <a:pt x="2215" y="22592"/>
                    <a:pt x="2244" y="22588"/>
                    <a:pt x="2273" y="22578"/>
                  </a:cubicBezTo>
                  <a:cubicBezTo>
                    <a:pt x="2958" y="22398"/>
                    <a:pt x="3823" y="22037"/>
                    <a:pt x="4725" y="21352"/>
                  </a:cubicBezTo>
                  <a:cubicBezTo>
                    <a:pt x="6096" y="20306"/>
                    <a:pt x="7069" y="18863"/>
                    <a:pt x="7899" y="17565"/>
                  </a:cubicBezTo>
                  <a:cubicBezTo>
                    <a:pt x="8729" y="16266"/>
                    <a:pt x="9450" y="15076"/>
                    <a:pt x="10207" y="14535"/>
                  </a:cubicBezTo>
                  <a:cubicBezTo>
                    <a:pt x="11145" y="13850"/>
                    <a:pt x="12876" y="12732"/>
                    <a:pt x="14607" y="11542"/>
                  </a:cubicBezTo>
                  <a:lnTo>
                    <a:pt x="14644" y="11542"/>
                  </a:lnTo>
                  <a:cubicBezTo>
                    <a:pt x="15690" y="10640"/>
                    <a:pt x="16952" y="9594"/>
                    <a:pt x="17998" y="8296"/>
                  </a:cubicBezTo>
                  <a:cubicBezTo>
                    <a:pt x="19008" y="6997"/>
                    <a:pt x="19837" y="5482"/>
                    <a:pt x="19873" y="3751"/>
                  </a:cubicBezTo>
                  <a:cubicBezTo>
                    <a:pt x="19873" y="3679"/>
                    <a:pt x="19873" y="3571"/>
                    <a:pt x="19873" y="3499"/>
                  </a:cubicBezTo>
                  <a:cubicBezTo>
                    <a:pt x="19873" y="2236"/>
                    <a:pt x="19621" y="1371"/>
                    <a:pt x="19188" y="794"/>
                  </a:cubicBezTo>
                  <a:cubicBezTo>
                    <a:pt x="18972" y="505"/>
                    <a:pt x="18683" y="289"/>
                    <a:pt x="18358" y="180"/>
                  </a:cubicBezTo>
                  <a:cubicBezTo>
                    <a:pt x="18070" y="36"/>
                    <a:pt x="17709" y="0"/>
                    <a:pt x="173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4819;p64">
              <a:extLst>
                <a:ext uri="{FF2B5EF4-FFF2-40B4-BE49-F238E27FC236}">
                  <a16:creationId xmlns:a16="http://schemas.microsoft.com/office/drawing/2014/main" id="{19C5EBFF-BC64-47F0-B16C-D7E6482E124E}"/>
                </a:ext>
              </a:extLst>
            </p:cNvPr>
            <p:cNvSpPr/>
            <p:nvPr/>
          </p:nvSpPr>
          <p:spPr>
            <a:xfrm>
              <a:off x="4178775" y="1025400"/>
              <a:ext cx="488425" cy="508700"/>
            </a:xfrm>
            <a:custGeom>
              <a:avLst/>
              <a:gdLst/>
              <a:ahLst/>
              <a:cxnLst/>
              <a:rect l="l" t="t" r="r" b="b"/>
              <a:pathLst>
                <a:path w="19537" h="20348" extrusionOk="0">
                  <a:moveTo>
                    <a:pt x="17274" y="0"/>
                  </a:moveTo>
                  <a:cubicBezTo>
                    <a:pt x="16195" y="0"/>
                    <a:pt x="14853" y="517"/>
                    <a:pt x="13562" y="969"/>
                  </a:cubicBezTo>
                  <a:cubicBezTo>
                    <a:pt x="10640" y="1979"/>
                    <a:pt x="2778" y="9626"/>
                    <a:pt x="974" y="14422"/>
                  </a:cubicBezTo>
                  <a:cubicBezTo>
                    <a:pt x="0" y="17127"/>
                    <a:pt x="37" y="18823"/>
                    <a:pt x="830" y="20265"/>
                  </a:cubicBezTo>
                  <a:cubicBezTo>
                    <a:pt x="1060" y="20318"/>
                    <a:pt x="1303" y="20348"/>
                    <a:pt x="1559" y="20348"/>
                  </a:cubicBezTo>
                  <a:cubicBezTo>
                    <a:pt x="2345" y="20348"/>
                    <a:pt x="3249" y="20071"/>
                    <a:pt x="4256" y="19364"/>
                  </a:cubicBezTo>
                  <a:cubicBezTo>
                    <a:pt x="7935" y="16695"/>
                    <a:pt x="6601" y="13881"/>
                    <a:pt x="9847" y="12294"/>
                  </a:cubicBezTo>
                  <a:cubicBezTo>
                    <a:pt x="12480" y="11032"/>
                    <a:pt x="16303" y="8580"/>
                    <a:pt x="18900" y="5838"/>
                  </a:cubicBezTo>
                  <a:cubicBezTo>
                    <a:pt x="19260" y="5081"/>
                    <a:pt x="19477" y="4288"/>
                    <a:pt x="19477" y="3458"/>
                  </a:cubicBezTo>
                  <a:cubicBezTo>
                    <a:pt x="19536" y="788"/>
                    <a:pt x="18606" y="0"/>
                    <a:pt x="172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4820;p64">
              <a:extLst>
                <a:ext uri="{FF2B5EF4-FFF2-40B4-BE49-F238E27FC236}">
                  <a16:creationId xmlns:a16="http://schemas.microsoft.com/office/drawing/2014/main" id="{868A965E-CCB8-496D-9E10-021CAB7E2C9B}"/>
                </a:ext>
              </a:extLst>
            </p:cNvPr>
            <p:cNvSpPr/>
            <p:nvPr/>
          </p:nvSpPr>
          <p:spPr>
            <a:xfrm>
              <a:off x="4176975" y="1018075"/>
              <a:ext cx="496850" cy="523900"/>
            </a:xfrm>
            <a:custGeom>
              <a:avLst/>
              <a:gdLst/>
              <a:ahLst/>
              <a:cxnLst/>
              <a:rect l="l" t="t" r="r" b="b"/>
              <a:pathLst>
                <a:path w="19874" h="20956" extrusionOk="0">
                  <a:moveTo>
                    <a:pt x="17349" y="613"/>
                  </a:moveTo>
                  <a:cubicBezTo>
                    <a:pt x="17673" y="613"/>
                    <a:pt x="17926" y="649"/>
                    <a:pt x="18142" y="721"/>
                  </a:cubicBezTo>
                  <a:cubicBezTo>
                    <a:pt x="18467" y="866"/>
                    <a:pt x="18719" y="1082"/>
                    <a:pt x="18936" y="1515"/>
                  </a:cubicBezTo>
                  <a:cubicBezTo>
                    <a:pt x="19152" y="1948"/>
                    <a:pt x="19260" y="2597"/>
                    <a:pt x="19260" y="3499"/>
                  </a:cubicBezTo>
                  <a:cubicBezTo>
                    <a:pt x="19260" y="3571"/>
                    <a:pt x="19260" y="3643"/>
                    <a:pt x="19260" y="3751"/>
                  </a:cubicBezTo>
                  <a:cubicBezTo>
                    <a:pt x="19225" y="4519"/>
                    <a:pt x="19055" y="5253"/>
                    <a:pt x="18750" y="5920"/>
                  </a:cubicBezTo>
                  <a:lnTo>
                    <a:pt x="18750" y="5920"/>
                  </a:lnTo>
                  <a:cubicBezTo>
                    <a:pt x="16190" y="8623"/>
                    <a:pt x="12406" y="11073"/>
                    <a:pt x="9774" y="12335"/>
                  </a:cubicBezTo>
                  <a:cubicBezTo>
                    <a:pt x="8945" y="12732"/>
                    <a:pt x="8368" y="13237"/>
                    <a:pt x="7935" y="13814"/>
                  </a:cubicBezTo>
                  <a:cubicBezTo>
                    <a:pt x="7322" y="14643"/>
                    <a:pt x="7033" y="15581"/>
                    <a:pt x="6601" y="16519"/>
                  </a:cubicBezTo>
                  <a:cubicBezTo>
                    <a:pt x="6132" y="17457"/>
                    <a:pt x="5483" y="18430"/>
                    <a:pt x="4148" y="19404"/>
                  </a:cubicBezTo>
                  <a:cubicBezTo>
                    <a:pt x="3210" y="20089"/>
                    <a:pt x="2345" y="20342"/>
                    <a:pt x="1623" y="20342"/>
                  </a:cubicBezTo>
                  <a:cubicBezTo>
                    <a:pt x="1456" y="20342"/>
                    <a:pt x="1267" y="20320"/>
                    <a:pt x="1090" y="20294"/>
                  </a:cubicBezTo>
                  <a:lnTo>
                    <a:pt x="1090" y="20294"/>
                  </a:lnTo>
                  <a:cubicBezTo>
                    <a:pt x="772" y="19676"/>
                    <a:pt x="613" y="18993"/>
                    <a:pt x="613" y="18214"/>
                  </a:cubicBezTo>
                  <a:cubicBezTo>
                    <a:pt x="613" y="17276"/>
                    <a:pt x="830" y="16194"/>
                    <a:pt x="1335" y="14824"/>
                  </a:cubicBezTo>
                  <a:cubicBezTo>
                    <a:pt x="2200" y="12515"/>
                    <a:pt x="4617" y="9414"/>
                    <a:pt x="7142" y="6781"/>
                  </a:cubicBezTo>
                  <a:cubicBezTo>
                    <a:pt x="8404" y="5482"/>
                    <a:pt x="9702" y="4292"/>
                    <a:pt x="10857" y="3354"/>
                  </a:cubicBezTo>
                  <a:cubicBezTo>
                    <a:pt x="12011" y="2453"/>
                    <a:pt x="13057" y="1803"/>
                    <a:pt x="13706" y="1551"/>
                  </a:cubicBezTo>
                  <a:cubicBezTo>
                    <a:pt x="15040" y="1118"/>
                    <a:pt x="16375" y="613"/>
                    <a:pt x="17349" y="613"/>
                  </a:cubicBezTo>
                  <a:close/>
                  <a:moveTo>
                    <a:pt x="17349" y="0"/>
                  </a:moveTo>
                  <a:cubicBezTo>
                    <a:pt x="16194" y="0"/>
                    <a:pt x="14824" y="541"/>
                    <a:pt x="13525" y="974"/>
                  </a:cubicBezTo>
                  <a:cubicBezTo>
                    <a:pt x="12732" y="1262"/>
                    <a:pt x="11686" y="1948"/>
                    <a:pt x="10496" y="2885"/>
                  </a:cubicBezTo>
                  <a:cubicBezTo>
                    <a:pt x="8729" y="4292"/>
                    <a:pt x="6637" y="6312"/>
                    <a:pt x="4833" y="8440"/>
                  </a:cubicBezTo>
                  <a:cubicBezTo>
                    <a:pt x="3030" y="10532"/>
                    <a:pt x="1479" y="12768"/>
                    <a:pt x="794" y="14643"/>
                  </a:cubicBezTo>
                  <a:cubicBezTo>
                    <a:pt x="253" y="16050"/>
                    <a:pt x="0" y="17204"/>
                    <a:pt x="0" y="18214"/>
                  </a:cubicBezTo>
                  <a:cubicBezTo>
                    <a:pt x="0" y="19152"/>
                    <a:pt x="217" y="19945"/>
                    <a:pt x="613" y="20703"/>
                  </a:cubicBezTo>
                  <a:cubicBezTo>
                    <a:pt x="650" y="20775"/>
                    <a:pt x="758" y="20847"/>
                    <a:pt x="830" y="20847"/>
                  </a:cubicBezTo>
                  <a:cubicBezTo>
                    <a:pt x="1082" y="20919"/>
                    <a:pt x="1335" y="20955"/>
                    <a:pt x="1623" y="20955"/>
                  </a:cubicBezTo>
                  <a:cubicBezTo>
                    <a:pt x="2489" y="20955"/>
                    <a:pt x="3463" y="20667"/>
                    <a:pt x="4473" y="19909"/>
                  </a:cubicBezTo>
                  <a:cubicBezTo>
                    <a:pt x="6384" y="18539"/>
                    <a:pt x="7033" y="17060"/>
                    <a:pt x="7574" y="15834"/>
                  </a:cubicBezTo>
                  <a:cubicBezTo>
                    <a:pt x="7827" y="15220"/>
                    <a:pt x="8079" y="14643"/>
                    <a:pt x="8440" y="14174"/>
                  </a:cubicBezTo>
                  <a:cubicBezTo>
                    <a:pt x="8801" y="13670"/>
                    <a:pt x="9270" y="13237"/>
                    <a:pt x="10063" y="12876"/>
                  </a:cubicBezTo>
                  <a:cubicBezTo>
                    <a:pt x="12732" y="11578"/>
                    <a:pt x="16555" y="9125"/>
                    <a:pt x="19188" y="6348"/>
                  </a:cubicBezTo>
                  <a:lnTo>
                    <a:pt x="19260" y="6240"/>
                  </a:lnTo>
                  <a:cubicBezTo>
                    <a:pt x="19621" y="5482"/>
                    <a:pt x="19837" y="4653"/>
                    <a:pt x="19873" y="3751"/>
                  </a:cubicBezTo>
                  <a:cubicBezTo>
                    <a:pt x="19873" y="3679"/>
                    <a:pt x="19873" y="3571"/>
                    <a:pt x="19873" y="3499"/>
                  </a:cubicBezTo>
                  <a:cubicBezTo>
                    <a:pt x="19873" y="2236"/>
                    <a:pt x="19621" y="1371"/>
                    <a:pt x="19188" y="794"/>
                  </a:cubicBezTo>
                  <a:cubicBezTo>
                    <a:pt x="18972" y="505"/>
                    <a:pt x="18683" y="289"/>
                    <a:pt x="18358" y="180"/>
                  </a:cubicBezTo>
                  <a:cubicBezTo>
                    <a:pt x="18070" y="36"/>
                    <a:pt x="17709" y="0"/>
                    <a:pt x="173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4821;p64">
              <a:extLst>
                <a:ext uri="{FF2B5EF4-FFF2-40B4-BE49-F238E27FC236}">
                  <a16:creationId xmlns:a16="http://schemas.microsoft.com/office/drawing/2014/main" id="{66C742AA-CBFC-4F53-9B0B-C0D5AE0FCBD2}"/>
                </a:ext>
              </a:extLst>
            </p:cNvPr>
            <p:cNvSpPr/>
            <p:nvPr/>
          </p:nvSpPr>
          <p:spPr>
            <a:xfrm>
              <a:off x="5450150" y="1062375"/>
              <a:ext cx="486025" cy="512950"/>
            </a:xfrm>
            <a:custGeom>
              <a:avLst/>
              <a:gdLst/>
              <a:ahLst/>
              <a:cxnLst/>
              <a:rect l="l" t="t" r="r" b="b"/>
              <a:pathLst>
                <a:path w="19441" h="20518" extrusionOk="0">
                  <a:moveTo>
                    <a:pt x="2390" y="1"/>
                  </a:moveTo>
                  <a:cubicBezTo>
                    <a:pt x="1646" y="1"/>
                    <a:pt x="1081" y="219"/>
                    <a:pt x="721" y="608"/>
                  </a:cubicBezTo>
                  <a:cubicBezTo>
                    <a:pt x="325" y="1041"/>
                    <a:pt x="108" y="1618"/>
                    <a:pt x="0" y="2304"/>
                  </a:cubicBezTo>
                  <a:cubicBezTo>
                    <a:pt x="482" y="2137"/>
                    <a:pt x="1126" y="1994"/>
                    <a:pt x="1909" y="1994"/>
                  </a:cubicBezTo>
                  <a:cubicBezTo>
                    <a:pt x="2825" y="1994"/>
                    <a:pt x="3931" y="2190"/>
                    <a:pt x="5194" y="2773"/>
                  </a:cubicBezTo>
                  <a:cubicBezTo>
                    <a:pt x="9125" y="4540"/>
                    <a:pt x="16302" y="13521"/>
                    <a:pt x="17420" y="15973"/>
                  </a:cubicBezTo>
                  <a:cubicBezTo>
                    <a:pt x="18070" y="17416"/>
                    <a:pt x="17889" y="19219"/>
                    <a:pt x="17709" y="20518"/>
                  </a:cubicBezTo>
                  <a:cubicBezTo>
                    <a:pt x="18430" y="20481"/>
                    <a:pt x="19080" y="20049"/>
                    <a:pt x="19188" y="18895"/>
                  </a:cubicBezTo>
                  <a:cubicBezTo>
                    <a:pt x="19440" y="16767"/>
                    <a:pt x="17637" y="11501"/>
                    <a:pt x="11902" y="5766"/>
                  </a:cubicBezTo>
                  <a:cubicBezTo>
                    <a:pt x="7740" y="1604"/>
                    <a:pt x="4406" y="1"/>
                    <a:pt x="23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4822;p64">
              <a:extLst>
                <a:ext uri="{FF2B5EF4-FFF2-40B4-BE49-F238E27FC236}">
                  <a16:creationId xmlns:a16="http://schemas.microsoft.com/office/drawing/2014/main" id="{10BC8D4C-3BCE-4EF8-AD33-6516DE553BF9}"/>
                </a:ext>
              </a:extLst>
            </p:cNvPr>
            <p:cNvSpPr/>
            <p:nvPr/>
          </p:nvSpPr>
          <p:spPr>
            <a:xfrm>
              <a:off x="5442025" y="1055025"/>
              <a:ext cx="495950" cy="528425"/>
            </a:xfrm>
            <a:custGeom>
              <a:avLst/>
              <a:gdLst/>
              <a:ahLst/>
              <a:cxnLst/>
              <a:rect l="l" t="t" r="r" b="b"/>
              <a:pathLst>
                <a:path w="19838" h="21137" extrusionOk="0">
                  <a:moveTo>
                    <a:pt x="2705" y="614"/>
                  </a:moveTo>
                  <a:cubicBezTo>
                    <a:pt x="3643" y="614"/>
                    <a:pt x="4942" y="975"/>
                    <a:pt x="6529" y="1876"/>
                  </a:cubicBezTo>
                  <a:cubicBezTo>
                    <a:pt x="8116" y="2778"/>
                    <a:pt x="9955" y="4221"/>
                    <a:pt x="12047" y="6276"/>
                  </a:cubicBezTo>
                  <a:cubicBezTo>
                    <a:pt x="14716" y="8982"/>
                    <a:pt x="16519" y="11542"/>
                    <a:pt x="17673" y="13742"/>
                  </a:cubicBezTo>
                  <a:cubicBezTo>
                    <a:pt x="18791" y="15942"/>
                    <a:pt x="19260" y="17746"/>
                    <a:pt x="19260" y="18828"/>
                  </a:cubicBezTo>
                  <a:cubicBezTo>
                    <a:pt x="19260" y="18936"/>
                    <a:pt x="19224" y="19044"/>
                    <a:pt x="19224" y="19152"/>
                  </a:cubicBezTo>
                  <a:cubicBezTo>
                    <a:pt x="19188" y="19693"/>
                    <a:pt x="19008" y="20018"/>
                    <a:pt x="18791" y="20198"/>
                  </a:cubicBezTo>
                  <a:cubicBezTo>
                    <a:pt x="18690" y="20320"/>
                    <a:pt x="18555" y="20396"/>
                    <a:pt x="18404" y="20446"/>
                  </a:cubicBezTo>
                  <a:lnTo>
                    <a:pt x="18404" y="20446"/>
                  </a:lnTo>
                  <a:cubicBezTo>
                    <a:pt x="18458" y="19939"/>
                    <a:pt x="18503" y="19388"/>
                    <a:pt x="18503" y="18792"/>
                  </a:cubicBezTo>
                  <a:cubicBezTo>
                    <a:pt x="18503" y="17926"/>
                    <a:pt x="18395" y="16988"/>
                    <a:pt x="17998" y="16159"/>
                  </a:cubicBezTo>
                  <a:cubicBezTo>
                    <a:pt x="17709" y="15510"/>
                    <a:pt x="17060" y="14464"/>
                    <a:pt x="16159" y="13237"/>
                  </a:cubicBezTo>
                  <a:cubicBezTo>
                    <a:pt x="14788" y="11398"/>
                    <a:pt x="12949" y="9162"/>
                    <a:pt x="11037" y="7178"/>
                  </a:cubicBezTo>
                  <a:cubicBezTo>
                    <a:pt x="9125" y="5194"/>
                    <a:pt x="7178" y="3499"/>
                    <a:pt x="5627" y="2778"/>
                  </a:cubicBezTo>
                  <a:cubicBezTo>
                    <a:pt x="4365" y="2201"/>
                    <a:pt x="3210" y="1985"/>
                    <a:pt x="2273" y="1985"/>
                  </a:cubicBezTo>
                  <a:cubicBezTo>
                    <a:pt x="1678" y="1985"/>
                    <a:pt x="1158" y="2059"/>
                    <a:pt x="712" y="2167"/>
                  </a:cubicBezTo>
                  <a:lnTo>
                    <a:pt x="712" y="2167"/>
                  </a:lnTo>
                  <a:cubicBezTo>
                    <a:pt x="825" y="1737"/>
                    <a:pt x="994" y="1388"/>
                    <a:pt x="1263" y="1119"/>
                  </a:cubicBezTo>
                  <a:cubicBezTo>
                    <a:pt x="1551" y="794"/>
                    <a:pt x="2020" y="614"/>
                    <a:pt x="2705" y="614"/>
                  </a:cubicBezTo>
                  <a:close/>
                  <a:moveTo>
                    <a:pt x="2705" y="1"/>
                  </a:moveTo>
                  <a:cubicBezTo>
                    <a:pt x="1912" y="1"/>
                    <a:pt x="1227" y="253"/>
                    <a:pt x="794" y="722"/>
                  </a:cubicBezTo>
                  <a:cubicBezTo>
                    <a:pt x="361" y="1191"/>
                    <a:pt x="145" y="1840"/>
                    <a:pt x="37" y="2562"/>
                  </a:cubicBezTo>
                  <a:cubicBezTo>
                    <a:pt x="0" y="2670"/>
                    <a:pt x="73" y="2778"/>
                    <a:pt x="145" y="2850"/>
                  </a:cubicBezTo>
                  <a:cubicBezTo>
                    <a:pt x="196" y="2876"/>
                    <a:pt x="265" y="2901"/>
                    <a:pt x="339" y="2901"/>
                  </a:cubicBezTo>
                  <a:cubicBezTo>
                    <a:pt x="370" y="2901"/>
                    <a:pt x="402" y="2897"/>
                    <a:pt x="433" y="2886"/>
                  </a:cubicBezTo>
                  <a:cubicBezTo>
                    <a:pt x="902" y="2706"/>
                    <a:pt x="1515" y="2598"/>
                    <a:pt x="2273" y="2598"/>
                  </a:cubicBezTo>
                  <a:cubicBezTo>
                    <a:pt x="3138" y="2598"/>
                    <a:pt x="4184" y="2778"/>
                    <a:pt x="5374" y="3319"/>
                  </a:cubicBezTo>
                  <a:cubicBezTo>
                    <a:pt x="6312" y="3752"/>
                    <a:pt x="7502" y="4617"/>
                    <a:pt x="8729" y="5735"/>
                  </a:cubicBezTo>
                  <a:cubicBezTo>
                    <a:pt x="10568" y="7431"/>
                    <a:pt x="12552" y="9631"/>
                    <a:pt x="14175" y="11687"/>
                  </a:cubicBezTo>
                  <a:cubicBezTo>
                    <a:pt x="15004" y="12696"/>
                    <a:pt x="15726" y="13634"/>
                    <a:pt x="16267" y="14464"/>
                  </a:cubicBezTo>
                  <a:cubicBezTo>
                    <a:pt x="16844" y="15293"/>
                    <a:pt x="17277" y="15979"/>
                    <a:pt x="17457" y="16411"/>
                  </a:cubicBezTo>
                  <a:cubicBezTo>
                    <a:pt x="17782" y="17133"/>
                    <a:pt x="17890" y="17962"/>
                    <a:pt x="17890" y="18792"/>
                  </a:cubicBezTo>
                  <a:cubicBezTo>
                    <a:pt x="17890" y="19477"/>
                    <a:pt x="17818" y="20162"/>
                    <a:pt x="17745" y="20775"/>
                  </a:cubicBezTo>
                  <a:cubicBezTo>
                    <a:pt x="17745" y="20884"/>
                    <a:pt x="17782" y="20956"/>
                    <a:pt x="17818" y="21028"/>
                  </a:cubicBezTo>
                  <a:cubicBezTo>
                    <a:pt x="17890" y="21100"/>
                    <a:pt x="17998" y="21136"/>
                    <a:pt x="18070" y="21136"/>
                  </a:cubicBezTo>
                  <a:cubicBezTo>
                    <a:pt x="18467" y="21100"/>
                    <a:pt x="18900" y="20956"/>
                    <a:pt x="19224" y="20631"/>
                  </a:cubicBezTo>
                  <a:cubicBezTo>
                    <a:pt x="19549" y="20307"/>
                    <a:pt x="19765" y="19838"/>
                    <a:pt x="19837" y="19225"/>
                  </a:cubicBezTo>
                  <a:cubicBezTo>
                    <a:pt x="19837" y="19116"/>
                    <a:pt x="19837" y="18972"/>
                    <a:pt x="19837" y="18828"/>
                  </a:cubicBezTo>
                  <a:cubicBezTo>
                    <a:pt x="19837" y="17566"/>
                    <a:pt x="19368" y="15726"/>
                    <a:pt x="18178" y="13454"/>
                  </a:cubicBezTo>
                  <a:cubicBezTo>
                    <a:pt x="17024" y="11218"/>
                    <a:pt x="15185" y="8585"/>
                    <a:pt x="12444" y="5880"/>
                  </a:cubicBezTo>
                  <a:cubicBezTo>
                    <a:pt x="10352" y="3752"/>
                    <a:pt x="8476" y="2309"/>
                    <a:pt x="6817" y="1371"/>
                  </a:cubicBezTo>
                  <a:cubicBezTo>
                    <a:pt x="5194" y="434"/>
                    <a:pt x="3824" y="1"/>
                    <a:pt x="27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4823;p64">
              <a:extLst>
                <a:ext uri="{FF2B5EF4-FFF2-40B4-BE49-F238E27FC236}">
                  <a16:creationId xmlns:a16="http://schemas.microsoft.com/office/drawing/2014/main" id="{EA85F0DD-8AF9-47E1-8DF4-4A1A73B1BADD}"/>
                </a:ext>
              </a:extLst>
            </p:cNvPr>
            <p:cNvSpPr/>
            <p:nvPr/>
          </p:nvSpPr>
          <p:spPr>
            <a:xfrm>
              <a:off x="4674700" y="3104025"/>
              <a:ext cx="162325" cy="244525"/>
            </a:xfrm>
            <a:custGeom>
              <a:avLst/>
              <a:gdLst/>
              <a:ahLst/>
              <a:cxnLst/>
              <a:rect l="l" t="t" r="r" b="b"/>
              <a:pathLst>
                <a:path w="6493" h="9781" extrusionOk="0">
                  <a:moveTo>
                    <a:pt x="5667" y="0"/>
                  </a:moveTo>
                  <a:cubicBezTo>
                    <a:pt x="5576" y="0"/>
                    <a:pt x="5485" y="29"/>
                    <a:pt x="5410" y="94"/>
                  </a:cubicBezTo>
                  <a:lnTo>
                    <a:pt x="145" y="4386"/>
                  </a:lnTo>
                  <a:cubicBezTo>
                    <a:pt x="36" y="4458"/>
                    <a:pt x="0" y="4602"/>
                    <a:pt x="0" y="4746"/>
                  </a:cubicBezTo>
                  <a:lnTo>
                    <a:pt x="181" y="9363"/>
                  </a:lnTo>
                  <a:cubicBezTo>
                    <a:pt x="181" y="9616"/>
                    <a:pt x="395" y="9781"/>
                    <a:pt x="622" y="9781"/>
                  </a:cubicBezTo>
                  <a:cubicBezTo>
                    <a:pt x="718" y="9781"/>
                    <a:pt x="816" y="9752"/>
                    <a:pt x="902" y="9687"/>
                  </a:cubicBezTo>
                  <a:lnTo>
                    <a:pt x="6312" y="5323"/>
                  </a:lnTo>
                  <a:cubicBezTo>
                    <a:pt x="6420" y="5251"/>
                    <a:pt x="6492" y="5107"/>
                    <a:pt x="6456" y="4963"/>
                  </a:cubicBezTo>
                  <a:lnTo>
                    <a:pt x="6096" y="418"/>
                  </a:lnTo>
                  <a:cubicBezTo>
                    <a:pt x="6096" y="164"/>
                    <a:pt x="5882" y="0"/>
                    <a:pt x="56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4824;p64">
              <a:extLst>
                <a:ext uri="{FF2B5EF4-FFF2-40B4-BE49-F238E27FC236}">
                  <a16:creationId xmlns:a16="http://schemas.microsoft.com/office/drawing/2014/main" id="{7A8CBDFA-6083-42BF-BD22-BD0C4216D64B}"/>
                </a:ext>
              </a:extLst>
            </p:cNvPr>
            <p:cNvSpPr/>
            <p:nvPr/>
          </p:nvSpPr>
          <p:spPr>
            <a:xfrm>
              <a:off x="4667475" y="3096425"/>
              <a:ext cx="176750" cy="259725"/>
            </a:xfrm>
            <a:custGeom>
              <a:avLst/>
              <a:gdLst/>
              <a:ahLst/>
              <a:cxnLst/>
              <a:rect l="l" t="t" r="r" b="b"/>
              <a:pathLst>
                <a:path w="7070" h="10389" extrusionOk="0">
                  <a:moveTo>
                    <a:pt x="5952" y="614"/>
                  </a:moveTo>
                  <a:lnTo>
                    <a:pt x="6060" y="650"/>
                  </a:lnTo>
                  <a:lnTo>
                    <a:pt x="6096" y="722"/>
                  </a:lnTo>
                  <a:lnTo>
                    <a:pt x="6457" y="5303"/>
                  </a:lnTo>
                  <a:lnTo>
                    <a:pt x="6421" y="5411"/>
                  </a:lnTo>
                  <a:lnTo>
                    <a:pt x="975" y="9775"/>
                  </a:lnTo>
                  <a:lnTo>
                    <a:pt x="902" y="9811"/>
                  </a:lnTo>
                  <a:lnTo>
                    <a:pt x="794" y="9775"/>
                  </a:lnTo>
                  <a:lnTo>
                    <a:pt x="758" y="9667"/>
                  </a:lnTo>
                  <a:lnTo>
                    <a:pt x="578" y="5014"/>
                  </a:lnTo>
                  <a:lnTo>
                    <a:pt x="650" y="4906"/>
                  </a:lnTo>
                  <a:lnTo>
                    <a:pt x="5880" y="650"/>
                  </a:lnTo>
                  <a:lnTo>
                    <a:pt x="5952" y="614"/>
                  </a:lnTo>
                  <a:close/>
                  <a:moveTo>
                    <a:pt x="5952" y="1"/>
                  </a:moveTo>
                  <a:cubicBezTo>
                    <a:pt x="5808" y="1"/>
                    <a:pt x="5627" y="73"/>
                    <a:pt x="5519" y="181"/>
                  </a:cubicBezTo>
                  <a:lnTo>
                    <a:pt x="253" y="4437"/>
                  </a:lnTo>
                  <a:cubicBezTo>
                    <a:pt x="73" y="4581"/>
                    <a:pt x="1" y="4798"/>
                    <a:pt x="1" y="5014"/>
                  </a:cubicBezTo>
                  <a:lnTo>
                    <a:pt x="1" y="5086"/>
                  </a:lnTo>
                  <a:lnTo>
                    <a:pt x="2" y="5086"/>
                  </a:lnTo>
                  <a:lnTo>
                    <a:pt x="2" y="5086"/>
                  </a:lnTo>
                  <a:lnTo>
                    <a:pt x="181" y="9703"/>
                  </a:lnTo>
                  <a:cubicBezTo>
                    <a:pt x="181" y="9883"/>
                    <a:pt x="253" y="10064"/>
                    <a:pt x="398" y="10208"/>
                  </a:cubicBezTo>
                  <a:cubicBezTo>
                    <a:pt x="542" y="10316"/>
                    <a:pt x="722" y="10388"/>
                    <a:pt x="902" y="10388"/>
                  </a:cubicBezTo>
                  <a:cubicBezTo>
                    <a:pt x="1047" y="10388"/>
                    <a:pt x="1227" y="10352"/>
                    <a:pt x="1371" y="10244"/>
                  </a:cubicBezTo>
                  <a:lnTo>
                    <a:pt x="6781" y="5880"/>
                  </a:lnTo>
                  <a:cubicBezTo>
                    <a:pt x="6962" y="5735"/>
                    <a:pt x="7070" y="5519"/>
                    <a:pt x="7070" y="5303"/>
                  </a:cubicBezTo>
                  <a:lnTo>
                    <a:pt x="7070" y="5231"/>
                  </a:lnTo>
                  <a:lnTo>
                    <a:pt x="6709" y="686"/>
                  </a:lnTo>
                  <a:cubicBezTo>
                    <a:pt x="6673" y="470"/>
                    <a:pt x="6601" y="325"/>
                    <a:pt x="6457" y="181"/>
                  </a:cubicBezTo>
                  <a:cubicBezTo>
                    <a:pt x="6313" y="73"/>
                    <a:pt x="6132" y="1"/>
                    <a:pt x="59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4825;p64">
              <a:extLst>
                <a:ext uri="{FF2B5EF4-FFF2-40B4-BE49-F238E27FC236}">
                  <a16:creationId xmlns:a16="http://schemas.microsoft.com/office/drawing/2014/main" id="{A7F82954-850E-4647-B984-6C3B5ED1E257}"/>
                </a:ext>
              </a:extLst>
            </p:cNvPr>
            <p:cNvSpPr/>
            <p:nvPr/>
          </p:nvSpPr>
          <p:spPr>
            <a:xfrm>
              <a:off x="4739591" y="-166683"/>
              <a:ext cx="18104" cy="2089879"/>
            </a:xfrm>
            <a:custGeom>
              <a:avLst/>
              <a:gdLst/>
              <a:ahLst/>
              <a:cxnLst/>
              <a:rect l="l" t="t" r="r" b="b"/>
              <a:pathLst>
                <a:path w="722" h="67410" extrusionOk="0">
                  <a:moveTo>
                    <a:pt x="433" y="0"/>
                  </a:moveTo>
                  <a:cubicBezTo>
                    <a:pt x="253" y="0"/>
                    <a:pt x="108" y="144"/>
                    <a:pt x="108" y="289"/>
                  </a:cubicBezTo>
                  <a:cubicBezTo>
                    <a:pt x="36" y="11325"/>
                    <a:pt x="0" y="22362"/>
                    <a:pt x="0" y="33506"/>
                  </a:cubicBezTo>
                  <a:cubicBezTo>
                    <a:pt x="0" y="44651"/>
                    <a:pt x="36" y="55832"/>
                    <a:pt x="108" y="67085"/>
                  </a:cubicBezTo>
                  <a:cubicBezTo>
                    <a:pt x="108" y="67265"/>
                    <a:pt x="253" y="67409"/>
                    <a:pt x="433" y="67409"/>
                  </a:cubicBezTo>
                  <a:cubicBezTo>
                    <a:pt x="577" y="67409"/>
                    <a:pt x="722" y="67265"/>
                    <a:pt x="722" y="67085"/>
                  </a:cubicBezTo>
                  <a:cubicBezTo>
                    <a:pt x="649" y="55832"/>
                    <a:pt x="613" y="44651"/>
                    <a:pt x="613" y="33506"/>
                  </a:cubicBezTo>
                  <a:cubicBezTo>
                    <a:pt x="613" y="22362"/>
                    <a:pt x="649" y="11325"/>
                    <a:pt x="722" y="289"/>
                  </a:cubicBezTo>
                  <a:cubicBezTo>
                    <a:pt x="722" y="144"/>
                    <a:pt x="577" y="0"/>
                    <a:pt x="4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4826;p64">
              <a:extLst>
                <a:ext uri="{FF2B5EF4-FFF2-40B4-BE49-F238E27FC236}">
                  <a16:creationId xmlns:a16="http://schemas.microsoft.com/office/drawing/2014/main" id="{85D912B9-1B10-46BC-BE44-A0D9897E16B5}"/>
                </a:ext>
              </a:extLst>
            </p:cNvPr>
            <p:cNvSpPr/>
            <p:nvPr/>
          </p:nvSpPr>
          <p:spPr>
            <a:xfrm>
              <a:off x="4742325" y="1908025"/>
              <a:ext cx="15350" cy="1251550"/>
            </a:xfrm>
            <a:custGeom>
              <a:avLst/>
              <a:gdLst/>
              <a:ahLst/>
              <a:cxnLst/>
              <a:rect l="l" t="t" r="r" b="b"/>
              <a:pathLst>
                <a:path w="614" h="50062" extrusionOk="0">
                  <a:moveTo>
                    <a:pt x="325" y="0"/>
                  </a:moveTo>
                  <a:cubicBezTo>
                    <a:pt x="145" y="0"/>
                    <a:pt x="0" y="145"/>
                    <a:pt x="0" y="289"/>
                  </a:cubicBezTo>
                  <a:lnTo>
                    <a:pt x="0" y="49773"/>
                  </a:lnTo>
                  <a:cubicBezTo>
                    <a:pt x="0" y="49953"/>
                    <a:pt x="145" y="50061"/>
                    <a:pt x="325" y="50061"/>
                  </a:cubicBezTo>
                  <a:cubicBezTo>
                    <a:pt x="469" y="50061"/>
                    <a:pt x="614" y="49953"/>
                    <a:pt x="614" y="49773"/>
                  </a:cubicBezTo>
                  <a:lnTo>
                    <a:pt x="614" y="289"/>
                  </a:lnTo>
                  <a:cubicBezTo>
                    <a:pt x="614" y="145"/>
                    <a:pt x="469" y="0"/>
                    <a:pt x="3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4827;p64">
              <a:extLst>
                <a:ext uri="{FF2B5EF4-FFF2-40B4-BE49-F238E27FC236}">
                  <a16:creationId xmlns:a16="http://schemas.microsoft.com/office/drawing/2014/main" id="{E72F1EE3-FAA7-4366-9184-113FC37B2D92}"/>
                </a:ext>
              </a:extLst>
            </p:cNvPr>
            <p:cNvSpPr/>
            <p:nvPr/>
          </p:nvSpPr>
          <p:spPr>
            <a:xfrm>
              <a:off x="3923552" y="-166737"/>
              <a:ext cx="18104" cy="2984732"/>
            </a:xfrm>
            <a:custGeom>
              <a:avLst/>
              <a:gdLst/>
              <a:ahLst/>
              <a:cxnLst/>
              <a:rect l="l" t="t" r="r" b="b"/>
              <a:pathLst>
                <a:path w="722" h="103153" extrusionOk="0">
                  <a:moveTo>
                    <a:pt x="325" y="0"/>
                  </a:moveTo>
                  <a:cubicBezTo>
                    <a:pt x="145" y="0"/>
                    <a:pt x="0" y="108"/>
                    <a:pt x="0" y="289"/>
                  </a:cubicBezTo>
                  <a:cubicBezTo>
                    <a:pt x="73" y="17312"/>
                    <a:pt x="109" y="34372"/>
                    <a:pt x="109" y="51468"/>
                  </a:cubicBezTo>
                  <a:cubicBezTo>
                    <a:pt x="109" y="68564"/>
                    <a:pt x="73" y="85696"/>
                    <a:pt x="0" y="102864"/>
                  </a:cubicBezTo>
                  <a:cubicBezTo>
                    <a:pt x="0" y="103008"/>
                    <a:pt x="145" y="103152"/>
                    <a:pt x="325" y="103152"/>
                  </a:cubicBezTo>
                  <a:cubicBezTo>
                    <a:pt x="469" y="103152"/>
                    <a:pt x="614" y="103008"/>
                    <a:pt x="614" y="102864"/>
                  </a:cubicBezTo>
                  <a:cubicBezTo>
                    <a:pt x="686" y="85696"/>
                    <a:pt x="722" y="68564"/>
                    <a:pt x="722" y="51468"/>
                  </a:cubicBezTo>
                  <a:cubicBezTo>
                    <a:pt x="722" y="34372"/>
                    <a:pt x="686" y="17312"/>
                    <a:pt x="614" y="289"/>
                  </a:cubicBezTo>
                  <a:cubicBezTo>
                    <a:pt x="614" y="108"/>
                    <a:pt x="469" y="0"/>
                    <a:pt x="3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4828;p64">
              <a:extLst>
                <a:ext uri="{FF2B5EF4-FFF2-40B4-BE49-F238E27FC236}">
                  <a16:creationId xmlns:a16="http://schemas.microsoft.com/office/drawing/2014/main" id="{F15C8B4B-9642-4A21-B353-CB6908303700}"/>
                </a:ext>
              </a:extLst>
            </p:cNvPr>
            <p:cNvSpPr/>
            <p:nvPr/>
          </p:nvSpPr>
          <p:spPr>
            <a:xfrm>
              <a:off x="3599900" y="4261400"/>
              <a:ext cx="339050" cy="267825"/>
            </a:xfrm>
            <a:custGeom>
              <a:avLst/>
              <a:gdLst/>
              <a:ahLst/>
              <a:cxnLst/>
              <a:rect l="l" t="t" r="r" b="b"/>
              <a:pathLst>
                <a:path w="13562" h="10713" extrusionOk="0">
                  <a:moveTo>
                    <a:pt x="3102" y="1"/>
                  </a:moveTo>
                  <a:cubicBezTo>
                    <a:pt x="2128" y="1732"/>
                    <a:pt x="1010" y="3607"/>
                    <a:pt x="0" y="5375"/>
                  </a:cubicBezTo>
                  <a:cubicBezTo>
                    <a:pt x="1840" y="5663"/>
                    <a:pt x="4617" y="6348"/>
                    <a:pt x="6312" y="7863"/>
                  </a:cubicBezTo>
                  <a:cubicBezTo>
                    <a:pt x="7466" y="8909"/>
                    <a:pt x="8260" y="9883"/>
                    <a:pt x="8801" y="10712"/>
                  </a:cubicBezTo>
                  <a:cubicBezTo>
                    <a:pt x="10207" y="9847"/>
                    <a:pt x="11830" y="8909"/>
                    <a:pt x="13562" y="8007"/>
                  </a:cubicBezTo>
                  <a:cubicBezTo>
                    <a:pt x="12588" y="6132"/>
                    <a:pt x="10748" y="3210"/>
                    <a:pt x="7899" y="1696"/>
                  </a:cubicBezTo>
                  <a:cubicBezTo>
                    <a:pt x="5266" y="325"/>
                    <a:pt x="3860" y="37"/>
                    <a:pt x="31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4829;p64">
              <a:extLst>
                <a:ext uri="{FF2B5EF4-FFF2-40B4-BE49-F238E27FC236}">
                  <a16:creationId xmlns:a16="http://schemas.microsoft.com/office/drawing/2014/main" id="{1CEEF564-05B4-4C27-98E4-5AFA743BC73E}"/>
                </a:ext>
              </a:extLst>
            </p:cNvPr>
            <p:cNvSpPr/>
            <p:nvPr/>
          </p:nvSpPr>
          <p:spPr>
            <a:xfrm>
              <a:off x="3591775" y="4254175"/>
              <a:ext cx="355300" cy="282700"/>
            </a:xfrm>
            <a:custGeom>
              <a:avLst/>
              <a:gdLst/>
              <a:ahLst/>
              <a:cxnLst/>
              <a:rect l="l" t="t" r="r" b="b"/>
              <a:pathLst>
                <a:path w="14212" h="11308" extrusionOk="0">
                  <a:moveTo>
                    <a:pt x="3576" y="618"/>
                  </a:moveTo>
                  <a:cubicBezTo>
                    <a:pt x="4280" y="655"/>
                    <a:pt x="5666" y="966"/>
                    <a:pt x="8080" y="2273"/>
                  </a:cubicBezTo>
                  <a:cubicBezTo>
                    <a:pt x="10683" y="3643"/>
                    <a:pt x="12473" y="6282"/>
                    <a:pt x="13480" y="8150"/>
                  </a:cubicBezTo>
                  <a:lnTo>
                    <a:pt x="13480" y="8150"/>
                  </a:lnTo>
                  <a:cubicBezTo>
                    <a:pt x="11945" y="8987"/>
                    <a:pt x="10500" y="9821"/>
                    <a:pt x="9223" y="10601"/>
                  </a:cubicBezTo>
                  <a:lnTo>
                    <a:pt x="9223" y="10601"/>
                  </a:lnTo>
                  <a:cubicBezTo>
                    <a:pt x="8661" y="9816"/>
                    <a:pt x="7907" y="8891"/>
                    <a:pt x="6854" y="7936"/>
                  </a:cubicBezTo>
                  <a:cubicBezTo>
                    <a:pt x="5187" y="6469"/>
                    <a:pt x="2659" y="5773"/>
                    <a:pt x="804" y="5419"/>
                  </a:cubicBezTo>
                  <a:lnTo>
                    <a:pt x="804" y="5419"/>
                  </a:lnTo>
                  <a:cubicBezTo>
                    <a:pt x="1717" y="3856"/>
                    <a:pt x="2700" y="2171"/>
                    <a:pt x="3576" y="618"/>
                  </a:cubicBezTo>
                  <a:close/>
                  <a:moveTo>
                    <a:pt x="3427" y="1"/>
                  </a:moveTo>
                  <a:cubicBezTo>
                    <a:pt x="3319" y="1"/>
                    <a:pt x="3211" y="73"/>
                    <a:pt x="3175" y="145"/>
                  </a:cubicBezTo>
                  <a:cubicBezTo>
                    <a:pt x="2201" y="1840"/>
                    <a:pt x="1083" y="3752"/>
                    <a:pt x="73" y="5483"/>
                  </a:cubicBezTo>
                  <a:cubicBezTo>
                    <a:pt x="1" y="5591"/>
                    <a:pt x="1" y="5700"/>
                    <a:pt x="37" y="5772"/>
                  </a:cubicBezTo>
                  <a:cubicBezTo>
                    <a:pt x="73" y="5880"/>
                    <a:pt x="181" y="5916"/>
                    <a:pt x="253" y="5952"/>
                  </a:cubicBezTo>
                  <a:cubicBezTo>
                    <a:pt x="2093" y="6241"/>
                    <a:pt x="4834" y="6926"/>
                    <a:pt x="6421" y="8405"/>
                  </a:cubicBezTo>
                  <a:cubicBezTo>
                    <a:pt x="7539" y="9378"/>
                    <a:pt x="8332" y="10352"/>
                    <a:pt x="8873" y="11182"/>
                  </a:cubicBezTo>
                  <a:cubicBezTo>
                    <a:pt x="8920" y="11252"/>
                    <a:pt x="9013" y="11307"/>
                    <a:pt x="9112" y="11307"/>
                  </a:cubicBezTo>
                  <a:cubicBezTo>
                    <a:pt x="9165" y="11307"/>
                    <a:pt x="9220" y="11292"/>
                    <a:pt x="9270" y="11254"/>
                  </a:cubicBezTo>
                  <a:cubicBezTo>
                    <a:pt x="10713" y="10388"/>
                    <a:pt x="12300" y="9487"/>
                    <a:pt x="14031" y="8549"/>
                  </a:cubicBezTo>
                  <a:cubicBezTo>
                    <a:pt x="14175" y="8477"/>
                    <a:pt x="14211" y="8296"/>
                    <a:pt x="14139" y="8152"/>
                  </a:cubicBezTo>
                  <a:cubicBezTo>
                    <a:pt x="13165" y="6241"/>
                    <a:pt x="11290" y="3319"/>
                    <a:pt x="8332" y="1732"/>
                  </a:cubicBezTo>
                  <a:cubicBezTo>
                    <a:pt x="5735" y="326"/>
                    <a:pt x="4257" y="1"/>
                    <a:pt x="34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4830;p64">
              <a:extLst>
                <a:ext uri="{FF2B5EF4-FFF2-40B4-BE49-F238E27FC236}">
                  <a16:creationId xmlns:a16="http://schemas.microsoft.com/office/drawing/2014/main" id="{65B9E034-DDB6-409D-AED5-83F260808C00}"/>
                </a:ext>
              </a:extLst>
            </p:cNvPr>
            <p:cNvSpPr/>
            <p:nvPr/>
          </p:nvSpPr>
          <p:spPr>
            <a:xfrm>
              <a:off x="3592675" y="4213600"/>
              <a:ext cx="394975" cy="349875"/>
            </a:xfrm>
            <a:custGeom>
              <a:avLst/>
              <a:gdLst/>
              <a:ahLst/>
              <a:cxnLst/>
              <a:rect l="l" t="t" r="r" b="b"/>
              <a:pathLst>
                <a:path w="15799" h="13995" extrusionOk="0">
                  <a:moveTo>
                    <a:pt x="8801" y="1"/>
                  </a:moveTo>
                  <a:lnTo>
                    <a:pt x="1" y="10569"/>
                  </a:lnTo>
                  <a:lnTo>
                    <a:pt x="5375" y="13995"/>
                  </a:lnTo>
                  <a:lnTo>
                    <a:pt x="15798" y="3572"/>
                  </a:lnTo>
                  <a:lnTo>
                    <a:pt x="88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4831;p64">
              <a:extLst>
                <a:ext uri="{FF2B5EF4-FFF2-40B4-BE49-F238E27FC236}">
                  <a16:creationId xmlns:a16="http://schemas.microsoft.com/office/drawing/2014/main" id="{244AEC0E-764B-4BFC-9608-BCEC45767207}"/>
                </a:ext>
              </a:extLst>
            </p:cNvPr>
            <p:cNvSpPr/>
            <p:nvPr/>
          </p:nvSpPr>
          <p:spPr>
            <a:xfrm>
              <a:off x="3584575" y="4205450"/>
              <a:ext cx="411175" cy="365600"/>
            </a:xfrm>
            <a:custGeom>
              <a:avLst/>
              <a:gdLst/>
              <a:ahLst/>
              <a:cxnLst/>
              <a:rect l="l" t="t" r="r" b="b"/>
              <a:pathLst>
                <a:path w="16447" h="14624" extrusionOk="0">
                  <a:moveTo>
                    <a:pt x="9192" y="687"/>
                  </a:moveTo>
                  <a:lnTo>
                    <a:pt x="15617" y="3970"/>
                  </a:lnTo>
                  <a:lnTo>
                    <a:pt x="5663" y="13960"/>
                  </a:lnTo>
                  <a:lnTo>
                    <a:pt x="758" y="10822"/>
                  </a:lnTo>
                  <a:lnTo>
                    <a:pt x="9192" y="687"/>
                  </a:lnTo>
                  <a:close/>
                  <a:moveTo>
                    <a:pt x="9118" y="1"/>
                  </a:moveTo>
                  <a:cubicBezTo>
                    <a:pt x="9028" y="1"/>
                    <a:pt x="8943" y="41"/>
                    <a:pt x="8873" y="111"/>
                  </a:cubicBezTo>
                  <a:lnTo>
                    <a:pt x="72" y="10714"/>
                  </a:lnTo>
                  <a:cubicBezTo>
                    <a:pt x="36" y="10786"/>
                    <a:pt x="0" y="10859"/>
                    <a:pt x="36" y="10967"/>
                  </a:cubicBezTo>
                  <a:cubicBezTo>
                    <a:pt x="36" y="11039"/>
                    <a:pt x="72" y="11111"/>
                    <a:pt x="145" y="11147"/>
                  </a:cubicBezTo>
                  <a:lnTo>
                    <a:pt x="5555" y="14573"/>
                  </a:lnTo>
                  <a:cubicBezTo>
                    <a:pt x="5603" y="14606"/>
                    <a:pt x="5659" y="14624"/>
                    <a:pt x="5716" y="14624"/>
                  </a:cubicBezTo>
                  <a:cubicBezTo>
                    <a:pt x="5785" y="14624"/>
                    <a:pt x="5856" y="14597"/>
                    <a:pt x="5915" y="14537"/>
                  </a:cubicBezTo>
                  <a:lnTo>
                    <a:pt x="16339" y="4114"/>
                  </a:lnTo>
                  <a:cubicBezTo>
                    <a:pt x="16411" y="4042"/>
                    <a:pt x="16447" y="3934"/>
                    <a:pt x="16411" y="3862"/>
                  </a:cubicBezTo>
                  <a:cubicBezTo>
                    <a:pt x="16411" y="3753"/>
                    <a:pt x="16339" y="3681"/>
                    <a:pt x="16266" y="3645"/>
                  </a:cubicBezTo>
                  <a:lnTo>
                    <a:pt x="9269" y="38"/>
                  </a:lnTo>
                  <a:cubicBezTo>
                    <a:pt x="9218" y="13"/>
                    <a:pt x="9167" y="1"/>
                    <a:pt x="91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4832;p64">
              <a:extLst>
                <a:ext uri="{FF2B5EF4-FFF2-40B4-BE49-F238E27FC236}">
                  <a16:creationId xmlns:a16="http://schemas.microsoft.com/office/drawing/2014/main" id="{56EF0B74-220E-4CD5-AC10-283A0F87EE2A}"/>
                </a:ext>
              </a:extLst>
            </p:cNvPr>
            <p:cNvSpPr/>
            <p:nvPr/>
          </p:nvSpPr>
          <p:spPr>
            <a:xfrm>
              <a:off x="3659400" y="4259600"/>
              <a:ext cx="255200" cy="233550"/>
            </a:xfrm>
            <a:custGeom>
              <a:avLst/>
              <a:gdLst/>
              <a:ahLst/>
              <a:cxnLst/>
              <a:rect l="l" t="t" r="r" b="b"/>
              <a:pathLst>
                <a:path w="10208" h="9342" extrusionOk="0">
                  <a:moveTo>
                    <a:pt x="6601" y="0"/>
                  </a:moveTo>
                  <a:lnTo>
                    <a:pt x="1" y="7827"/>
                  </a:lnTo>
                  <a:lnTo>
                    <a:pt x="2598" y="9342"/>
                  </a:lnTo>
                  <a:lnTo>
                    <a:pt x="10208" y="1623"/>
                  </a:lnTo>
                  <a:lnTo>
                    <a:pt x="660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4833;p64">
              <a:extLst>
                <a:ext uri="{FF2B5EF4-FFF2-40B4-BE49-F238E27FC236}">
                  <a16:creationId xmlns:a16="http://schemas.microsoft.com/office/drawing/2014/main" id="{386E59AE-4E43-45C5-ACBA-BDAC5E6A6BC9}"/>
                </a:ext>
              </a:extLst>
            </p:cNvPr>
            <p:cNvSpPr/>
            <p:nvPr/>
          </p:nvSpPr>
          <p:spPr>
            <a:xfrm>
              <a:off x="3651300" y="4252025"/>
              <a:ext cx="271425" cy="248425"/>
            </a:xfrm>
            <a:custGeom>
              <a:avLst/>
              <a:gdLst/>
              <a:ahLst/>
              <a:cxnLst/>
              <a:rect l="l" t="t" r="r" b="b"/>
              <a:pathLst>
                <a:path w="10857" h="9937" extrusionOk="0">
                  <a:moveTo>
                    <a:pt x="7032" y="655"/>
                  </a:moveTo>
                  <a:lnTo>
                    <a:pt x="10027" y="2035"/>
                  </a:lnTo>
                  <a:lnTo>
                    <a:pt x="2886" y="9284"/>
                  </a:lnTo>
                  <a:lnTo>
                    <a:pt x="758" y="8058"/>
                  </a:lnTo>
                  <a:lnTo>
                    <a:pt x="7032" y="655"/>
                  </a:lnTo>
                  <a:close/>
                  <a:moveTo>
                    <a:pt x="6955" y="1"/>
                  </a:moveTo>
                  <a:cubicBezTo>
                    <a:pt x="6853" y="1"/>
                    <a:pt x="6761" y="34"/>
                    <a:pt x="6709" y="87"/>
                  </a:cubicBezTo>
                  <a:lnTo>
                    <a:pt x="72" y="7914"/>
                  </a:lnTo>
                  <a:cubicBezTo>
                    <a:pt x="36" y="7986"/>
                    <a:pt x="0" y="8094"/>
                    <a:pt x="0" y="8166"/>
                  </a:cubicBezTo>
                  <a:cubicBezTo>
                    <a:pt x="36" y="8274"/>
                    <a:pt x="72" y="8346"/>
                    <a:pt x="144" y="8382"/>
                  </a:cubicBezTo>
                  <a:lnTo>
                    <a:pt x="2777" y="9897"/>
                  </a:lnTo>
                  <a:cubicBezTo>
                    <a:pt x="2819" y="9925"/>
                    <a:pt x="2865" y="9937"/>
                    <a:pt x="2913" y="9937"/>
                  </a:cubicBezTo>
                  <a:cubicBezTo>
                    <a:pt x="2991" y="9937"/>
                    <a:pt x="3071" y="9906"/>
                    <a:pt x="3138" y="9861"/>
                  </a:cubicBezTo>
                  <a:lnTo>
                    <a:pt x="10748" y="2143"/>
                  </a:lnTo>
                  <a:cubicBezTo>
                    <a:pt x="10820" y="2071"/>
                    <a:pt x="10856" y="1962"/>
                    <a:pt x="10820" y="1890"/>
                  </a:cubicBezTo>
                  <a:cubicBezTo>
                    <a:pt x="10820" y="1782"/>
                    <a:pt x="10748" y="1710"/>
                    <a:pt x="10640" y="1638"/>
                  </a:cubicBezTo>
                  <a:lnTo>
                    <a:pt x="7069" y="15"/>
                  </a:lnTo>
                  <a:cubicBezTo>
                    <a:pt x="7031" y="5"/>
                    <a:pt x="6992" y="1"/>
                    <a:pt x="69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4834;p64">
              <a:extLst>
                <a:ext uri="{FF2B5EF4-FFF2-40B4-BE49-F238E27FC236}">
                  <a16:creationId xmlns:a16="http://schemas.microsoft.com/office/drawing/2014/main" id="{52C8EE74-943C-4362-895C-03BB3E6C761F}"/>
                </a:ext>
              </a:extLst>
            </p:cNvPr>
            <p:cNvSpPr/>
            <p:nvPr/>
          </p:nvSpPr>
          <p:spPr>
            <a:xfrm>
              <a:off x="2214925" y="4282725"/>
              <a:ext cx="151500" cy="319300"/>
            </a:xfrm>
            <a:custGeom>
              <a:avLst/>
              <a:gdLst/>
              <a:ahLst/>
              <a:cxnLst/>
              <a:rect l="l" t="t" r="r" b="b"/>
              <a:pathLst>
                <a:path w="6060" h="12772" extrusionOk="0">
                  <a:moveTo>
                    <a:pt x="2113" y="0"/>
                  </a:moveTo>
                  <a:cubicBezTo>
                    <a:pt x="1723" y="0"/>
                    <a:pt x="1333" y="155"/>
                    <a:pt x="974" y="482"/>
                  </a:cubicBezTo>
                  <a:cubicBezTo>
                    <a:pt x="0" y="1384"/>
                    <a:pt x="577" y="3440"/>
                    <a:pt x="830" y="4522"/>
                  </a:cubicBezTo>
                  <a:cubicBezTo>
                    <a:pt x="1227" y="6469"/>
                    <a:pt x="1551" y="8453"/>
                    <a:pt x="2200" y="10328"/>
                  </a:cubicBezTo>
                  <a:cubicBezTo>
                    <a:pt x="2489" y="11086"/>
                    <a:pt x="2814" y="12528"/>
                    <a:pt x="3751" y="12709"/>
                  </a:cubicBezTo>
                  <a:cubicBezTo>
                    <a:pt x="3943" y="12751"/>
                    <a:pt x="4121" y="12772"/>
                    <a:pt x="4285" y="12772"/>
                  </a:cubicBezTo>
                  <a:cubicBezTo>
                    <a:pt x="5503" y="12772"/>
                    <a:pt x="5956" y="11638"/>
                    <a:pt x="5987" y="10112"/>
                  </a:cubicBezTo>
                  <a:cubicBezTo>
                    <a:pt x="6060" y="7371"/>
                    <a:pt x="4761" y="3295"/>
                    <a:pt x="4473" y="2430"/>
                  </a:cubicBezTo>
                  <a:cubicBezTo>
                    <a:pt x="3988" y="899"/>
                    <a:pt x="3053" y="0"/>
                    <a:pt x="21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4835;p64">
              <a:extLst>
                <a:ext uri="{FF2B5EF4-FFF2-40B4-BE49-F238E27FC236}">
                  <a16:creationId xmlns:a16="http://schemas.microsoft.com/office/drawing/2014/main" id="{F7B03083-F1F1-43F4-933D-5CE8CAC53607}"/>
                </a:ext>
              </a:extLst>
            </p:cNvPr>
            <p:cNvSpPr/>
            <p:nvPr/>
          </p:nvSpPr>
          <p:spPr>
            <a:xfrm>
              <a:off x="2218525" y="4275825"/>
              <a:ext cx="153300" cy="333650"/>
            </a:xfrm>
            <a:custGeom>
              <a:avLst/>
              <a:gdLst/>
              <a:ahLst/>
              <a:cxnLst/>
              <a:rect l="l" t="t" r="r" b="b"/>
              <a:pathLst>
                <a:path w="6132" h="13346" extrusionOk="0">
                  <a:moveTo>
                    <a:pt x="1984" y="578"/>
                  </a:moveTo>
                  <a:cubicBezTo>
                    <a:pt x="2345" y="578"/>
                    <a:pt x="2742" y="758"/>
                    <a:pt x="3102" y="1119"/>
                  </a:cubicBezTo>
                  <a:cubicBezTo>
                    <a:pt x="3463" y="1515"/>
                    <a:pt x="3824" y="2056"/>
                    <a:pt x="4040" y="2814"/>
                  </a:cubicBezTo>
                  <a:cubicBezTo>
                    <a:pt x="4329" y="3643"/>
                    <a:pt x="5555" y="7539"/>
                    <a:pt x="5555" y="10208"/>
                  </a:cubicBezTo>
                  <a:cubicBezTo>
                    <a:pt x="5555" y="10280"/>
                    <a:pt x="5555" y="10316"/>
                    <a:pt x="5555" y="10388"/>
                  </a:cubicBezTo>
                  <a:cubicBezTo>
                    <a:pt x="5519" y="11145"/>
                    <a:pt x="5411" y="11758"/>
                    <a:pt x="5194" y="12155"/>
                  </a:cubicBezTo>
                  <a:cubicBezTo>
                    <a:pt x="5050" y="12336"/>
                    <a:pt x="4942" y="12480"/>
                    <a:pt x="4761" y="12588"/>
                  </a:cubicBezTo>
                  <a:cubicBezTo>
                    <a:pt x="4581" y="12696"/>
                    <a:pt x="4401" y="12768"/>
                    <a:pt x="4112" y="12768"/>
                  </a:cubicBezTo>
                  <a:cubicBezTo>
                    <a:pt x="4004" y="12768"/>
                    <a:pt x="3824" y="12732"/>
                    <a:pt x="3679" y="12696"/>
                  </a:cubicBezTo>
                  <a:cubicBezTo>
                    <a:pt x="3499" y="12660"/>
                    <a:pt x="3355" y="12588"/>
                    <a:pt x="3211" y="12444"/>
                  </a:cubicBezTo>
                  <a:cubicBezTo>
                    <a:pt x="3030" y="12227"/>
                    <a:pt x="2850" y="11903"/>
                    <a:pt x="2706" y="11542"/>
                  </a:cubicBezTo>
                  <a:cubicBezTo>
                    <a:pt x="2561" y="11181"/>
                    <a:pt x="2453" y="10785"/>
                    <a:pt x="2345" y="10496"/>
                  </a:cubicBezTo>
                  <a:cubicBezTo>
                    <a:pt x="1696" y="8657"/>
                    <a:pt x="1371" y="6709"/>
                    <a:pt x="974" y="4761"/>
                  </a:cubicBezTo>
                  <a:cubicBezTo>
                    <a:pt x="830" y="4112"/>
                    <a:pt x="578" y="3175"/>
                    <a:pt x="578" y="2345"/>
                  </a:cubicBezTo>
                  <a:cubicBezTo>
                    <a:pt x="578" y="1768"/>
                    <a:pt x="722" y="1299"/>
                    <a:pt x="1047" y="1010"/>
                  </a:cubicBezTo>
                  <a:cubicBezTo>
                    <a:pt x="1371" y="722"/>
                    <a:pt x="1660" y="578"/>
                    <a:pt x="1984" y="578"/>
                  </a:cubicBezTo>
                  <a:close/>
                  <a:moveTo>
                    <a:pt x="1984" y="1"/>
                  </a:moveTo>
                  <a:cubicBezTo>
                    <a:pt x="1515" y="1"/>
                    <a:pt x="1047" y="181"/>
                    <a:pt x="650" y="542"/>
                  </a:cubicBezTo>
                  <a:cubicBezTo>
                    <a:pt x="109" y="1010"/>
                    <a:pt x="1" y="1696"/>
                    <a:pt x="1" y="2345"/>
                  </a:cubicBezTo>
                  <a:cubicBezTo>
                    <a:pt x="1" y="3283"/>
                    <a:pt x="253" y="4257"/>
                    <a:pt x="397" y="4870"/>
                  </a:cubicBezTo>
                  <a:cubicBezTo>
                    <a:pt x="794" y="6817"/>
                    <a:pt x="1083" y="8801"/>
                    <a:pt x="1804" y="10713"/>
                  </a:cubicBezTo>
                  <a:cubicBezTo>
                    <a:pt x="1912" y="11073"/>
                    <a:pt x="2056" y="11614"/>
                    <a:pt x="2309" y="12155"/>
                  </a:cubicBezTo>
                  <a:cubicBezTo>
                    <a:pt x="2453" y="12408"/>
                    <a:pt x="2597" y="12660"/>
                    <a:pt x="2778" y="12840"/>
                  </a:cubicBezTo>
                  <a:cubicBezTo>
                    <a:pt x="2994" y="13057"/>
                    <a:pt x="3247" y="13237"/>
                    <a:pt x="3535" y="13309"/>
                  </a:cubicBezTo>
                  <a:cubicBezTo>
                    <a:pt x="3752" y="13345"/>
                    <a:pt x="3932" y="13345"/>
                    <a:pt x="4112" y="13345"/>
                  </a:cubicBezTo>
                  <a:cubicBezTo>
                    <a:pt x="4473" y="13345"/>
                    <a:pt x="4798" y="13273"/>
                    <a:pt x="5086" y="13129"/>
                  </a:cubicBezTo>
                  <a:cubicBezTo>
                    <a:pt x="5483" y="12877"/>
                    <a:pt x="5735" y="12480"/>
                    <a:pt x="5916" y="12011"/>
                  </a:cubicBezTo>
                  <a:cubicBezTo>
                    <a:pt x="6060" y="11542"/>
                    <a:pt x="6132" y="11001"/>
                    <a:pt x="6132" y="10424"/>
                  </a:cubicBezTo>
                  <a:cubicBezTo>
                    <a:pt x="6132" y="10352"/>
                    <a:pt x="6132" y="10280"/>
                    <a:pt x="6132" y="10208"/>
                  </a:cubicBezTo>
                  <a:cubicBezTo>
                    <a:pt x="6132" y="7358"/>
                    <a:pt x="4906" y="3499"/>
                    <a:pt x="4617" y="2633"/>
                  </a:cubicBezTo>
                  <a:cubicBezTo>
                    <a:pt x="4365" y="1804"/>
                    <a:pt x="4004" y="1155"/>
                    <a:pt x="3535" y="722"/>
                  </a:cubicBezTo>
                  <a:cubicBezTo>
                    <a:pt x="3102" y="253"/>
                    <a:pt x="2561" y="1"/>
                    <a:pt x="19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4836;p64">
              <a:extLst>
                <a:ext uri="{FF2B5EF4-FFF2-40B4-BE49-F238E27FC236}">
                  <a16:creationId xmlns:a16="http://schemas.microsoft.com/office/drawing/2014/main" id="{7EE49EEA-4A1E-4BE8-9A20-1108726E0FA4}"/>
                </a:ext>
              </a:extLst>
            </p:cNvPr>
            <p:cNvSpPr/>
            <p:nvPr/>
          </p:nvSpPr>
          <p:spPr>
            <a:xfrm>
              <a:off x="2166225" y="4403450"/>
              <a:ext cx="113650" cy="239800"/>
            </a:xfrm>
            <a:custGeom>
              <a:avLst/>
              <a:gdLst/>
              <a:ahLst/>
              <a:cxnLst/>
              <a:rect l="l" t="t" r="r" b="b"/>
              <a:pathLst>
                <a:path w="4546" h="9592" extrusionOk="0">
                  <a:moveTo>
                    <a:pt x="1591" y="1"/>
                  </a:moveTo>
                  <a:cubicBezTo>
                    <a:pt x="1297" y="1"/>
                    <a:pt x="1000" y="121"/>
                    <a:pt x="722" y="378"/>
                  </a:cubicBezTo>
                  <a:cubicBezTo>
                    <a:pt x="1" y="1063"/>
                    <a:pt x="433" y="2578"/>
                    <a:pt x="614" y="3407"/>
                  </a:cubicBezTo>
                  <a:cubicBezTo>
                    <a:pt x="902" y="4850"/>
                    <a:pt x="1155" y="6329"/>
                    <a:pt x="1660" y="7772"/>
                  </a:cubicBezTo>
                  <a:cubicBezTo>
                    <a:pt x="1876" y="8313"/>
                    <a:pt x="2093" y="9395"/>
                    <a:pt x="2814" y="9539"/>
                  </a:cubicBezTo>
                  <a:cubicBezTo>
                    <a:pt x="2965" y="9574"/>
                    <a:pt x="3104" y="9591"/>
                    <a:pt x="3231" y="9591"/>
                  </a:cubicBezTo>
                  <a:cubicBezTo>
                    <a:pt x="4141" y="9591"/>
                    <a:pt x="4477" y="8730"/>
                    <a:pt x="4509" y="7591"/>
                  </a:cubicBezTo>
                  <a:cubicBezTo>
                    <a:pt x="4545" y="5535"/>
                    <a:pt x="3571" y="2470"/>
                    <a:pt x="3355" y="1820"/>
                  </a:cubicBezTo>
                  <a:cubicBezTo>
                    <a:pt x="2974" y="679"/>
                    <a:pt x="2290" y="1"/>
                    <a:pt x="159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4837;p64">
              <a:extLst>
                <a:ext uri="{FF2B5EF4-FFF2-40B4-BE49-F238E27FC236}">
                  <a16:creationId xmlns:a16="http://schemas.microsoft.com/office/drawing/2014/main" id="{D50C033F-0F7F-4844-B70B-5876FE281982}"/>
                </a:ext>
              </a:extLst>
            </p:cNvPr>
            <p:cNvSpPr/>
            <p:nvPr/>
          </p:nvSpPr>
          <p:spPr>
            <a:xfrm>
              <a:off x="2166225" y="4395750"/>
              <a:ext cx="119950" cy="255200"/>
            </a:xfrm>
            <a:custGeom>
              <a:avLst/>
              <a:gdLst/>
              <a:ahLst/>
              <a:cxnLst/>
              <a:rect l="l" t="t" r="r" b="b"/>
              <a:pathLst>
                <a:path w="4798" h="10208" extrusionOk="0">
                  <a:moveTo>
                    <a:pt x="1588" y="614"/>
                  </a:moveTo>
                  <a:cubicBezTo>
                    <a:pt x="1840" y="614"/>
                    <a:pt x="2129" y="722"/>
                    <a:pt x="2381" y="1010"/>
                  </a:cubicBezTo>
                  <a:cubicBezTo>
                    <a:pt x="2670" y="1263"/>
                    <a:pt x="2886" y="1696"/>
                    <a:pt x="3066" y="2237"/>
                  </a:cubicBezTo>
                  <a:cubicBezTo>
                    <a:pt x="3283" y="2850"/>
                    <a:pt x="4184" y="5771"/>
                    <a:pt x="4184" y="7755"/>
                  </a:cubicBezTo>
                  <a:lnTo>
                    <a:pt x="4184" y="7899"/>
                  </a:lnTo>
                  <a:cubicBezTo>
                    <a:pt x="4184" y="8440"/>
                    <a:pt x="4076" y="8909"/>
                    <a:pt x="3932" y="9198"/>
                  </a:cubicBezTo>
                  <a:cubicBezTo>
                    <a:pt x="3860" y="9342"/>
                    <a:pt x="3752" y="9414"/>
                    <a:pt x="3643" y="9486"/>
                  </a:cubicBezTo>
                  <a:cubicBezTo>
                    <a:pt x="3535" y="9558"/>
                    <a:pt x="3391" y="9594"/>
                    <a:pt x="3211" y="9594"/>
                  </a:cubicBezTo>
                  <a:cubicBezTo>
                    <a:pt x="3102" y="9594"/>
                    <a:pt x="2994" y="9594"/>
                    <a:pt x="2886" y="9558"/>
                  </a:cubicBezTo>
                  <a:cubicBezTo>
                    <a:pt x="2778" y="9558"/>
                    <a:pt x="2670" y="9486"/>
                    <a:pt x="2561" y="9378"/>
                  </a:cubicBezTo>
                  <a:cubicBezTo>
                    <a:pt x="2453" y="9234"/>
                    <a:pt x="2309" y="8981"/>
                    <a:pt x="2201" y="8729"/>
                  </a:cubicBezTo>
                  <a:cubicBezTo>
                    <a:pt x="2093" y="8476"/>
                    <a:pt x="2020" y="8188"/>
                    <a:pt x="1948" y="7971"/>
                  </a:cubicBezTo>
                  <a:cubicBezTo>
                    <a:pt x="1443" y="6601"/>
                    <a:pt x="1227" y="5122"/>
                    <a:pt x="902" y="3643"/>
                  </a:cubicBezTo>
                  <a:cubicBezTo>
                    <a:pt x="794" y="3174"/>
                    <a:pt x="614" y="2453"/>
                    <a:pt x="614" y="1876"/>
                  </a:cubicBezTo>
                  <a:cubicBezTo>
                    <a:pt x="614" y="1443"/>
                    <a:pt x="722" y="1083"/>
                    <a:pt x="938" y="902"/>
                  </a:cubicBezTo>
                  <a:cubicBezTo>
                    <a:pt x="1155" y="686"/>
                    <a:pt x="1371" y="614"/>
                    <a:pt x="1588" y="614"/>
                  </a:cubicBezTo>
                  <a:close/>
                  <a:moveTo>
                    <a:pt x="1588" y="1"/>
                  </a:moveTo>
                  <a:cubicBezTo>
                    <a:pt x="1227" y="1"/>
                    <a:pt x="830" y="181"/>
                    <a:pt x="542" y="469"/>
                  </a:cubicBezTo>
                  <a:cubicBezTo>
                    <a:pt x="109" y="830"/>
                    <a:pt x="1" y="1371"/>
                    <a:pt x="1" y="1876"/>
                  </a:cubicBezTo>
                  <a:cubicBezTo>
                    <a:pt x="1" y="2561"/>
                    <a:pt x="217" y="3319"/>
                    <a:pt x="325" y="3788"/>
                  </a:cubicBezTo>
                  <a:cubicBezTo>
                    <a:pt x="614" y="5230"/>
                    <a:pt x="866" y="6709"/>
                    <a:pt x="1371" y="8152"/>
                  </a:cubicBezTo>
                  <a:cubicBezTo>
                    <a:pt x="1479" y="8440"/>
                    <a:pt x="1588" y="8873"/>
                    <a:pt x="1768" y="9234"/>
                  </a:cubicBezTo>
                  <a:cubicBezTo>
                    <a:pt x="1876" y="9450"/>
                    <a:pt x="1984" y="9630"/>
                    <a:pt x="2129" y="9811"/>
                  </a:cubicBezTo>
                  <a:cubicBezTo>
                    <a:pt x="2309" y="9955"/>
                    <a:pt x="2489" y="10099"/>
                    <a:pt x="2742" y="10171"/>
                  </a:cubicBezTo>
                  <a:cubicBezTo>
                    <a:pt x="2922" y="10171"/>
                    <a:pt x="3066" y="10208"/>
                    <a:pt x="3211" y="10208"/>
                  </a:cubicBezTo>
                  <a:cubicBezTo>
                    <a:pt x="3499" y="10208"/>
                    <a:pt x="3752" y="10135"/>
                    <a:pt x="3932" y="10027"/>
                  </a:cubicBezTo>
                  <a:cubicBezTo>
                    <a:pt x="4257" y="9811"/>
                    <a:pt x="4473" y="9486"/>
                    <a:pt x="4617" y="9126"/>
                  </a:cubicBezTo>
                  <a:cubicBezTo>
                    <a:pt x="4725" y="8765"/>
                    <a:pt x="4798" y="8368"/>
                    <a:pt x="4798" y="7899"/>
                  </a:cubicBezTo>
                  <a:lnTo>
                    <a:pt x="4798" y="7755"/>
                  </a:lnTo>
                  <a:cubicBezTo>
                    <a:pt x="4798" y="5627"/>
                    <a:pt x="3860" y="2706"/>
                    <a:pt x="3643" y="2056"/>
                  </a:cubicBezTo>
                  <a:cubicBezTo>
                    <a:pt x="3463" y="1443"/>
                    <a:pt x="3175" y="938"/>
                    <a:pt x="2814" y="578"/>
                  </a:cubicBezTo>
                  <a:cubicBezTo>
                    <a:pt x="2453" y="217"/>
                    <a:pt x="2057" y="1"/>
                    <a:pt x="15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4838;p64">
              <a:extLst>
                <a:ext uri="{FF2B5EF4-FFF2-40B4-BE49-F238E27FC236}">
                  <a16:creationId xmlns:a16="http://schemas.microsoft.com/office/drawing/2014/main" id="{86C8AD00-E01D-4AAE-9767-2A60A308657D}"/>
                </a:ext>
              </a:extLst>
            </p:cNvPr>
            <p:cNvSpPr/>
            <p:nvPr/>
          </p:nvSpPr>
          <p:spPr>
            <a:xfrm>
              <a:off x="2527800" y="4365100"/>
              <a:ext cx="239875" cy="326075"/>
            </a:xfrm>
            <a:custGeom>
              <a:avLst/>
              <a:gdLst/>
              <a:ahLst/>
              <a:cxnLst/>
              <a:rect l="l" t="t" r="r" b="b"/>
              <a:pathLst>
                <a:path w="9595" h="13043" extrusionOk="0">
                  <a:moveTo>
                    <a:pt x="289" y="0"/>
                  </a:moveTo>
                  <a:cubicBezTo>
                    <a:pt x="289" y="1"/>
                    <a:pt x="1" y="5302"/>
                    <a:pt x="686" y="5699"/>
                  </a:cubicBezTo>
                  <a:cubicBezTo>
                    <a:pt x="1371" y="6096"/>
                    <a:pt x="3896" y="6781"/>
                    <a:pt x="4220" y="6853"/>
                  </a:cubicBezTo>
                  <a:cubicBezTo>
                    <a:pt x="4509" y="6961"/>
                    <a:pt x="4293" y="7358"/>
                    <a:pt x="3896" y="8728"/>
                  </a:cubicBezTo>
                  <a:cubicBezTo>
                    <a:pt x="3535" y="10099"/>
                    <a:pt x="3896" y="11975"/>
                    <a:pt x="5086" y="12660"/>
                  </a:cubicBezTo>
                  <a:cubicBezTo>
                    <a:pt x="5525" y="12913"/>
                    <a:pt x="5920" y="13043"/>
                    <a:pt x="6250" y="13043"/>
                  </a:cubicBezTo>
                  <a:cubicBezTo>
                    <a:pt x="6812" y="13043"/>
                    <a:pt x="7182" y="12663"/>
                    <a:pt x="7250" y="11866"/>
                  </a:cubicBezTo>
                  <a:cubicBezTo>
                    <a:pt x="7358" y="10604"/>
                    <a:pt x="9594" y="6961"/>
                    <a:pt x="8909" y="5879"/>
                  </a:cubicBezTo>
                  <a:cubicBezTo>
                    <a:pt x="8224" y="4797"/>
                    <a:pt x="7142" y="3715"/>
                    <a:pt x="4978" y="3427"/>
                  </a:cubicBezTo>
                  <a:cubicBezTo>
                    <a:pt x="2850" y="3138"/>
                    <a:pt x="289" y="0"/>
                    <a:pt x="2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4839;p64">
              <a:extLst>
                <a:ext uri="{FF2B5EF4-FFF2-40B4-BE49-F238E27FC236}">
                  <a16:creationId xmlns:a16="http://schemas.microsoft.com/office/drawing/2014/main" id="{C02A6479-A0D9-4B38-90B5-729DB01152C9}"/>
                </a:ext>
              </a:extLst>
            </p:cNvPr>
            <p:cNvSpPr/>
            <p:nvPr/>
          </p:nvSpPr>
          <p:spPr>
            <a:xfrm>
              <a:off x="2526000" y="4357550"/>
              <a:ext cx="235350" cy="341200"/>
            </a:xfrm>
            <a:custGeom>
              <a:avLst/>
              <a:gdLst/>
              <a:ahLst/>
              <a:cxnLst/>
              <a:rect l="l" t="t" r="r" b="b"/>
              <a:pathLst>
                <a:path w="9414" h="13648" extrusionOk="0">
                  <a:moveTo>
                    <a:pt x="613" y="1069"/>
                  </a:moveTo>
                  <a:cubicBezTo>
                    <a:pt x="885" y="1369"/>
                    <a:pt x="1254" y="1751"/>
                    <a:pt x="1696" y="2142"/>
                  </a:cubicBezTo>
                  <a:cubicBezTo>
                    <a:pt x="2633" y="2971"/>
                    <a:pt x="3824" y="3873"/>
                    <a:pt x="5014" y="4053"/>
                  </a:cubicBezTo>
                  <a:cubicBezTo>
                    <a:pt x="6060" y="4161"/>
                    <a:pt x="6817" y="4486"/>
                    <a:pt x="7394" y="4919"/>
                  </a:cubicBezTo>
                  <a:cubicBezTo>
                    <a:pt x="7971" y="5316"/>
                    <a:pt x="8404" y="5821"/>
                    <a:pt x="8729" y="6362"/>
                  </a:cubicBezTo>
                  <a:cubicBezTo>
                    <a:pt x="8765" y="6434"/>
                    <a:pt x="8801" y="6542"/>
                    <a:pt x="8801" y="6722"/>
                  </a:cubicBezTo>
                  <a:cubicBezTo>
                    <a:pt x="8801" y="7047"/>
                    <a:pt x="8729" y="7480"/>
                    <a:pt x="8548" y="7948"/>
                  </a:cubicBezTo>
                  <a:cubicBezTo>
                    <a:pt x="8332" y="8670"/>
                    <a:pt x="7971" y="9463"/>
                    <a:pt x="7647" y="10221"/>
                  </a:cubicBezTo>
                  <a:cubicBezTo>
                    <a:pt x="7502" y="10617"/>
                    <a:pt x="7358" y="10942"/>
                    <a:pt x="7214" y="11267"/>
                  </a:cubicBezTo>
                  <a:cubicBezTo>
                    <a:pt x="7106" y="11591"/>
                    <a:pt x="7034" y="11880"/>
                    <a:pt x="7034" y="12132"/>
                  </a:cubicBezTo>
                  <a:cubicBezTo>
                    <a:pt x="6997" y="12493"/>
                    <a:pt x="6889" y="12745"/>
                    <a:pt x="6781" y="12854"/>
                  </a:cubicBezTo>
                  <a:cubicBezTo>
                    <a:pt x="6673" y="12998"/>
                    <a:pt x="6529" y="13034"/>
                    <a:pt x="6312" y="13034"/>
                  </a:cubicBezTo>
                  <a:cubicBezTo>
                    <a:pt x="6060" y="13034"/>
                    <a:pt x="5735" y="12926"/>
                    <a:pt x="5302" y="12709"/>
                  </a:cubicBezTo>
                  <a:cubicBezTo>
                    <a:pt x="4942" y="12493"/>
                    <a:pt x="4653" y="12096"/>
                    <a:pt x="4437" y="11663"/>
                  </a:cubicBezTo>
                  <a:cubicBezTo>
                    <a:pt x="4256" y="11195"/>
                    <a:pt x="4148" y="10654"/>
                    <a:pt x="4148" y="10113"/>
                  </a:cubicBezTo>
                  <a:cubicBezTo>
                    <a:pt x="4148" y="9788"/>
                    <a:pt x="4184" y="9427"/>
                    <a:pt x="4256" y="9103"/>
                  </a:cubicBezTo>
                  <a:cubicBezTo>
                    <a:pt x="4401" y="8670"/>
                    <a:pt x="4509" y="8309"/>
                    <a:pt x="4581" y="8057"/>
                  </a:cubicBezTo>
                  <a:cubicBezTo>
                    <a:pt x="4653" y="7768"/>
                    <a:pt x="4725" y="7588"/>
                    <a:pt x="4725" y="7407"/>
                  </a:cubicBezTo>
                  <a:cubicBezTo>
                    <a:pt x="4725" y="7299"/>
                    <a:pt x="4689" y="7191"/>
                    <a:pt x="4653" y="7083"/>
                  </a:cubicBezTo>
                  <a:cubicBezTo>
                    <a:pt x="4581" y="6975"/>
                    <a:pt x="4473" y="6903"/>
                    <a:pt x="4365" y="6866"/>
                  </a:cubicBezTo>
                  <a:cubicBezTo>
                    <a:pt x="4292" y="6866"/>
                    <a:pt x="4076" y="6794"/>
                    <a:pt x="3788" y="6722"/>
                  </a:cubicBezTo>
                  <a:cubicBezTo>
                    <a:pt x="3355" y="6578"/>
                    <a:pt x="2742" y="6398"/>
                    <a:pt x="2164" y="6217"/>
                  </a:cubicBezTo>
                  <a:cubicBezTo>
                    <a:pt x="1623" y="6037"/>
                    <a:pt x="1119" y="5857"/>
                    <a:pt x="902" y="5748"/>
                  </a:cubicBezTo>
                  <a:cubicBezTo>
                    <a:pt x="902" y="5712"/>
                    <a:pt x="830" y="5604"/>
                    <a:pt x="794" y="5388"/>
                  </a:cubicBezTo>
                  <a:cubicBezTo>
                    <a:pt x="650" y="4811"/>
                    <a:pt x="578" y="3693"/>
                    <a:pt x="578" y="2683"/>
                  </a:cubicBezTo>
                  <a:cubicBezTo>
                    <a:pt x="578" y="2091"/>
                    <a:pt x="611" y="1499"/>
                    <a:pt x="613" y="1069"/>
                  </a:cubicBezTo>
                  <a:close/>
                  <a:moveTo>
                    <a:pt x="354" y="0"/>
                  </a:moveTo>
                  <a:cubicBezTo>
                    <a:pt x="323" y="0"/>
                    <a:pt x="289" y="5"/>
                    <a:pt x="253" y="14"/>
                  </a:cubicBezTo>
                  <a:cubicBezTo>
                    <a:pt x="145" y="50"/>
                    <a:pt x="73" y="158"/>
                    <a:pt x="73" y="302"/>
                  </a:cubicBezTo>
                  <a:cubicBezTo>
                    <a:pt x="73" y="302"/>
                    <a:pt x="0" y="1420"/>
                    <a:pt x="0" y="2683"/>
                  </a:cubicBezTo>
                  <a:cubicBezTo>
                    <a:pt x="0" y="3440"/>
                    <a:pt x="0" y="4197"/>
                    <a:pt x="73" y="4847"/>
                  </a:cubicBezTo>
                  <a:cubicBezTo>
                    <a:pt x="109" y="5171"/>
                    <a:pt x="181" y="5460"/>
                    <a:pt x="217" y="5676"/>
                  </a:cubicBezTo>
                  <a:cubicBezTo>
                    <a:pt x="253" y="5784"/>
                    <a:pt x="289" y="5893"/>
                    <a:pt x="361" y="6001"/>
                  </a:cubicBezTo>
                  <a:cubicBezTo>
                    <a:pt x="397" y="6109"/>
                    <a:pt x="469" y="6181"/>
                    <a:pt x="614" y="6253"/>
                  </a:cubicBezTo>
                  <a:cubicBezTo>
                    <a:pt x="794" y="6362"/>
                    <a:pt x="1082" y="6470"/>
                    <a:pt x="1443" y="6614"/>
                  </a:cubicBezTo>
                  <a:cubicBezTo>
                    <a:pt x="1984" y="6794"/>
                    <a:pt x="2597" y="6975"/>
                    <a:pt x="3138" y="7155"/>
                  </a:cubicBezTo>
                  <a:cubicBezTo>
                    <a:pt x="3565" y="7277"/>
                    <a:pt x="3940" y="7373"/>
                    <a:pt x="4111" y="7422"/>
                  </a:cubicBezTo>
                  <a:lnTo>
                    <a:pt x="4111" y="7422"/>
                  </a:lnTo>
                  <a:cubicBezTo>
                    <a:pt x="4105" y="7478"/>
                    <a:pt x="4069" y="7648"/>
                    <a:pt x="4004" y="7876"/>
                  </a:cubicBezTo>
                  <a:cubicBezTo>
                    <a:pt x="3932" y="8129"/>
                    <a:pt x="3824" y="8489"/>
                    <a:pt x="3679" y="8958"/>
                  </a:cubicBezTo>
                  <a:cubicBezTo>
                    <a:pt x="3571" y="9319"/>
                    <a:pt x="3535" y="9716"/>
                    <a:pt x="3535" y="10113"/>
                  </a:cubicBezTo>
                  <a:cubicBezTo>
                    <a:pt x="3535" y="10726"/>
                    <a:pt x="3643" y="11339"/>
                    <a:pt x="3896" y="11880"/>
                  </a:cubicBezTo>
                  <a:cubicBezTo>
                    <a:pt x="4148" y="12421"/>
                    <a:pt x="4509" y="12926"/>
                    <a:pt x="5014" y="13214"/>
                  </a:cubicBezTo>
                  <a:cubicBezTo>
                    <a:pt x="5483" y="13467"/>
                    <a:pt x="5915" y="13647"/>
                    <a:pt x="6312" y="13647"/>
                  </a:cubicBezTo>
                  <a:cubicBezTo>
                    <a:pt x="6673" y="13647"/>
                    <a:pt x="6997" y="13503"/>
                    <a:pt x="7250" y="13250"/>
                  </a:cubicBezTo>
                  <a:cubicBezTo>
                    <a:pt x="7466" y="12998"/>
                    <a:pt x="7575" y="12637"/>
                    <a:pt x="7611" y="12204"/>
                  </a:cubicBezTo>
                  <a:cubicBezTo>
                    <a:pt x="7647" y="11988"/>
                    <a:pt x="7755" y="11591"/>
                    <a:pt x="7899" y="11158"/>
                  </a:cubicBezTo>
                  <a:cubicBezTo>
                    <a:pt x="8152" y="10509"/>
                    <a:pt x="8548" y="9680"/>
                    <a:pt x="8837" y="8922"/>
                  </a:cubicBezTo>
                  <a:cubicBezTo>
                    <a:pt x="9162" y="8129"/>
                    <a:pt x="9414" y="7371"/>
                    <a:pt x="9414" y="6722"/>
                  </a:cubicBezTo>
                  <a:cubicBezTo>
                    <a:pt x="9414" y="6470"/>
                    <a:pt x="9378" y="6253"/>
                    <a:pt x="9234" y="6037"/>
                  </a:cubicBezTo>
                  <a:cubicBezTo>
                    <a:pt x="8873" y="5460"/>
                    <a:pt x="8404" y="4883"/>
                    <a:pt x="7755" y="4414"/>
                  </a:cubicBezTo>
                  <a:cubicBezTo>
                    <a:pt x="7070" y="3945"/>
                    <a:pt x="6240" y="3584"/>
                    <a:pt x="5086" y="3440"/>
                  </a:cubicBezTo>
                  <a:cubicBezTo>
                    <a:pt x="4148" y="3332"/>
                    <a:pt x="2994" y="2502"/>
                    <a:pt x="2092" y="1673"/>
                  </a:cubicBezTo>
                  <a:cubicBezTo>
                    <a:pt x="1660" y="1276"/>
                    <a:pt x="1263" y="879"/>
                    <a:pt x="1010" y="591"/>
                  </a:cubicBezTo>
                  <a:cubicBezTo>
                    <a:pt x="866" y="447"/>
                    <a:pt x="758" y="338"/>
                    <a:pt x="686" y="230"/>
                  </a:cubicBezTo>
                  <a:cubicBezTo>
                    <a:pt x="614" y="158"/>
                    <a:pt x="578" y="122"/>
                    <a:pt x="578" y="122"/>
                  </a:cubicBezTo>
                  <a:cubicBezTo>
                    <a:pt x="523" y="41"/>
                    <a:pt x="449" y="0"/>
                    <a:pt x="3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4840;p64">
              <a:extLst>
                <a:ext uri="{FF2B5EF4-FFF2-40B4-BE49-F238E27FC236}">
                  <a16:creationId xmlns:a16="http://schemas.microsoft.com/office/drawing/2014/main" id="{FDC149D7-E20F-475A-A9BC-B90FF20FB1EA}"/>
                </a:ext>
              </a:extLst>
            </p:cNvPr>
            <p:cNvSpPr/>
            <p:nvPr/>
          </p:nvSpPr>
          <p:spPr>
            <a:xfrm>
              <a:off x="2313200" y="4261075"/>
              <a:ext cx="151500" cy="319325"/>
            </a:xfrm>
            <a:custGeom>
              <a:avLst/>
              <a:gdLst/>
              <a:ahLst/>
              <a:cxnLst/>
              <a:rect l="l" t="t" r="r" b="b"/>
              <a:pathLst>
                <a:path w="6060" h="12773" extrusionOk="0">
                  <a:moveTo>
                    <a:pt x="2142" y="1"/>
                  </a:moveTo>
                  <a:cubicBezTo>
                    <a:pt x="1757" y="1"/>
                    <a:pt x="1370" y="155"/>
                    <a:pt x="1011" y="482"/>
                  </a:cubicBezTo>
                  <a:cubicBezTo>
                    <a:pt x="1" y="1384"/>
                    <a:pt x="614" y="3440"/>
                    <a:pt x="830" y="4522"/>
                  </a:cubicBezTo>
                  <a:cubicBezTo>
                    <a:pt x="1263" y="6470"/>
                    <a:pt x="1552" y="8453"/>
                    <a:pt x="2237" y="10329"/>
                  </a:cubicBezTo>
                  <a:cubicBezTo>
                    <a:pt x="2525" y="11086"/>
                    <a:pt x="2850" y="12529"/>
                    <a:pt x="3788" y="12709"/>
                  </a:cubicBezTo>
                  <a:cubicBezTo>
                    <a:pt x="3980" y="12752"/>
                    <a:pt x="4157" y="12772"/>
                    <a:pt x="4321" y="12772"/>
                  </a:cubicBezTo>
                  <a:cubicBezTo>
                    <a:pt x="5540" y="12772"/>
                    <a:pt x="5992" y="11639"/>
                    <a:pt x="6024" y="10112"/>
                  </a:cubicBezTo>
                  <a:cubicBezTo>
                    <a:pt x="6060" y="7371"/>
                    <a:pt x="4798" y="3296"/>
                    <a:pt x="4509" y="2430"/>
                  </a:cubicBezTo>
                  <a:cubicBezTo>
                    <a:pt x="3999" y="900"/>
                    <a:pt x="3074" y="1"/>
                    <a:pt x="214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4841;p64">
              <a:extLst>
                <a:ext uri="{FF2B5EF4-FFF2-40B4-BE49-F238E27FC236}">
                  <a16:creationId xmlns:a16="http://schemas.microsoft.com/office/drawing/2014/main" id="{2023F7D7-B06A-4C22-BA0A-B0B4224EE705}"/>
                </a:ext>
              </a:extLst>
            </p:cNvPr>
            <p:cNvSpPr/>
            <p:nvPr/>
          </p:nvSpPr>
          <p:spPr>
            <a:xfrm>
              <a:off x="2316800" y="4254175"/>
              <a:ext cx="154225" cy="333650"/>
            </a:xfrm>
            <a:custGeom>
              <a:avLst/>
              <a:gdLst/>
              <a:ahLst/>
              <a:cxnLst/>
              <a:rect l="l" t="t" r="r" b="b"/>
              <a:pathLst>
                <a:path w="6169" h="13346" extrusionOk="0">
                  <a:moveTo>
                    <a:pt x="2021" y="578"/>
                  </a:moveTo>
                  <a:cubicBezTo>
                    <a:pt x="2381" y="578"/>
                    <a:pt x="2778" y="758"/>
                    <a:pt x="3139" y="1119"/>
                  </a:cubicBezTo>
                  <a:cubicBezTo>
                    <a:pt x="3499" y="1516"/>
                    <a:pt x="3824" y="2057"/>
                    <a:pt x="4076" y="2814"/>
                  </a:cubicBezTo>
                  <a:cubicBezTo>
                    <a:pt x="4365" y="3644"/>
                    <a:pt x="5591" y="7539"/>
                    <a:pt x="5555" y="10208"/>
                  </a:cubicBezTo>
                  <a:cubicBezTo>
                    <a:pt x="5555" y="10280"/>
                    <a:pt x="5555" y="10316"/>
                    <a:pt x="5555" y="10388"/>
                  </a:cubicBezTo>
                  <a:cubicBezTo>
                    <a:pt x="5555" y="11146"/>
                    <a:pt x="5447" y="11759"/>
                    <a:pt x="5195" y="12156"/>
                  </a:cubicBezTo>
                  <a:cubicBezTo>
                    <a:pt x="5086" y="12336"/>
                    <a:pt x="4942" y="12516"/>
                    <a:pt x="4798" y="12588"/>
                  </a:cubicBezTo>
                  <a:cubicBezTo>
                    <a:pt x="4617" y="12697"/>
                    <a:pt x="4401" y="12769"/>
                    <a:pt x="4149" y="12769"/>
                  </a:cubicBezTo>
                  <a:cubicBezTo>
                    <a:pt x="4004" y="12769"/>
                    <a:pt x="3860" y="12733"/>
                    <a:pt x="3680" y="12697"/>
                  </a:cubicBezTo>
                  <a:cubicBezTo>
                    <a:pt x="3535" y="12661"/>
                    <a:pt x="3391" y="12588"/>
                    <a:pt x="3247" y="12444"/>
                  </a:cubicBezTo>
                  <a:cubicBezTo>
                    <a:pt x="3031" y="12228"/>
                    <a:pt x="2886" y="11903"/>
                    <a:pt x="2742" y="11542"/>
                  </a:cubicBezTo>
                  <a:cubicBezTo>
                    <a:pt x="2598" y="11182"/>
                    <a:pt x="2490" y="10785"/>
                    <a:pt x="2381" y="10497"/>
                  </a:cubicBezTo>
                  <a:cubicBezTo>
                    <a:pt x="1696" y="8657"/>
                    <a:pt x="1408" y="6709"/>
                    <a:pt x="975" y="4762"/>
                  </a:cubicBezTo>
                  <a:cubicBezTo>
                    <a:pt x="867" y="4113"/>
                    <a:pt x="614" y="3175"/>
                    <a:pt x="614" y="2345"/>
                  </a:cubicBezTo>
                  <a:cubicBezTo>
                    <a:pt x="614" y="1768"/>
                    <a:pt x="722" y="1299"/>
                    <a:pt x="1047" y="1011"/>
                  </a:cubicBezTo>
                  <a:cubicBezTo>
                    <a:pt x="1371" y="722"/>
                    <a:pt x="1696" y="578"/>
                    <a:pt x="2021" y="578"/>
                  </a:cubicBezTo>
                  <a:close/>
                  <a:moveTo>
                    <a:pt x="2021" y="1"/>
                  </a:moveTo>
                  <a:cubicBezTo>
                    <a:pt x="1516" y="1"/>
                    <a:pt x="1047" y="181"/>
                    <a:pt x="650" y="542"/>
                  </a:cubicBezTo>
                  <a:cubicBezTo>
                    <a:pt x="145" y="1011"/>
                    <a:pt x="1" y="1696"/>
                    <a:pt x="1" y="2345"/>
                  </a:cubicBezTo>
                  <a:cubicBezTo>
                    <a:pt x="1" y="3283"/>
                    <a:pt x="289" y="4257"/>
                    <a:pt x="398" y="4870"/>
                  </a:cubicBezTo>
                  <a:cubicBezTo>
                    <a:pt x="830" y="6818"/>
                    <a:pt x="1119" y="8801"/>
                    <a:pt x="1804" y="10713"/>
                  </a:cubicBezTo>
                  <a:cubicBezTo>
                    <a:pt x="1949" y="11074"/>
                    <a:pt x="2093" y="11615"/>
                    <a:pt x="2345" y="12156"/>
                  </a:cubicBezTo>
                  <a:cubicBezTo>
                    <a:pt x="2453" y="12408"/>
                    <a:pt x="2634" y="12661"/>
                    <a:pt x="2814" y="12841"/>
                  </a:cubicBezTo>
                  <a:cubicBezTo>
                    <a:pt x="2994" y="13057"/>
                    <a:pt x="3247" y="13238"/>
                    <a:pt x="3572" y="13274"/>
                  </a:cubicBezTo>
                  <a:cubicBezTo>
                    <a:pt x="3788" y="13346"/>
                    <a:pt x="3968" y="13346"/>
                    <a:pt x="4149" y="13346"/>
                  </a:cubicBezTo>
                  <a:cubicBezTo>
                    <a:pt x="4509" y="13346"/>
                    <a:pt x="4834" y="13274"/>
                    <a:pt x="5086" y="13129"/>
                  </a:cubicBezTo>
                  <a:cubicBezTo>
                    <a:pt x="5483" y="12877"/>
                    <a:pt x="5772" y="12480"/>
                    <a:pt x="5916" y="12011"/>
                  </a:cubicBezTo>
                  <a:cubicBezTo>
                    <a:pt x="6096" y="11542"/>
                    <a:pt x="6168" y="11001"/>
                    <a:pt x="6168" y="10424"/>
                  </a:cubicBezTo>
                  <a:cubicBezTo>
                    <a:pt x="6168" y="10352"/>
                    <a:pt x="6168" y="10280"/>
                    <a:pt x="6168" y="10208"/>
                  </a:cubicBezTo>
                  <a:cubicBezTo>
                    <a:pt x="6168" y="7359"/>
                    <a:pt x="4942" y="3499"/>
                    <a:pt x="4654" y="2634"/>
                  </a:cubicBezTo>
                  <a:cubicBezTo>
                    <a:pt x="4401" y="1804"/>
                    <a:pt x="4004" y="1155"/>
                    <a:pt x="3572" y="722"/>
                  </a:cubicBezTo>
                  <a:cubicBezTo>
                    <a:pt x="3103" y="253"/>
                    <a:pt x="2562" y="1"/>
                    <a:pt x="20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4842;p64">
              <a:extLst>
                <a:ext uri="{FF2B5EF4-FFF2-40B4-BE49-F238E27FC236}">
                  <a16:creationId xmlns:a16="http://schemas.microsoft.com/office/drawing/2014/main" id="{A4C1B99E-C712-44A9-9CB9-5132FF23B59B}"/>
                </a:ext>
              </a:extLst>
            </p:cNvPr>
            <p:cNvSpPr/>
            <p:nvPr/>
          </p:nvSpPr>
          <p:spPr>
            <a:xfrm>
              <a:off x="2431325" y="4289025"/>
              <a:ext cx="151500" cy="319325"/>
            </a:xfrm>
            <a:custGeom>
              <a:avLst/>
              <a:gdLst/>
              <a:ahLst/>
              <a:cxnLst/>
              <a:rect l="l" t="t" r="r" b="b"/>
              <a:pathLst>
                <a:path w="6060" h="12773" extrusionOk="0">
                  <a:moveTo>
                    <a:pt x="2113" y="1"/>
                  </a:moveTo>
                  <a:cubicBezTo>
                    <a:pt x="1723" y="1"/>
                    <a:pt x="1333" y="155"/>
                    <a:pt x="974" y="482"/>
                  </a:cubicBezTo>
                  <a:cubicBezTo>
                    <a:pt x="0" y="1384"/>
                    <a:pt x="577" y="3440"/>
                    <a:pt x="830" y="4522"/>
                  </a:cubicBezTo>
                  <a:cubicBezTo>
                    <a:pt x="1227" y="6470"/>
                    <a:pt x="1515" y="8453"/>
                    <a:pt x="2201" y="10329"/>
                  </a:cubicBezTo>
                  <a:cubicBezTo>
                    <a:pt x="2489" y="11086"/>
                    <a:pt x="2814" y="12493"/>
                    <a:pt x="3751" y="12709"/>
                  </a:cubicBezTo>
                  <a:cubicBezTo>
                    <a:pt x="3944" y="12752"/>
                    <a:pt x="4121" y="12772"/>
                    <a:pt x="4285" y="12772"/>
                  </a:cubicBezTo>
                  <a:cubicBezTo>
                    <a:pt x="5503" y="12772"/>
                    <a:pt x="5956" y="11639"/>
                    <a:pt x="5988" y="10112"/>
                  </a:cubicBezTo>
                  <a:cubicBezTo>
                    <a:pt x="6060" y="7335"/>
                    <a:pt x="4761" y="3296"/>
                    <a:pt x="4473" y="2430"/>
                  </a:cubicBezTo>
                  <a:cubicBezTo>
                    <a:pt x="3988" y="900"/>
                    <a:pt x="3053" y="1"/>
                    <a:pt x="211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4843;p64">
              <a:extLst>
                <a:ext uri="{FF2B5EF4-FFF2-40B4-BE49-F238E27FC236}">
                  <a16:creationId xmlns:a16="http://schemas.microsoft.com/office/drawing/2014/main" id="{FC1742FA-5431-4D39-854B-B23FC27C9BE4}"/>
                </a:ext>
              </a:extLst>
            </p:cNvPr>
            <p:cNvSpPr/>
            <p:nvPr/>
          </p:nvSpPr>
          <p:spPr>
            <a:xfrm>
              <a:off x="2434025" y="4281225"/>
              <a:ext cx="154225" cy="334550"/>
            </a:xfrm>
            <a:custGeom>
              <a:avLst/>
              <a:gdLst/>
              <a:ahLst/>
              <a:cxnLst/>
              <a:rect l="l" t="t" r="r" b="b"/>
              <a:pathLst>
                <a:path w="6169" h="13382" extrusionOk="0">
                  <a:moveTo>
                    <a:pt x="2020" y="614"/>
                  </a:moveTo>
                  <a:cubicBezTo>
                    <a:pt x="2381" y="614"/>
                    <a:pt x="2778" y="794"/>
                    <a:pt x="3138" y="1155"/>
                  </a:cubicBezTo>
                  <a:cubicBezTo>
                    <a:pt x="3499" y="1516"/>
                    <a:pt x="3860" y="2093"/>
                    <a:pt x="4076" y="2814"/>
                  </a:cubicBezTo>
                  <a:cubicBezTo>
                    <a:pt x="4365" y="3680"/>
                    <a:pt x="5591" y="7539"/>
                    <a:pt x="5591" y="10208"/>
                  </a:cubicBezTo>
                  <a:cubicBezTo>
                    <a:pt x="5591" y="10280"/>
                    <a:pt x="5591" y="10352"/>
                    <a:pt x="5591" y="10424"/>
                  </a:cubicBezTo>
                  <a:cubicBezTo>
                    <a:pt x="5555" y="11146"/>
                    <a:pt x="5447" y="11759"/>
                    <a:pt x="5230" y="12192"/>
                  </a:cubicBezTo>
                  <a:cubicBezTo>
                    <a:pt x="5086" y="12372"/>
                    <a:pt x="4978" y="12516"/>
                    <a:pt x="4798" y="12624"/>
                  </a:cubicBezTo>
                  <a:cubicBezTo>
                    <a:pt x="4617" y="12733"/>
                    <a:pt x="4437" y="12769"/>
                    <a:pt x="4148" y="12769"/>
                  </a:cubicBezTo>
                  <a:cubicBezTo>
                    <a:pt x="4040" y="12769"/>
                    <a:pt x="3860" y="12769"/>
                    <a:pt x="3716" y="12733"/>
                  </a:cubicBezTo>
                  <a:cubicBezTo>
                    <a:pt x="3535" y="12697"/>
                    <a:pt x="3391" y="12588"/>
                    <a:pt x="3247" y="12444"/>
                  </a:cubicBezTo>
                  <a:cubicBezTo>
                    <a:pt x="3066" y="12264"/>
                    <a:pt x="2886" y="11903"/>
                    <a:pt x="2742" y="11542"/>
                  </a:cubicBezTo>
                  <a:cubicBezTo>
                    <a:pt x="2597" y="11182"/>
                    <a:pt x="2489" y="10821"/>
                    <a:pt x="2381" y="10533"/>
                  </a:cubicBezTo>
                  <a:cubicBezTo>
                    <a:pt x="1732" y="8693"/>
                    <a:pt x="1407" y="6746"/>
                    <a:pt x="1010" y="4762"/>
                  </a:cubicBezTo>
                  <a:cubicBezTo>
                    <a:pt x="866" y="4113"/>
                    <a:pt x="614" y="3175"/>
                    <a:pt x="614" y="2381"/>
                  </a:cubicBezTo>
                  <a:cubicBezTo>
                    <a:pt x="614" y="1804"/>
                    <a:pt x="758" y="1299"/>
                    <a:pt x="1083" y="1011"/>
                  </a:cubicBezTo>
                  <a:cubicBezTo>
                    <a:pt x="1407" y="722"/>
                    <a:pt x="1696" y="614"/>
                    <a:pt x="2020" y="614"/>
                  </a:cubicBezTo>
                  <a:close/>
                  <a:moveTo>
                    <a:pt x="2020" y="1"/>
                  </a:moveTo>
                  <a:cubicBezTo>
                    <a:pt x="1551" y="1"/>
                    <a:pt x="1083" y="217"/>
                    <a:pt x="650" y="578"/>
                  </a:cubicBezTo>
                  <a:cubicBezTo>
                    <a:pt x="145" y="1047"/>
                    <a:pt x="1" y="1732"/>
                    <a:pt x="1" y="2381"/>
                  </a:cubicBezTo>
                  <a:cubicBezTo>
                    <a:pt x="37" y="3319"/>
                    <a:pt x="289" y="4257"/>
                    <a:pt x="397" y="4906"/>
                  </a:cubicBezTo>
                  <a:cubicBezTo>
                    <a:pt x="830" y="6818"/>
                    <a:pt x="1119" y="8801"/>
                    <a:pt x="1840" y="10749"/>
                  </a:cubicBezTo>
                  <a:cubicBezTo>
                    <a:pt x="1948" y="11074"/>
                    <a:pt x="2093" y="11651"/>
                    <a:pt x="2345" y="12156"/>
                  </a:cubicBezTo>
                  <a:cubicBezTo>
                    <a:pt x="2489" y="12408"/>
                    <a:pt x="2634" y="12661"/>
                    <a:pt x="2814" y="12877"/>
                  </a:cubicBezTo>
                  <a:cubicBezTo>
                    <a:pt x="3030" y="13093"/>
                    <a:pt x="3283" y="13238"/>
                    <a:pt x="3571" y="13310"/>
                  </a:cubicBezTo>
                  <a:cubicBezTo>
                    <a:pt x="3788" y="13346"/>
                    <a:pt x="3968" y="13382"/>
                    <a:pt x="4148" y="13382"/>
                  </a:cubicBezTo>
                  <a:cubicBezTo>
                    <a:pt x="4509" y="13382"/>
                    <a:pt x="4834" y="13310"/>
                    <a:pt x="5122" y="13129"/>
                  </a:cubicBezTo>
                  <a:cubicBezTo>
                    <a:pt x="5519" y="12877"/>
                    <a:pt x="5771" y="12480"/>
                    <a:pt x="5916" y="12047"/>
                  </a:cubicBezTo>
                  <a:cubicBezTo>
                    <a:pt x="6096" y="11579"/>
                    <a:pt x="6168" y="11038"/>
                    <a:pt x="6168" y="10424"/>
                  </a:cubicBezTo>
                  <a:cubicBezTo>
                    <a:pt x="6168" y="10352"/>
                    <a:pt x="6168" y="10280"/>
                    <a:pt x="6168" y="10208"/>
                  </a:cubicBezTo>
                  <a:cubicBezTo>
                    <a:pt x="6168" y="7395"/>
                    <a:pt x="4942" y="3500"/>
                    <a:pt x="4653" y="2634"/>
                  </a:cubicBezTo>
                  <a:cubicBezTo>
                    <a:pt x="4401" y="1840"/>
                    <a:pt x="4040" y="1191"/>
                    <a:pt x="3571" y="722"/>
                  </a:cubicBezTo>
                  <a:cubicBezTo>
                    <a:pt x="3138" y="290"/>
                    <a:pt x="2597" y="1"/>
                    <a:pt x="20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4844;p64">
              <a:extLst>
                <a:ext uri="{FF2B5EF4-FFF2-40B4-BE49-F238E27FC236}">
                  <a16:creationId xmlns:a16="http://schemas.microsoft.com/office/drawing/2014/main" id="{41D20E83-78AF-486F-9595-D70BF686AB15}"/>
                </a:ext>
              </a:extLst>
            </p:cNvPr>
            <p:cNvSpPr/>
            <p:nvPr/>
          </p:nvSpPr>
          <p:spPr>
            <a:xfrm>
              <a:off x="3493500" y="4624625"/>
              <a:ext cx="241675" cy="332750"/>
            </a:xfrm>
            <a:custGeom>
              <a:avLst/>
              <a:gdLst/>
              <a:ahLst/>
              <a:cxnLst/>
              <a:rect l="l" t="t" r="r" b="b"/>
              <a:pathLst>
                <a:path w="9667" h="13310" extrusionOk="0">
                  <a:moveTo>
                    <a:pt x="7152" y="0"/>
                  </a:moveTo>
                  <a:cubicBezTo>
                    <a:pt x="6332" y="0"/>
                    <a:pt x="5421" y="554"/>
                    <a:pt x="4653" y="1630"/>
                  </a:cubicBezTo>
                  <a:cubicBezTo>
                    <a:pt x="4076" y="2459"/>
                    <a:pt x="1371" y="6246"/>
                    <a:pt x="541" y="9312"/>
                  </a:cubicBezTo>
                  <a:cubicBezTo>
                    <a:pt x="0" y="11223"/>
                    <a:pt x="181" y="12846"/>
                    <a:pt x="2020" y="13279"/>
                  </a:cubicBezTo>
                  <a:cubicBezTo>
                    <a:pt x="2105" y="13300"/>
                    <a:pt x="2188" y="13309"/>
                    <a:pt x="2269" y="13309"/>
                  </a:cubicBezTo>
                  <a:cubicBezTo>
                    <a:pt x="3193" y="13309"/>
                    <a:pt x="3903" y="12070"/>
                    <a:pt x="4401" y="11440"/>
                  </a:cubicBezTo>
                  <a:cubicBezTo>
                    <a:pt x="5735" y="9709"/>
                    <a:pt x="6709" y="7725"/>
                    <a:pt x="7791" y="5777"/>
                  </a:cubicBezTo>
                  <a:cubicBezTo>
                    <a:pt x="8368" y="4695"/>
                    <a:pt x="9666" y="2784"/>
                    <a:pt x="8945" y="1305"/>
                  </a:cubicBezTo>
                  <a:cubicBezTo>
                    <a:pt x="8523" y="428"/>
                    <a:pt x="7873" y="0"/>
                    <a:pt x="71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4845;p64">
              <a:extLst>
                <a:ext uri="{FF2B5EF4-FFF2-40B4-BE49-F238E27FC236}">
                  <a16:creationId xmlns:a16="http://schemas.microsoft.com/office/drawing/2014/main" id="{5A3D56A9-AFCC-457F-A892-72621EE89299}"/>
                </a:ext>
              </a:extLst>
            </p:cNvPr>
            <p:cNvSpPr/>
            <p:nvPr/>
          </p:nvSpPr>
          <p:spPr>
            <a:xfrm>
              <a:off x="3492600" y="4617575"/>
              <a:ext cx="237175" cy="347150"/>
            </a:xfrm>
            <a:custGeom>
              <a:avLst/>
              <a:gdLst/>
              <a:ahLst/>
              <a:cxnLst/>
              <a:rect l="l" t="t" r="r" b="b"/>
              <a:pathLst>
                <a:path w="9487" h="13886" extrusionOk="0">
                  <a:moveTo>
                    <a:pt x="7178" y="577"/>
                  </a:moveTo>
                  <a:cubicBezTo>
                    <a:pt x="7502" y="577"/>
                    <a:pt x="7755" y="685"/>
                    <a:pt x="8007" y="866"/>
                  </a:cubicBezTo>
                  <a:cubicBezTo>
                    <a:pt x="8260" y="1046"/>
                    <a:pt x="8512" y="1298"/>
                    <a:pt x="8693" y="1695"/>
                  </a:cubicBezTo>
                  <a:cubicBezTo>
                    <a:pt x="8837" y="1984"/>
                    <a:pt x="8909" y="2236"/>
                    <a:pt x="8909" y="2561"/>
                  </a:cubicBezTo>
                  <a:cubicBezTo>
                    <a:pt x="8909" y="3138"/>
                    <a:pt x="8693" y="3751"/>
                    <a:pt x="8404" y="4364"/>
                  </a:cubicBezTo>
                  <a:cubicBezTo>
                    <a:pt x="8115" y="4941"/>
                    <a:pt x="7791" y="5482"/>
                    <a:pt x="7538" y="5915"/>
                  </a:cubicBezTo>
                  <a:cubicBezTo>
                    <a:pt x="6456" y="7863"/>
                    <a:pt x="5519" y="9846"/>
                    <a:pt x="4220" y="11542"/>
                  </a:cubicBezTo>
                  <a:cubicBezTo>
                    <a:pt x="3932" y="11866"/>
                    <a:pt x="3643" y="12335"/>
                    <a:pt x="3319" y="12696"/>
                  </a:cubicBezTo>
                  <a:cubicBezTo>
                    <a:pt x="3138" y="12876"/>
                    <a:pt x="2958" y="13020"/>
                    <a:pt x="2814" y="13128"/>
                  </a:cubicBezTo>
                  <a:cubicBezTo>
                    <a:pt x="2633" y="13237"/>
                    <a:pt x="2453" y="13309"/>
                    <a:pt x="2309" y="13309"/>
                  </a:cubicBezTo>
                  <a:cubicBezTo>
                    <a:pt x="2237" y="13309"/>
                    <a:pt x="2200" y="13273"/>
                    <a:pt x="2128" y="13273"/>
                  </a:cubicBezTo>
                  <a:cubicBezTo>
                    <a:pt x="1551" y="13128"/>
                    <a:pt x="1191" y="12876"/>
                    <a:pt x="974" y="12551"/>
                  </a:cubicBezTo>
                  <a:cubicBezTo>
                    <a:pt x="722" y="12227"/>
                    <a:pt x="614" y="11758"/>
                    <a:pt x="614" y="11253"/>
                  </a:cubicBezTo>
                  <a:cubicBezTo>
                    <a:pt x="614" y="10784"/>
                    <a:pt x="722" y="10243"/>
                    <a:pt x="866" y="9666"/>
                  </a:cubicBezTo>
                  <a:cubicBezTo>
                    <a:pt x="1696" y="6709"/>
                    <a:pt x="4328" y="2885"/>
                    <a:pt x="4942" y="2092"/>
                  </a:cubicBezTo>
                  <a:cubicBezTo>
                    <a:pt x="5663" y="1082"/>
                    <a:pt x="6529" y="577"/>
                    <a:pt x="7178" y="577"/>
                  </a:cubicBezTo>
                  <a:close/>
                  <a:moveTo>
                    <a:pt x="7178" y="0"/>
                  </a:moveTo>
                  <a:cubicBezTo>
                    <a:pt x="6240" y="0"/>
                    <a:pt x="5266" y="613"/>
                    <a:pt x="4437" y="1731"/>
                  </a:cubicBezTo>
                  <a:cubicBezTo>
                    <a:pt x="3860" y="2597"/>
                    <a:pt x="1155" y="6348"/>
                    <a:pt x="289" y="9522"/>
                  </a:cubicBezTo>
                  <a:cubicBezTo>
                    <a:pt x="109" y="10099"/>
                    <a:pt x="0" y="10712"/>
                    <a:pt x="0" y="11253"/>
                  </a:cubicBezTo>
                  <a:cubicBezTo>
                    <a:pt x="0" y="11866"/>
                    <a:pt x="145" y="12407"/>
                    <a:pt x="469" y="12876"/>
                  </a:cubicBezTo>
                  <a:cubicBezTo>
                    <a:pt x="794" y="13345"/>
                    <a:pt x="1299" y="13669"/>
                    <a:pt x="1984" y="13850"/>
                  </a:cubicBezTo>
                  <a:cubicBezTo>
                    <a:pt x="2092" y="13886"/>
                    <a:pt x="2200" y="13886"/>
                    <a:pt x="2309" y="13886"/>
                  </a:cubicBezTo>
                  <a:cubicBezTo>
                    <a:pt x="2597" y="13886"/>
                    <a:pt x="2886" y="13778"/>
                    <a:pt x="3102" y="13633"/>
                  </a:cubicBezTo>
                  <a:cubicBezTo>
                    <a:pt x="3463" y="13417"/>
                    <a:pt x="3787" y="13092"/>
                    <a:pt x="4040" y="12768"/>
                  </a:cubicBezTo>
                  <a:cubicBezTo>
                    <a:pt x="4292" y="12443"/>
                    <a:pt x="4509" y="12119"/>
                    <a:pt x="4689" y="11902"/>
                  </a:cubicBezTo>
                  <a:cubicBezTo>
                    <a:pt x="6024" y="10135"/>
                    <a:pt x="6997" y="8151"/>
                    <a:pt x="8079" y="6204"/>
                  </a:cubicBezTo>
                  <a:cubicBezTo>
                    <a:pt x="8296" y="5807"/>
                    <a:pt x="8656" y="5230"/>
                    <a:pt x="8945" y="4617"/>
                  </a:cubicBezTo>
                  <a:cubicBezTo>
                    <a:pt x="9234" y="3967"/>
                    <a:pt x="9486" y="3282"/>
                    <a:pt x="9486" y="2561"/>
                  </a:cubicBezTo>
                  <a:cubicBezTo>
                    <a:pt x="9486" y="2164"/>
                    <a:pt x="9414" y="1803"/>
                    <a:pt x="9234" y="1443"/>
                  </a:cubicBezTo>
                  <a:cubicBezTo>
                    <a:pt x="9017" y="974"/>
                    <a:pt x="8729" y="613"/>
                    <a:pt x="8368" y="361"/>
                  </a:cubicBezTo>
                  <a:cubicBezTo>
                    <a:pt x="8007" y="108"/>
                    <a:pt x="7611" y="0"/>
                    <a:pt x="71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4846;p64">
              <a:extLst>
                <a:ext uri="{FF2B5EF4-FFF2-40B4-BE49-F238E27FC236}">
                  <a16:creationId xmlns:a16="http://schemas.microsoft.com/office/drawing/2014/main" id="{46F2BA8C-3A5D-4F85-9459-70AD6C787A75}"/>
                </a:ext>
              </a:extLst>
            </p:cNvPr>
            <p:cNvSpPr/>
            <p:nvPr/>
          </p:nvSpPr>
          <p:spPr>
            <a:xfrm>
              <a:off x="3610725" y="4730250"/>
              <a:ext cx="182150" cy="250325"/>
            </a:xfrm>
            <a:custGeom>
              <a:avLst/>
              <a:gdLst/>
              <a:ahLst/>
              <a:cxnLst/>
              <a:rect l="l" t="t" r="r" b="b"/>
              <a:pathLst>
                <a:path w="7286" h="10013" extrusionOk="0">
                  <a:moveTo>
                    <a:pt x="5370" y="1"/>
                  </a:moveTo>
                  <a:cubicBezTo>
                    <a:pt x="4757" y="1"/>
                    <a:pt x="4076" y="419"/>
                    <a:pt x="3499" y="1228"/>
                  </a:cubicBezTo>
                  <a:cubicBezTo>
                    <a:pt x="3066" y="1841"/>
                    <a:pt x="1046" y="4690"/>
                    <a:pt x="397" y="6998"/>
                  </a:cubicBezTo>
                  <a:cubicBezTo>
                    <a:pt x="0" y="8441"/>
                    <a:pt x="144" y="9631"/>
                    <a:pt x="1515" y="9992"/>
                  </a:cubicBezTo>
                  <a:cubicBezTo>
                    <a:pt x="1577" y="10006"/>
                    <a:pt x="1637" y="10013"/>
                    <a:pt x="1697" y="10013"/>
                  </a:cubicBezTo>
                  <a:cubicBezTo>
                    <a:pt x="2403" y="10013"/>
                    <a:pt x="2952" y="9084"/>
                    <a:pt x="3318" y="8585"/>
                  </a:cubicBezTo>
                  <a:cubicBezTo>
                    <a:pt x="4328" y="7323"/>
                    <a:pt x="5050" y="5808"/>
                    <a:pt x="5843" y="4366"/>
                  </a:cubicBezTo>
                  <a:cubicBezTo>
                    <a:pt x="6312" y="3536"/>
                    <a:pt x="7286" y="2093"/>
                    <a:pt x="6709" y="975"/>
                  </a:cubicBezTo>
                  <a:cubicBezTo>
                    <a:pt x="6389" y="320"/>
                    <a:pt x="5905" y="1"/>
                    <a:pt x="53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4847;p64">
              <a:extLst>
                <a:ext uri="{FF2B5EF4-FFF2-40B4-BE49-F238E27FC236}">
                  <a16:creationId xmlns:a16="http://schemas.microsoft.com/office/drawing/2014/main" id="{088A62F8-D328-4B0C-B7D3-1B88A541FB79}"/>
                </a:ext>
              </a:extLst>
            </p:cNvPr>
            <p:cNvSpPr/>
            <p:nvPr/>
          </p:nvSpPr>
          <p:spPr>
            <a:xfrm>
              <a:off x="3608925" y="4723050"/>
              <a:ext cx="181250" cy="265125"/>
            </a:xfrm>
            <a:custGeom>
              <a:avLst/>
              <a:gdLst/>
              <a:ahLst/>
              <a:cxnLst/>
              <a:rect l="l" t="t" r="r" b="b"/>
              <a:pathLst>
                <a:path w="7250" h="10605" extrusionOk="0">
                  <a:moveTo>
                    <a:pt x="5446" y="614"/>
                  </a:moveTo>
                  <a:cubicBezTo>
                    <a:pt x="5663" y="614"/>
                    <a:pt x="5843" y="650"/>
                    <a:pt x="6023" y="794"/>
                  </a:cubicBezTo>
                  <a:cubicBezTo>
                    <a:pt x="6204" y="903"/>
                    <a:pt x="6384" y="1119"/>
                    <a:pt x="6528" y="1408"/>
                  </a:cubicBezTo>
                  <a:cubicBezTo>
                    <a:pt x="6600" y="1588"/>
                    <a:pt x="6672" y="1804"/>
                    <a:pt x="6672" y="2021"/>
                  </a:cubicBezTo>
                  <a:cubicBezTo>
                    <a:pt x="6672" y="2417"/>
                    <a:pt x="6492" y="2886"/>
                    <a:pt x="6312" y="3319"/>
                  </a:cubicBezTo>
                  <a:cubicBezTo>
                    <a:pt x="6095" y="3752"/>
                    <a:pt x="5843" y="4185"/>
                    <a:pt x="5663" y="4509"/>
                  </a:cubicBezTo>
                  <a:cubicBezTo>
                    <a:pt x="4833" y="5952"/>
                    <a:pt x="4112" y="7467"/>
                    <a:pt x="3138" y="8693"/>
                  </a:cubicBezTo>
                  <a:cubicBezTo>
                    <a:pt x="2958" y="8946"/>
                    <a:pt x="2741" y="9306"/>
                    <a:pt x="2489" y="9559"/>
                  </a:cubicBezTo>
                  <a:cubicBezTo>
                    <a:pt x="2344" y="9703"/>
                    <a:pt x="2236" y="9811"/>
                    <a:pt x="2128" y="9883"/>
                  </a:cubicBezTo>
                  <a:cubicBezTo>
                    <a:pt x="1984" y="9955"/>
                    <a:pt x="1876" y="9991"/>
                    <a:pt x="1767" y="9991"/>
                  </a:cubicBezTo>
                  <a:lnTo>
                    <a:pt x="1659" y="9991"/>
                  </a:lnTo>
                  <a:cubicBezTo>
                    <a:pt x="1226" y="9883"/>
                    <a:pt x="1010" y="9703"/>
                    <a:pt x="830" y="9450"/>
                  </a:cubicBezTo>
                  <a:cubicBezTo>
                    <a:pt x="685" y="9234"/>
                    <a:pt x="577" y="8909"/>
                    <a:pt x="577" y="8549"/>
                  </a:cubicBezTo>
                  <a:cubicBezTo>
                    <a:pt x="577" y="8188"/>
                    <a:pt x="649" y="7791"/>
                    <a:pt x="757" y="7359"/>
                  </a:cubicBezTo>
                  <a:cubicBezTo>
                    <a:pt x="1371" y="5158"/>
                    <a:pt x="3390" y="2309"/>
                    <a:pt x="3823" y="1696"/>
                  </a:cubicBezTo>
                  <a:cubicBezTo>
                    <a:pt x="4364" y="939"/>
                    <a:pt x="4977" y="614"/>
                    <a:pt x="5446" y="614"/>
                  </a:cubicBezTo>
                  <a:close/>
                  <a:moveTo>
                    <a:pt x="5446" y="1"/>
                  </a:moveTo>
                  <a:cubicBezTo>
                    <a:pt x="4689" y="1"/>
                    <a:pt x="3931" y="506"/>
                    <a:pt x="3318" y="1371"/>
                  </a:cubicBezTo>
                  <a:cubicBezTo>
                    <a:pt x="2885" y="1985"/>
                    <a:pt x="866" y="4834"/>
                    <a:pt x="180" y="7214"/>
                  </a:cubicBezTo>
                  <a:cubicBezTo>
                    <a:pt x="72" y="7683"/>
                    <a:pt x="0" y="8116"/>
                    <a:pt x="0" y="8549"/>
                  </a:cubicBezTo>
                  <a:cubicBezTo>
                    <a:pt x="0" y="8982"/>
                    <a:pt x="72" y="9450"/>
                    <a:pt x="325" y="9811"/>
                  </a:cubicBezTo>
                  <a:cubicBezTo>
                    <a:pt x="577" y="10172"/>
                    <a:pt x="1010" y="10424"/>
                    <a:pt x="1515" y="10569"/>
                  </a:cubicBezTo>
                  <a:cubicBezTo>
                    <a:pt x="1623" y="10569"/>
                    <a:pt x="1695" y="10605"/>
                    <a:pt x="1767" y="10605"/>
                  </a:cubicBezTo>
                  <a:cubicBezTo>
                    <a:pt x="2020" y="10605"/>
                    <a:pt x="2236" y="10496"/>
                    <a:pt x="2417" y="10388"/>
                  </a:cubicBezTo>
                  <a:cubicBezTo>
                    <a:pt x="2705" y="10208"/>
                    <a:pt x="2921" y="9955"/>
                    <a:pt x="3138" y="9739"/>
                  </a:cubicBezTo>
                  <a:cubicBezTo>
                    <a:pt x="3318" y="9487"/>
                    <a:pt x="3499" y="9234"/>
                    <a:pt x="3607" y="9054"/>
                  </a:cubicBezTo>
                  <a:cubicBezTo>
                    <a:pt x="4653" y="7755"/>
                    <a:pt x="5374" y="6241"/>
                    <a:pt x="6168" y="4798"/>
                  </a:cubicBezTo>
                  <a:cubicBezTo>
                    <a:pt x="6348" y="4473"/>
                    <a:pt x="6600" y="4040"/>
                    <a:pt x="6853" y="3572"/>
                  </a:cubicBezTo>
                  <a:cubicBezTo>
                    <a:pt x="7069" y="3103"/>
                    <a:pt x="7250" y="2562"/>
                    <a:pt x="7250" y="2021"/>
                  </a:cubicBezTo>
                  <a:cubicBezTo>
                    <a:pt x="7250" y="1732"/>
                    <a:pt x="7213" y="1408"/>
                    <a:pt x="7069" y="1119"/>
                  </a:cubicBezTo>
                  <a:cubicBezTo>
                    <a:pt x="6889" y="758"/>
                    <a:pt x="6636" y="506"/>
                    <a:pt x="6384" y="289"/>
                  </a:cubicBezTo>
                  <a:cubicBezTo>
                    <a:pt x="6095" y="109"/>
                    <a:pt x="5771" y="1"/>
                    <a:pt x="54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4848;p64">
              <a:extLst>
                <a:ext uri="{FF2B5EF4-FFF2-40B4-BE49-F238E27FC236}">
                  <a16:creationId xmlns:a16="http://schemas.microsoft.com/office/drawing/2014/main" id="{98225845-8431-40CD-9578-077780262B4C}"/>
                </a:ext>
              </a:extLst>
            </p:cNvPr>
            <p:cNvSpPr/>
            <p:nvPr/>
          </p:nvSpPr>
          <p:spPr>
            <a:xfrm>
              <a:off x="3129225" y="4525600"/>
              <a:ext cx="300275" cy="286350"/>
            </a:xfrm>
            <a:custGeom>
              <a:avLst/>
              <a:gdLst/>
              <a:ahLst/>
              <a:cxnLst/>
              <a:rect l="l" t="t" r="r" b="b"/>
              <a:pathLst>
                <a:path w="12011" h="11454" extrusionOk="0">
                  <a:moveTo>
                    <a:pt x="12011" y="0"/>
                  </a:moveTo>
                  <a:cubicBezTo>
                    <a:pt x="12010" y="0"/>
                    <a:pt x="9320" y="1568"/>
                    <a:pt x="7073" y="1568"/>
                  </a:cubicBezTo>
                  <a:cubicBezTo>
                    <a:pt x="6680" y="1568"/>
                    <a:pt x="6301" y="1520"/>
                    <a:pt x="5951" y="1407"/>
                  </a:cubicBezTo>
                  <a:cubicBezTo>
                    <a:pt x="5202" y="1153"/>
                    <a:pt x="4541" y="1047"/>
                    <a:pt x="3953" y="1047"/>
                  </a:cubicBezTo>
                  <a:cubicBezTo>
                    <a:pt x="2702" y="1047"/>
                    <a:pt x="1782" y="1528"/>
                    <a:pt x="1046" y="2092"/>
                  </a:cubicBezTo>
                  <a:cubicBezTo>
                    <a:pt x="0" y="2922"/>
                    <a:pt x="1154" y="8043"/>
                    <a:pt x="830" y="9486"/>
                  </a:cubicBezTo>
                  <a:cubicBezTo>
                    <a:pt x="535" y="10797"/>
                    <a:pt x="1223" y="11453"/>
                    <a:pt x="2435" y="11453"/>
                  </a:cubicBezTo>
                  <a:cubicBezTo>
                    <a:pt x="2556" y="11453"/>
                    <a:pt x="2682" y="11447"/>
                    <a:pt x="2814" y="11433"/>
                  </a:cubicBezTo>
                  <a:cubicBezTo>
                    <a:pt x="4256" y="11289"/>
                    <a:pt x="5302" y="9450"/>
                    <a:pt x="5338" y="7719"/>
                  </a:cubicBezTo>
                  <a:cubicBezTo>
                    <a:pt x="5373" y="6079"/>
                    <a:pt x="5307" y="5553"/>
                    <a:pt x="5596" y="5553"/>
                  </a:cubicBezTo>
                  <a:cubicBezTo>
                    <a:pt x="5606" y="5553"/>
                    <a:pt x="5616" y="5553"/>
                    <a:pt x="5627" y="5555"/>
                  </a:cubicBezTo>
                  <a:cubicBezTo>
                    <a:pt x="5955" y="5587"/>
                    <a:pt x="8371" y="6038"/>
                    <a:pt x="9430" y="6038"/>
                  </a:cubicBezTo>
                  <a:cubicBezTo>
                    <a:pt x="9535" y="6038"/>
                    <a:pt x="9627" y="6033"/>
                    <a:pt x="9702" y="6023"/>
                  </a:cubicBezTo>
                  <a:cubicBezTo>
                    <a:pt x="10568" y="5951"/>
                    <a:pt x="12011" y="0"/>
                    <a:pt x="120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4849;p64">
              <a:extLst>
                <a:ext uri="{FF2B5EF4-FFF2-40B4-BE49-F238E27FC236}">
                  <a16:creationId xmlns:a16="http://schemas.microsoft.com/office/drawing/2014/main" id="{7BCBB3CC-86B5-4B37-B917-2E2F6142818C}"/>
                </a:ext>
              </a:extLst>
            </p:cNvPr>
            <p:cNvSpPr/>
            <p:nvPr/>
          </p:nvSpPr>
          <p:spPr>
            <a:xfrm>
              <a:off x="3136425" y="4518300"/>
              <a:ext cx="300300" cy="301275"/>
            </a:xfrm>
            <a:custGeom>
              <a:avLst/>
              <a:gdLst/>
              <a:ahLst/>
              <a:cxnLst/>
              <a:rect l="l" t="t" r="r" b="b"/>
              <a:pathLst>
                <a:path w="12012" h="12051" extrusionOk="0">
                  <a:moveTo>
                    <a:pt x="11248" y="899"/>
                  </a:moveTo>
                  <a:cubicBezTo>
                    <a:pt x="11228" y="980"/>
                    <a:pt x="11206" y="1067"/>
                    <a:pt x="11182" y="1158"/>
                  </a:cubicBezTo>
                  <a:cubicBezTo>
                    <a:pt x="10965" y="1987"/>
                    <a:pt x="10605" y="3250"/>
                    <a:pt x="10244" y="4296"/>
                  </a:cubicBezTo>
                  <a:cubicBezTo>
                    <a:pt x="10064" y="4801"/>
                    <a:pt x="9847" y="5269"/>
                    <a:pt x="9667" y="5594"/>
                  </a:cubicBezTo>
                  <a:cubicBezTo>
                    <a:pt x="9595" y="5774"/>
                    <a:pt x="9523" y="5883"/>
                    <a:pt x="9450" y="5955"/>
                  </a:cubicBezTo>
                  <a:lnTo>
                    <a:pt x="9378" y="6027"/>
                  </a:lnTo>
                  <a:lnTo>
                    <a:pt x="9198" y="6027"/>
                  </a:lnTo>
                  <a:cubicBezTo>
                    <a:pt x="8729" y="6027"/>
                    <a:pt x="7827" y="5919"/>
                    <a:pt x="7070" y="5810"/>
                  </a:cubicBezTo>
                  <a:cubicBezTo>
                    <a:pt x="6673" y="5738"/>
                    <a:pt x="6277" y="5702"/>
                    <a:pt x="5988" y="5630"/>
                  </a:cubicBezTo>
                  <a:cubicBezTo>
                    <a:pt x="5699" y="5594"/>
                    <a:pt x="5483" y="5558"/>
                    <a:pt x="5375" y="5558"/>
                  </a:cubicBezTo>
                  <a:lnTo>
                    <a:pt x="5303" y="5522"/>
                  </a:lnTo>
                  <a:cubicBezTo>
                    <a:pt x="5231" y="5522"/>
                    <a:pt x="5122" y="5558"/>
                    <a:pt x="5050" y="5630"/>
                  </a:cubicBezTo>
                  <a:cubicBezTo>
                    <a:pt x="4906" y="5702"/>
                    <a:pt x="4870" y="5847"/>
                    <a:pt x="4834" y="5991"/>
                  </a:cubicBezTo>
                  <a:cubicBezTo>
                    <a:pt x="4798" y="6171"/>
                    <a:pt x="4762" y="6424"/>
                    <a:pt x="4762" y="6748"/>
                  </a:cubicBezTo>
                  <a:cubicBezTo>
                    <a:pt x="4762" y="7073"/>
                    <a:pt x="4762" y="7470"/>
                    <a:pt x="4762" y="8011"/>
                  </a:cubicBezTo>
                  <a:cubicBezTo>
                    <a:pt x="4726" y="8804"/>
                    <a:pt x="4473" y="9670"/>
                    <a:pt x="4076" y="10283"/>
                  </a:cubicBezTo>
                  <a:cubicBezTo>
                    <a:pt x="3644" y="10932"/>
                    <a:pt x="3103" y="11365"/>
                    <a:pt x="2490" y="11437"/>
                  </a:cubicBezTo>
                  <a:lnTo>
                    <a:pt x="2129" y="11437"/>
                  </a:lnTo>
                  <a:cubicBezTo>
                    <a:pt x="1660" y="11437"/>
                    <a:pt x="1299" y="11329"/>
                    <a:pt x="1119" y="11148"/>
                  </a:cubicBezTo>
                  <a:cubicBezTo>
                    <a:pt x="903" y="11004"/>
                    <a:pt x="758" y="10752"/>
                    <a:pt x="758" y="10355"/>
                  </a:cubicBezTo>
                  <a:cubicBezTo>
                    <a:pt x="758" y="10211"/>
                    <a:pt x="794" y="10030"/>
                    <a:pt x="830" y="9850"/>
                  </a:cubicBezTo>
                  <a:cubicBezTo>
                    <a:pt x="866" y="9634"/>
                    <a:pt x="903" y="9345"/>
                    <a:pt x="903" y="9057"/>
                  </a:cubicBezTo>
                  <a:cubicBezTo>
                    <a:pt x="903" y="7794"/>
                    <a:pt x="614" y="5847"/>
                    <a:pt x="614" y="4368"/>
                  </a:cubicBezTo>
                  <a:cubicBezTo>
                    <a:pt x="614" y="3899"/>
                    <a:pt x="650" y="3502"/>
                    <a:pt x="686" y="3178"/>
                  </a:cubicBezTo>
                  <a:cubicBezTo>
                    <a:pt x="758" y="2889"/>
                    <a:pt x="866" y="2709"/>
                    <a:pt x="975" y="2637"/>
                  </a:cubicBezTo>
                  <a:cubicBezTo>
                    <a:pt x="1660" y="2096"/>
                    <a:pt x="2490" y="1663"/>
                    <a:pt x="3680" y="1627"/>
                  </a:cubicBezTo>
                  <a:cubicBezTo>
                    <a:pt x="4221" y="1627"/>
                    <a:pt x="4870" y="1735"/>
                    <a:pt x="5591" y="1987"/>
                  </a:cubicBezTo>
                  <a:cubicBezTo>
                    <a:pt x="5952" y="2096"/>
                    <a:pt x="6385" y="2168"/>
                    <a:pt x="6818" y="2168"/>
                  </a:cubicBezTo>
                  <a:cubicBezTo>
                    <a:pt x="8008" y="2168"/>
                    <a:pt x="9234" y="1735"/>
                    <a:pt x="10208" y="1338"/>
                  </a:cubicBezTo>
                  <a:cubicBezTo>
                    <a:pt x="10615" y="1187"/>
                    <a:pt x="10971" y="1031"/>
                    <a:pt x="11248" y="899"/>
                  </a:cubicBezTo>
                  <a:close/>
                  <a:moveTo>
                    <a:pt x="11678" y="0"/>
                  </a:moveTo>
                  <a:cubicBezTo>
                    <a:pt x="11630" y="0"/>
                    <a:pt x="11584" y="12"/>
                    <a:pt x="11542" y="40"/>
                  </a:cubicBezTo>
                  <a:cubicBezTo>
                    <a:pt x="11542" y="40"/>
                    <a:pt x="11506" y="76"/>
                    <a:pt x="11434" y="112"/>
                  </a:cubicBezTo>
                  <a:cubicBezTo>
                    <a:pt x="11182" y="256"/>
                    <a:pt x="10496" y="617"/>
                    <a:pt x="9631" y="941"/>
                  </a:cubicBezTo>
                  <a:cubicBezTo>
                    <a:pt x="8765" y="1266"/>
                    <a:pt x="7719" y="1555"/>
                    <a:pt x="6818" y="1555"/>
                  </a:cubicBezTo>
                  <a:cubicBezTo>
                    <a:pt x="6421" y="1555"/>
                    <a:pt x="6096" y="1518"/>
                    <a:pt x="5772" y="1410"/>
                  </a:cubicBezTo>
                  <a:cubicBezTo>
                    <a:pt x="4978" y="1158"/>
                    <a:pt x="4293" y="1050"/>
                    <a:pt x="3680" y="1050"/>
                  </a:cubicBezTo>
                  <a:cubicBezTo>
                    <a:pt x="2345" y="1050"/>
                    <a:pt x="1335" y="1555"/>
                    <a:pt x="578" y="2168"/>
                  </a:cubicBezTo>
                  <a:cubicBezTo>
                    <a:pt x="325" y="2384"/>
                    <a:pt x="181" y="2709"/>
                    <a:pt x="109" y="3069"/>
                  </a:cubicBezTo>
                  <a:cubicBezTo>
                    <a:pt x="37" y="3430"/>
                    <a:pt x="1" y="3863"/>
                    <a:pt x="1" y="4368"/>
                  </a:cubicBezTo>
                  <a:cubicBezTo>
                    <a:pt x="1" y="5883"/>
                    <a:pt x="289" y="7866"/>
                    <a:pt x="289" y="9057"/>
                  </a:cubicBezTo>
                  <a:cubicBezTo>
                    <a:pt x="289" y="9345"/>
                    <a:pt x="289" y="9561"/>
                    <a:pt x="253" y="9706"/>
                  </a:cubicBezTo>
                  <a:cubicBezTo>
                    <a:pt x="181" y="9922"/>
                    <a:pt x="181" y="10139"/>
                    <a:pt x="181" y="10355"/>
                  </a:cubicBezTo>
                  <a:cubicBezTo>
                    <a:pt x="181" y="10860"/>
                    <a:pt x="362" y="11329"/>
                    <a:pt x="722" y="11617"/>
                  </a:cubicBezTo>
                  <a:cubicBezTo>
                    <a:pt x="1083" y="11906"/>
                    <a:pt x="1552" y="12050"/>
                    <a:pt x="2129" y="12050"/>
                  </a:cubicBezTo>
                  <a:cubicBezTo>
                    <a:pt x="2273" y="12050"/>
                    <a:pt x="2417" y="12050"/>
                    <a:pt x="2562" y="12014"/>
                  </a:cubicBezTo>
                  <a:cubicBezTo>
                    <a:pt x="3391" y="11942"/>
                    <a:pt x="4076" y="11365"/>
                    <a:pt x="4581" y="10607"/>
                  </a:cubicBezTo>
                  <a:cubicBezTo>
                    <a:pt x="5050" y="9886"/>
                    <a:pt x="5303" y="8948"/>
                    <a:pt x="5339" y="8047"/>
                  </a:cubicBezTo>
                  <a:cubicBezTo>
                    <a:pt x="5375" y="7217"/>
                    <a:pt x="5375" y="6640"/>
                    <a:pt x="5375" y="6351"/>
                  </a:cubicBezTo>
                  <a:cubicBezTo>
                    <a:pt x="5394" y="6256"/>
                    <a:pt x="5403" y="6191"/>
                    <a:pt x="5407" y="6145"/>
                  </a:cubicBezTo>
                  <a:lnTo>
                    <a:pt x="5407" y="6145"/>
                  </a:lnTo>
                  <a:cubicBezTo>
                    <a:pt x="5514" y="6160"/>
                    <a:pt x="5679" y="6193"/>
                    <a:pt x="5880" y="6243"/>
                  </a:cubicBezTo>
                  <a:cubicBezTo>
                    <a:pt x="6782" y="6388"/>
                    <a:pt x="8368" y="6640"/>
                    <a:pt x="9198" y="6640"/>
                  </a:cubicBezTo>
                  <a:lnTo>
                    <a:pt x="9450" y="6640"/>
                  </a:lnTo>
                  <a:cubicBezTo>
                    <a:pt x="9595" y="6604"/>
                    <a:pt x="9703" y="6568"/>
                    <a:pt x="9775" y="6496"/>
                  </a:cubicBezTo>
                  <a:cubicBezTo>
                    <a:pt x="9955" y="6351"/>
                    <a:pt x="10064" y="6171"/>
                    <a:pt x="10172" y="5919"/>
                  </a:cubicBezTo>
                  <a:cubicBezTo>
                    <a:pt x="10605" y="5125"/>
                    <a:pt x="11073" y="3755"/>
                    <a:pt x="11398" y="2564"/>
                  </a:cubicBezTo>
                  <a:cubicBezTo>
                    <a:pt x="11759" y="1374"/>
                    <a:pt x="12011" y="364"/>
                    <a:pt x="12011" y="364"/>
                  </a:cubicBezTo>
                  <a:cubicBezTo>
                    <a:pt x="12011" y="256"/>
                    <a:pt x="11975" y="148"/>
                    <a:pt x="11903" y="76"/>
                  </a:cubicBezTo>
                  <a:cubicBezTo>
                    <a:pt x="11836" y="31"/>
                    <a:pt x="11756" y="0"/>
                    <a:pt x="116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4850;p64">
              <a:extLst>
                <a:ext uri="{FF2B5EF4-FFF2-40B4-BE49-F238E27FC236}">
                  <a16:creationId xmlns:a16="http://schemas.microsoft.com/office/drawing/2014/main" id="{9DBF4020-1543-4EF1-AE5E-B6C97A048EA0}"/>
                </a:ext>
              </a:extLst>
            </p:cNvPr>
            <p:cNvSpPr/>
            <p:nvPr/>
          </p:nvSpPr>
          <p:spPr>
            <a:xfrm>
              <a:off x="3441200" y="4492850"/>
              <a:ext cx="241675" cy="331975"/>
            </a:xfrm>
            <a:custGeom>
              <a:avLst/>
              <a:gdLst/>
              <a:ahLst/>
              <a:cxnLst/>
              <a:rect l="l" t="t" r="r" b="b"/>
              <a:pathLst>
                <a:path w="9667" h="13279" extrusionOk="0">
                  <a:moveTo>
                    <a:pt x="7141" y="0"/>
                  </a:moveTo>
                  <a:cubicBezTo>
                    <a:pt x="6323" y="0"/>
                    <a:pt x="5408" y="554"/>
                    <a:pt x="4617" y="1635"/>
                  </a:cubicBezTo>
                  <a:cubicBezTo>
                    <a:pt x="4040" y="2428"/>
                    <a:pt x="1371" y="6215"/>
                    <a:pt x="542" y="9281"/>
                  </a:cubicBezTo>
                  <a:cubicBezTo>
                    <a:pt x="1" y="11193"/>
                    <a:pt x="181" y="12816"/>
                    <a:pt x="2020" y="13248"/>
                  </a:cubicBezTo>
                  <a:cubicBezTo>
                    <a:pt x="2102" y="13269"/>
                    <a:pt x="2182" y="13278"/>
                    <a:pt x="2261" y="13278"/>
                  </a:cubicBezTo>
                  <a:cubicBezTo>
                    <a:pt x="3162" y="13278"/>
                    <a:pt x="3903" y="12039"/>
                    <a:pt x="4401" y="11409"/>
                  </a:cubicBezTo>
                  <a:cubicBezTo>
                    <a:pt x="5735" y="9714"/>
                    <a:pt x="6673" y="7694"/>
                    <a:pt x="7755" y="5783"/>
                  </a:cubicBezTo>
                  <a:cubicBezTo>
                    <a:pt x="8368" y="4701"/>
                    <a:pt x="9667" y="2753"/>
                    <a:pt x="8909" y="1274"/>
                  </a:cubicBezTo>
                  <a:cubicBezTo>
                    <a:pt x="8490" y="419"/>
                    <a:pt x="7852" y="0"/>
                    <a:pt x="71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4851;p64">
              <a:extLst>
                <a:ext uri="{FF2B5EF4-FFF2-40B4-BE49-F238E27FC236}">
                  <a16:creationId xmlns:a16="http://schemas.microsoft.com/office/drawing/2014/main" id="{0DADB8AE-C4A4-4AD6-B12E-44B94414B1D0}"/>
                </a:ext>
              </a:extLst>
            </p:cNvPr>
            <p:cNvSpPr/>
            <p:nvPr/>
          </p:nvSpPr>
          <p:spPr>
            <a:xfrm>
              <a:off x="3440300" y="4485025"/>
              <a:ext cx="237175" cy="348075"/>
            </a:xfrm>
            <a:custGeom>
              <a:avLst/>
              <a:gdLst/>
              <a:ahLst/>
              <a:cxnLst/>
              <a:rect l="l" t="t" r="r" b="b"/>
              <a:pathLst>
                <a:path w="9487" h="13923" extrusionOk="0">
                  <a:moveTo>
                    <a:pt x="7178" y="613"/>
                  </a:moveTo>
                  <a:cubicBezTo>
                    <a:pt x="7466" y="613"/>
                    <a:pt x="7755" y="685"/>
                    <a:pt x="8007" y="866"/>
                  </a:cubicBezTo>
                  <a:cubicBezTo>
                    <a:pt x="8260" y="1046"/>
                    <a:pt x="8512" y="1335"/>
                    <a:pt x="8693" y="1731"/>
                  </a:cubicBezTo>
                  <a:cubicBezTo>
                    <a:pt x="8837" y="1984"/>
                    <a:pt x="8873" y="2272"/>
                    <a:pt x="8873" y="2561"/>
                  </a:cubicBezTo>
                  <a:cubicBezTo>
                    <a:pt x="8873" y="3138"/>
                    <a:pt x="8657" y="3751"/>
                    <a:pt x="8404" y="4364"/>
                  </a:cubicBezTo>
                  <a:cubicBezTo>
                    <a:pt x="8116" y="4941"/>
                    <a:pt x="7791" y="5518"/>
                    <a:pt x="7539" y="5951"/>
                  </a:cubicBezTo>
                  <a:cubicBezTo>
                    <a:pt x="6457" y="7863"/>
                    <a:pt x="5483" y="9883"/>
                    <a:pt x="4184" y="11542"/>
                  </a:cubicBezTo>
                  <a:cubicBezTo>
                    <a:pt x="3932" y="11866"/>
                    <a:pt x="3643" y="12335"/>
                    <a:pt x="3283" y="12696"/>
                  </a:cubicBezTo>
                  <a:cubicBezTo>
                    <a:pt x="3138" y="12876"/>
                    <a:pt x="2958" y="13056"/>
                    <a:pt x="2778" y="13129"/>
                  </a:cubicBezTo>
                  <a:cubicBezTo>
                    <a:pt x="2597" y="13237"/>
                    <a:pt x="2453" y="13309"/>
                    <a:pt x="2273" y="13309"/>
                  </a:cubicBezTo>
                  <a:cubicBezTo>
                    <a:pt x="2237" y="13309"/>
                    <a:pt x="2165" y="13309"/>
                    <a:pt x="2128" y="13273"/>
                  </a:cubicBezTo>
                  <a:cubicBezTo>
                    <a:pt x="1551" y="13129"/>
                    <a:pt x="1191" y="12876"/>
                    <a:pt x="938" y="12552"/>
                  </a:cubicBezTo>
                  <a:cubicBezTo>
                    <a:pt x="722" y="12227"/>
                    <a:pt x="614" y="11794"/>
                    <a:pt x="614" y="11253"/>
                  </a:cubicBezTo>
                  <a:cubicBezTo>
                    <a:pt x="614" y="10784"/>
                    <a:pt x="686" y="10243"/>
                    <a:pt x="866" y="9666"/>
                  </a:cubicBezTo>
                  <a:cubicBezTo>
                    <a:pt x="1660" y="6709"/>
                    <a:pt x="4329" y="2922"/>
                    <a:pt x="4906" y="2128"/>
                  </a:cubicBezTo>
                  <a:cubicBezTo>
                    <a:pt x="5663" y="1082"/>
                    <a:pt x="6493" y="613"/>
                    <a:pt x="7178" y="613"/>
                  </a:cubicBezTo>
                  <a:close/>
                  <a:moveTo>
                    <a:pt x="7178" y="0"/>
                  </a:moveTo>
                  <a:cubicBezTo>
                    <a:pt x="6204" y="0"/>
                    <a:pt x="5230" y="649"/>
                    <a:pt x="4437" y="1767"/>
                  </a:cubicBezTo>
                  <a:cubicBezTo>
                    <a:pt x="3824" y="2597"/>
                    <a:pt x="1155" y="6384"/>
                    <a:pt x="253" y="9522"/>
                  </a:cubicBezTo>
                  <a:cubicBezTo>
                    <a:pt x="109" y="10135"/>
                    <a:pt x="0" y="10712"/>
                    <a:pt x="0" y="11253"/>
                  </a:cubicBezTo>
                  <a:cubicBezTo>
                    <a:pt x="0" y="11866"/>
                    <a:pt x="145" y="12443"/>
                    <a:pt x="433" y="12912"/>
                  </a:cubicBezTo>
                  <a:cubicBezTo>
                    <a:pt x="758" y="13345"/>
                    <a:pt x="1299" y="13706"/>
                    <a:pt x="1984" y="13850"/>
                  </a:cubicBezTo>
                  <a:cubicBezTo>
                    <a:pt x="2092" y="13886"/>
                    <a:pt x="2201" y="13922"/>
                    <a:pt x="2273" y="13922"/>
                  </a:cubicBezTo>
                  <a:cubicBezTo>
                    <a:pt x="2597" y="13922"/>
                    <a:pt x="2850" y="13814"/>
                    <a:pt x="3102" y="13670"/>
                  </a:cubicBezTo>
                  <a:cubicBezTo>
                    <a:pt x="3463" y="13417"/>
                    <a:pt x="3751" y="13129"/>
                    <a:pt x="4004" y="12804"/>
                  </a:cubicBezTo>
                  <a:cubicBezTo>
                    <a:pt x="4256" y="12479"/>
                    <a:pt x="4509" y="12155"/>
                    <a:pt x="4653" y="11902"/>
                  </a:cubicBezTo>
                  <a:cubicBezTo>
                    <a:pt x="6024" y="10171"/>
                    <a:pt x="6998" y="8151"/>
                    <a:pt x="8043" y="6240"/>
                  </a:cubicBezTo>
                  <a:cubicBezTo>
                    <a:pt x="8296" y="5807"/>
                    <a:pt x="8657" y="5266"/>
                    <a:pt x="8945" y="4617"/>
                  </a:cubicBezTo>
                  <a:cubicBezTo>
                    <a:pt x="9234" y="3968"/>
                    <a:pt x="9486" y="3282"/>
                    <a:pt x="9486" y="2561"/>
                  </a:cubicBezTo>
                  <a:cubicBezTo>
                    <a:pt x="9486" y="2200"/>
                    <a:pt x="9414" y="1804"/>
                    <a:pt x="9234" y="1443"/>
                  </a:cubicBezTo>
                  <a:cubicBezTo>
                    <a:pt x="9017" y="974"/>
                    <a:pt x="8693" y="613"/>
                    <a:pt x="8368" y="361"/>
                  </a:cubicBezTo>
                  <a:cubicBezTo>
                    <a:pt x="8007" y="144"/>
                    <a:pt x="7611" y="0"/>
                    <a:pt x="71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4852;p64">
              <a:extLst>
                <a:ext uri="{FF2B5EF4-FFF2-40B4-BE49-F238E27FC236}">
                  <a16:creationId xmlns:a16="http://schemas.microsoft.com/office/drawing/2014/main" id="{1651FEA2-48CF-4AB5-AE91-98456D70B58E}"/>
                </a:ext>
              </a:extLst>
            </p:cNvPr>
            <p:cNvSpPr/>
            <p:nvPr/>
          </p:nvSpPr>
          <p:spPr>
            <a:xfrm>
              <a:off x="3309550" y="4463625"/>
              <a:ext cx="241675" cy="332350"/>
            </a:xfrm>
            <a:custGeom>
              <a:avLst/>
              <a:gdLst/>
              <a:ahLst/>
              <a:cxnLst/>
              <a:rect l="l" t="t" r="r" b="b"/>
              <a:pathLst>
                <a:path w="9667" h="13294" extrusionOk="0">
                  <a:moveTo>
                    <a:pt x="7156" y="1"/>
                  </a:moveTo>
                  <a:cubicBezTo>
                    <a:pt x="6330" y="1"/>
                    <a:pt x="5411" y="565"/>
                    <a:pt x="4617" y="1650"/>
                  </a:cubicBezTo>
                  <a:cubicBezTo>
                    <a:pt x="4040" y="2443"/>
                    <a:pt x="1371" y="6230"/>
                    <a:pt x="542" y="9296"/>
                  </a:cubicBezTo>
                  <a:cubicBezTo>
                    <a:pt x="1" y="11207"/>
                    <a:pt x="181" y="12830"/>
                    <a:pt x="2021" y="13263"/>
                  </a:cubicBezTo>
                  <a:cubicBezTo>
                    <a:pt x="2102" y="13284"/>
                    <a:pt x="2182" y="13293"/>
                    <a:pt x="2262" y="13293"/>
                  </a:cubicBezTo>
                  <a:cubicBezTo>
                    <a:pt x="3163" y="13293"/>
                    <a:pt x="3904" y="12054"/>
                    <a:pt x="4401" y="11424"/>
                  </a:cubicBezTo>
                  <a:cubicBezTo>
                    <a:pt x="5735" y="9729"/>
                    <a:pt x="6673" y="7709"/>
                    <a:pt x="7755" y="5797"/>
                  </a:cubicBezTo>
                  <a:cubicBezTo>
                    <a:pt x="8368" y="4715"/>
                    <a:pt x="9667" y="2768"/>
                    <a:pt x="8945" y="1289"/>
                  </a:cubicBezTo>
                  <a:cubicBezTo>
                    <a:pt x="8511" y="421"/>
                    <a:pt x="7868" y="1"/>
                    <a:pt x="715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4853;p64">
              <a:extLst>
                <a:ext uri="{FF2B5EF4-FFF2-40B4-BE49-F238E27FC236}">
                  <a16:creationId xmlns:a16="http://schemas.microsoft.com/office/drawing/2014/main" id="{1411D833-1D47-4467-B329-1E5BFB8CEAF1}"/>
                </a:ext>
              </a:extLst>
            </p:cNvPr>
            <p:cNvSpPr/>
            <p:nvPr/>
          </p:nvSpPr>
          <p:spPr>
            <a:xfrm>
              <a:off x="3308650" y="4456175"/>
              <a:ext cx="237175" cy="347150"/>
            </a:xfrm>
            <a:custGeom>
              <a:avLst/>
              <a:gdLst/>
              <a:ahLst/>
              <a:cxnLst/>
              <a:rect l="l" t="t" r="r" b="b"/>
              <a:pathLst>
                <a:path w="9487" h="13886" extrusionOk="0">
                  <a:moveTo>
                    <a:pt x="7109" y="611"/>
                  </a:moveTo>
                  <a:cubicBezTo>
                    <a:pt x="7132" y="611"/>
                    <a:pt x="7155" y="612"/>
                    <a:pt x="7178" y="613"/>
                  </a:cubicBezTo>
                  <a:cubicBezTo>
                    <a:pt x="7467" y="613"/>
                    <a:pt x="7755" y="685"/>
                    <a:pt x="8008" y="866"/>
                  </a:cubicBezTo>
                  <a:cubicBezTo>
                    <a:pt x="8260" y="1046"/>
                    <a:pt x="8513" y="1298"/>
                    <a:pt x="8693" y="1695"/>
                  </a:cubicBezTo>
                  <a:cubicBezTo>
                    <a:pt x="8837" y="1984"/>
                    <a:pt x="8873" y="2272"/>
                    <a:pt x="8873" y="2561"/>
                  </a:cubicBezTo>
                  <a:cubicBezTo>
                    <a:pt x="8873" y="3138"/>
                    <a:pt x="8657" y="3751"/>
                    <a:pt x="8404" y="4364"/>
                  </a:cubicBezTo>
                  <a:cubicBezTo>
                    <a:pt x="8116" y="4941"/>
                    <a:pt x="7791" y="5482"/>
                    <a:pt x="7539" y="5951"/>
                  </a:cubicBezTo>
                  <a:cubicBezTo>
                    <a:pt x="6457" y="7863"/>
                    <a:pt x="5483" y="9846"/>
                    <a:pt x="4184" y="11542"/>
                  </a:cubicBezTo>
                  <a:cubicBezTo>
                    <a:pt x="3932" y="11866"/>
                    <a:pt x="3643" y="12335"/>
                    <a:pt x="3319" y="12696"/>
                  </a:cubicBezTo>
                  <a:cubicBezTo>
                    <a:pt x="3139" y="12876"/>
                    <a:pt x="2958" y="13020"/>
                    <a:pt x="2778" y="13128"/>
                  </a:cubicBezTo>
                  <a:cubicBezTo>
                    <a:pt x="2634" y="13237"/>
                    <a:pt x="2453" y="13309"/>
                    <a:pt x="2309" y="13309"/>
                  </a:cubicBezTo>
                  <a:cubicBezTo>
                    <a:pt x="2237" y="13309"/>
                    <a:pt x="2165" y="13309"/>
                    <a:pt x="2129" y="13273"/>
                  </a:cubicBezTo>
                  <a:cubicBezTo>
                    <a:pt x="1552" y="13128"/>
                    <a:pt x="1191" y="12876"/>
                    <a:pt x="938" y="12551"/>
                  </a:cubicBezTo>
                  <a:cubicBezTo>
                    <a:pt x="722" y="12227"/>
                    <a:pt x="614" y="11794"/>
                    <a:pt x="614" y="11253"/>
                  </a:cubicBezTo>
                  <a:cubicBezTo>
                    <a:pt x="614" y="10784"/>
                    <a:pt x="686" y="10243"/>
                    <a:pt x="866" y="9666"/>
                  </a:cubicBezTo>
                  <a:cubicBezTo>
                    <a:pt x="1660" y="6709"/>
                    <a:pt x="4329" y="2921"/>
                    <a:pt x="4906" y="2092"/>
                  </a:cubicBezTo>
                  <a:cubicBezTo>
                    <a:pt x="5638" y="1116"/>
                    <a:pt x="6437" y="611"/>
                    <a:pt x="7109" y="611"/>
                  </a:cubicBezTo>
                  <a:close/>
                  <a:moveTo>
                    <a:pt x="7178" y="0"/>
                  </a:moveTo>
                  <a:cubicBezTo>
                    <a:pt x="6204" y="0"/>
                    <a:pt x="5230" y="613"/>
                    <a:pt x="4437" y="1767"/>
                  </a:cubicBezTo>
                  <a:cubicBezTo>
                    <a:pt x="3824" y="2597"/>
                    <a:pt x="1155" y="6384"/>
                    <a:pt x="289" y="9522"/>
                  </a:cubicBezTo>
                  <a:cubicBezTo>
                    <a:pt x="109" y="10135"/>
                    <a:pt x="1" y="10712"/>
                    <a:pt x="1" y="11253"/>
                  </a:cubicBezTo>
                  <a:cubicBezTo>
                    <a:pt x="1" y="11866"/>
                    <a:pt x="145" y="12443"/>
                    <a:pt x="470" y="12876"/>
                  </a:cubicBezTo>
                  <a:cubicBezTo>
                    <a:pt x="758" y="13345"/>
                    <a:pt x="1299" y="13706"/>
                    <a:pt x="1984" y="13850"/>
                  </a:cubicBezTo>
                  <a:cubicBezTo>
                    <a:pt x="2093" y="13886"/>
                    <a:pt x="2201" y="13886"/>
                    <a:pt x="2309" y="13886"/>
                  </a:cubicBezTo>
                  <a:cubicBezTo>
                    <a:pt x="2598" y="13886"/>
                    <a:pt x="2850" y="13814"/>
                    <a:pt x="3102" y="13633"/>
                  </a:cubicBezTo>
                  <a:cubicBezTo>
                    <a:pt x="3463" y="13417"/>
                    <a:pt x="3752" y="13092"/>
                    <a:pt x="4004" y="12768"/>
                  </a:cubicBezTo>
                  <a:cubicBezTo>
                    <a:pt x="4257" y="12443"/>
                    <a:pt x="4509" y="12119"/>
                    <a:pt x="4653" y="11902"/>
                  </a:cubicBezTo>
                  <a:cubicBezTo>
                    <a:pt x="6024" y="10171"/>
                    <a:pt x="6998" y="8151"/>
                    <a:pt x="8044" y="6240"/>
                  </a:cubicBezTo>
                  <a:cubicBezTo>
                    <a:pt x="8296" y="5807"/>
                    <a:pt x="8657" y="5230"/>
                    <a:pt x="8945" y="4617"/>
                  </a:cubicBezTo>
                  <a:cubicBezTo>
                    <a:pt x="9234" y="3967"/>
                    <a:pt x="9486" y="3282"/>
                    <a:pt x="9486" y="2561"/>
                  </a:cubicBezTo>
                  <a:cubicBezTo>
                    <a:pt x="9486" y="2200"/>
                    <a:pt x="9414" y="1803"/>
                    <a:pt x="9234" y="1443"/>
                  </a:cubicBezTo>
                  <a:cubicBezTo>
                    <a:pt x="9017" y="974"/>
                    <a:pt x="8693" y="613"/>
                    <a:pt x="8368" y="361"/>
                  </a:cubicBezTo>
                  <a:cubicBezTo>
                    <a:pt x="8008" y="108"/>
                    <a:pt x="7611" y="0"/>
                    <a:pt x="71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4854;p64">
              <a:extLst>
                <a:ext uri="{FF2B5EF4-FFF2-40B4-BE49-F238E27FC236}">
                  <a16:creationId xmlns:a16="http://schemas.microsoft.com/office/drawing/2014/main" id="{8C8726F6-2629-41C1-A275-C8D14D9F21AC}"/>
                </a:ext>
              </a:extLst>
            </p:cNvPr>
            <p:cNvSpPr/>
            <p:nvPr/>
          </p:nvSpPr>
          <p:spPr>
            <a:xfrm>
              <a:off x="1841625" y="4237050"/>
              <a:ext cx="1703300" cy="1232625"/>
            </a:xfrm>
            <a:custGeom>
              <a:avLst/>
              <a:gdLst/>
              <a:ahLst/>
              <a:cxnLst/>
              <a:rect l="l" t="t" r="r" b="b"/>
              <a:pathLst>
                <a:path w="68132" h="49305" extrusionOk="0">
                  <a:moveTo>
                    <a:pt x="1" y="1"/>
                  </a:moveTo>
                  <a:lnTo>
                    <a:pt x="10712" y="29287"/>
                  </a:lnTo>
                  <a:lnTo>
                    <a:pt x="68131" y="49304"/>
                  </a:lnTo>
                  <a:lnTo>
                    <a:pt x="64849" y="21352"/>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4855;p64">
              <a:extLst>
                <a:ext uri="{FF2B5EF4-FFF2-40B4-BE49-F238E27FC236}">
                  <a16:creationId xmlns:a16="http://schemas.microsoft.com/office/drawing/2014/main" id="{5056A172-29FA-4F6A-9893-4FDD6B3C014D}"/>
                </a:ext>
              </a:extLst>
            </p:cNvPr>
            <p:cNvSpPr/>
            <p:nvPr/>
          </p:nvSpPr>
          <p:spPr>
            <a:xfrm>
              <a:off x="1833500" y="4229500"/>
              <a:ext cx="1718625" cy="1247750"/>
            </a:xfrm>
            <a:custGeom>
              <a:avLst/>
              <a:gdLst/>
              <a:ahLst/>
              <a:cxnLst/>
              <a:rect l="l" t="t" r="r" b="b"/>
              <a:pathLst>
                <a:path w="68745" h="49910" extrusionOk="0">
                  <a:moveTo>
                    <a:pt x="828" y="780"/>
                  </a:moveTo>
                  <a:lnTo>
                    <a:pt x="64886" y="21871"/>
                  </a:lnTo>
                  <a:lnTo>
                    <a:pt x="68096" y="49174"/>
                  </a:lnTo>
                  <a:lnTo>
                    <a:pt x="11254" y="29337"/>
                  </a:lnTo>
                  <a:lnTo>
                    <a:pt x="828" y="780"/>
                  </a:lnTo>
                  <a:close/>
                  <a:moveTo>
                    <a:pt x="341" y="0"/>
                  </a:moveTo>
                  <a:cubicBezTo>
                    <a:pt x="253" y="0"/>
                    <a:pt x="162" y="34"/>
                    <a:pt x="109" y="86"/>
                  </a:cubicBezTo>
                  <a:cubicBezTo>
                    <a:pt x="37" y="195"/>
                    <a:pt x="1" y="303"/>
                    <a:pt x="37" y="411"/>
                  </a:cubicBezTo>
                  <a:lnTo>
                    <a:pt x="10749" y="29697"/>
                  </a:lnTo>
                  <a:cubicBezTo>
                    <a:pt x="10785" y="29770"/>
                    <a:pt x="10857" y="29842"/>
                    <a:pt x="10929" y="29878"/>
                  </a:cubicBezTo>
                  <a:lnTo>
                    <a:pt x="68348" y="49895"/>
                  </a:lnTo>
                  <a:cubicBezTo>
                    <a:pt x="68380" y="49906"/>
                    <a:pt x="68411" y="49910"/>
                    <a:pt x="68442" y="49910"/>
                  </a:cubicBezTo>
                  <a:cubicBezTo>
                    <a:pt x="68517" y="49910"/>
                    <a:pt x="68586" y="49884"/>
                    <a:pt x="68637" y="49859"/>
                  </a:cubicBezTo>
                  <a:cubicBezTo>
                    <a:pt x="68709" y="49787"/>
                    <a:pt x="68745" y="49679"/>
                    <a:pt x="68745" y="49570"/>
                  </a:cubicBezTo>
                  <a:lnTo>
                    <a:pt x="65463" y="21618"/>
                  </a:lnTo>
                  <a:cubicBezTo>
                    <a:pt x="65427" y="21510"/>
                    <a:pt x="65355" y="21402"/>
                    <a:pt x="65246" y="21366"/>
                  </a:cubicBezTo>
                  <a:lnTo>
                    <a:pt x="434" y="14"/>
                  </a:lnTo>
                  <a:cubicBezTo>
                    <a:pt x="405" y="5"/>
                    <a:pt x="373" y="0"/>
                    <a:pt x="3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4856;p64">
              <a:extLst>
                <a:ext uri="{FF2B5EF4-FFF2-40B4-BE49-F238E27FC236}">
                  <a16:creationId xmlns:a16="http://schemas.microsoft.com/office/drawing/2014/main" id="{3C78DC78-F0EE-404E-8D1B-C90B6B091FE0}"/>
                </a:ext>
              </a:extLst>
            </p:cNvPr>
            <p:cNvSpPr/>
            <p:nvPr/>
          </p:nvSpPr>
          <p:spPr>
            <a:xfrm>
              <a:off x="5068725" y="3813275"/>
              <a:ext cx="471600" cy="14450"/>
            </a:xfrm>
            <a:custGeom>
              <a:avLst/>
              <a:gdLst/>
              <a:ahLst/>
              <a:cxnLst/>
              <a:rect l="l" t="t" r="r" b="b"/>
              <a:pathLst>
                <a:path w="18864" h="578" extrusionOk="0">
                  <a:moveTo>
                    <a:pt x="325" y="0"/>
                  </a:moveTo>
                  <a:cubicBezTo>
                    <a:pt x="145" y="0"/>
                    <a:pt x="1" y="108"/>
                    <a:pt x="1" y="289"/>
                  </a:cubicBezTo>
                  <a:cubicBezTo>
                    <a:pt x="1" y="469"/>
                    <a:pt x="145" y="577"/>
                    <a:pt x="325" y="577"/>
                  </a:cubicBezTo>
                  <a:lnTo>
                    <a:pt x="18539" y="577"/>
                  </a:lnTo>
                  <a:cubicBezTo>
                    <a:pt x="18719" y="577"/>
                    <a:pt x="18864" y="469"/>
                    <a:pt x="18864" y="289"/>
                  </a:cubicBezTo>
                  <a:cubicBezTo>
                    <a:pt x="18864" y="108"/>
                    <a:pt x="18719" y="0"/>
                    <a:pt x="185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4857;p64">
              <a:extLst>
                <a:ext uri="{FF2B5EF4-FFF2-40B4-BE49-F238E27FC236}">
                  <a16:creationId xmlns:a16="http://schemas.microsoft.com/office/drawing/2014/main" id="{89F0F526-0476-4D01-A67A-75AD61DD0975}"/>
                </a:ext>
              </a:extLst>
            </p:cNvPr>
            <p:cNvSpPr/>
            <p:nvPr/>
          </p:nvSpPr>
          <p:spPr>
            <a:xfrm>
              <a:off x="4743225" y="3813275"/>
              <a:ext cx="174050" cy="14450"/>
            </a:xfrm>
            <a:custGeom>
              <a:avLst/>
              <a:gdLst/>
              <a:ahLst/>
              <a:cxnLst/>
              <a:rect l="l" t="t" r="r" b="b"/>
              <a:pathLst>
                <a:path w="6962" h="578" extrusionOk="0">
                  <a:moveTo>
                    <a:pt x="289" y="0"/>
                  </a:moveTo>
                  <a:cubicBezTo>
                    <a:pt x="145" y="0"/>
                    <a:pt x="0" y="108"/>
                    <a:pt x="0" y="289"/>
                  </a:cubicBezTo>
                  <a:cubicBezTo>
                    <a:pt x="0" y="469"/>
                    <a:pt x="145" y="577"/>
                    <a:pt x="289" y="577"/>
                  </a:cubicBezTo>
                  <a:lnTo>
                    <a:pt x="6673" y="577"/>
                  </a:lnTo>
                  <a:cubicBezTo>
                    <a:pt x="6853" y="577"/>
                    <a:pt x="6961" y="469"/>
                    <a:pt x="6961" y="289"/>
                  </a:cubicBezTo>
                  <a:cubicBezTo>
                    <a:pt x="6961" y="108"/>
                    <a:pt x="6853" y="0"/>
                    <a:pt x="66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4858;p64">
              <a:extLst>
                <a:ext uri="{FF2B5EF4-FFF2-40B4-BE49-F238E27FC236}">
                  <a16:creationId xmlns:a16="http://schemas.microsoft.com/office/drawing/2014/main" id="{2C0DC152-9734-417C-A209-E834EE6032BE}"/>
                </a:ext>
              </a:extLst>
            </p:cNvPr>
            <p:cNvSpPr/>
            <p:nvPr/>
          </p:nvSpPr>
          <p:spPr>
            <a:xfrm>
              <a:off x="5445625" y="3896225"/>
              <a:ext cx="94700" cy="15350"/>
            </a:xfrm>
            <a:custGeom>
              <a:avLst/>
              <a:gdLst/>
              <a:ahLst/>
              <a:cxnLst/>
              <a:rect l="l" t="t" r="r" b="b"/>
              <a:pathLst>
                <a:path w="3788" h="614" extrusionOk="0">
                  <a:moveTo>
                    <a:pt x="289" y="0"/>
                  </a:moveTo>
                  <a:cubicBezTo>
                    <a:pt x="145" y="0"/>
                    <a:pt x="1" y="145"/>
                    <a:pt x="1" y="289"/>
                  </a:cubicBezTo>
                  <a:cubicBezTo>
                    <a:pt x="1" y="469"/>
                    <a:pt x="145" y="613"/>
                    <a:pt x="289" y="613"/>
                  </a:cubicBezTo>
                  <a:lnTo>
                    <a:pt x="3463" y="613"/>
                  </a:lnTo>
                  <a:cubicBezTo>
                    <a:pt x="3643" y="613"/>
                    <a:pt x="3788" y="469"/>
                    <a:pt x="3788" y="289"/>
                  </a:cubicBezTo>
                  <a:cubicBezTo>
                    <a:pt x="3788" y="145"/>
                    <a:pt x="3643" y="0"/>
                    <a:pt x="34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4859;p64">
              <a:extLst>
                <a:ext uri="{FF2B5EF4-FFF2-40B4-BE49-F238E27FC236}">
                  <a16:creationId xmlns:a16="http://schemas.microsoft.com/office/drawing/2014/main" id="{7B3A6FC4-CCB9-4DDE-8DA6-195B74BBD074}"/>
                </a:ext>
              </a:extLst>
            </p:cNvPr>
            <p:cNvSpPr/>
            <p:nvPr/>
          </p:nvSpPr>
          <p:spPr>
            <a:xfrm>
              <a:off x="5221125" y="3896225"/>
              <a:ext cx="174025" cy="15350"/>
            </a:xfrm>
            <a:custGeom>
              <a:avLst/>
              <a:gdLst/>
              <a:ahLst/>
              <a:cxnLst/>
              <a:rect l="l" t="t" r="r" b="b"/>
              <a:pathLst>
                <a:path w="6961" h="614" extrusionOk="0">
                  <a:moveTo>
                    <a:pt x="289" y="0"/>
                  </a:moveTo>
                  <a:cubicBezTo>
                    <a:pt x="144" y="0"/>
                    <a:pt x="0" y="145"/>
                    <a:pt x="0" y="289"/>
                  </a:cubicBezTo>
                  <a:cubicBezTo>
                    <a:pt x="0" y="469"/>
                    <a:pt x="144" y="613"/>
                    <a:pt x="289" y="613"/>
                  </a:cubicBezTo>
                  <a:lnTo>
                    <a:pt x="6672" y="613"/>
                  </a:lnTo>
                  <a:cubicBezTo>
                    <a:pt x="6817" y="613"/>
                    <a:pt x="6961" y="469"/>
                    <a:pt x="6961" y="289"/>
                  </a:cubicBezTo>
                  <a:cubicBezTo>
                    <a:pt x="6961" y="145"/>
                    <a:pt x="6817" y="0"/>
                    <a:pt x="66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4860;p64">
              <a:extLst>
                <a:ext uri="{FF2B5EF4-FFF2-40B4-BE49-F238E27FC236}">
                  <a16:creationId xmlns:a16="http://schemas.microsoft.com/office/drawing/2014/main" id="{69F03CAD-3219-49F8-AE2B-D21F8FE3C92A}"/>
                </a:ext>
              </a:extLst>
            </p:cNvPr>
            <p:cNvSpPr/>
            <p:nvPr/>
          </p:nvSpPr>
          <p:spPr>
            <a:xfrm>
              <a:off x="4743225" y="3896225"/>
              <a:ext cx="384150" cy="15350"/>
            </a:xfrm>
            <a:custGeom>
              <a:avLst/>
              <a:gdLst/>
              <a:ahLst/>
              <a:cxnLst/>
              <a:rect l="l" t="t" r="r" b="b"/>
              <a:pathLst>
                <a:path w="15366" h="614" extrusionOk="0">
                  <a:moveTo>
                    <a:pt x="289" y="0"/>
                  </a:moveTo>
                  <a:cubicBezTo>
                    <a:pt x="145" y="0"/>
                    <a:pt x="0" y="145"/>
                    <a:pt x="0" y="289"/>
                  </a:cubicBezTo>
                  <a:cubicBezTo>
                    <a:pt x="0" y="469"/>
                    <a:pt x="145" y="613"/>
                    <a:pt x="289" y="613"/>
                  </a:cubicBezTo>
                  <a:lnTo>
                    <a:pt x="15077" y="613"/>
                  </a:lnTo>
                  <a:cubicBezTo>
                    <a:pt x="15221" y="613"/>
                    <a:pt x="15365" y="469"/>
                    <a:pt x="15365" y="289"/>
                  </a:cubicBezTo>
                  <a:cubicBezTo>
                    <a:pt x="15365" y="145"/>
                    <a:pt x="15221" y="0"/>
                    <a:pt x="150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4861;p64">
              <a:extLst>
                <a:ext uri="{FF2B5EF4-FFF2-40B4-BE49-F238E27FC236}">
                  <a16:creationId xmlns:a16="http://schemas.microsoft.com/office/drawing/2014/main" id="{0A58F8DC-FCF8-46E3-8BAA-0F8D8A4CF858}"/>
                </a:ext>
              </a:extLst>
            </p:cNvPr>
            <p:cNvSpPr/>
            <p:nvPr/>
          </p:nvSpPr>
          <p:spPr>
            <a:xfrm>
              <a:off x="5120125" y="3979175"/>
              <a:ext cx="420200" cy="15350"/>
            </a:xfrm>
            <a:custGeom>
              <a:avLst/>
              <a:gdLst/>
              <a:ahLst/>
              <a:cxnLst/>
              <a:rect l="l" t="t" r="r" b="b"/>
              <a:pathLst>
                <a:path w="16808" h="614" extrusionOk="0">
                  <a:moveTo>
                    <a:pt x="289" y="1"/>
                  </a:moveTo>
                  <a:cubicBezTo>
                    <a:pt x="109" y="1"/>
                    <a:pt x="1" y="145"/>
                    <a:pt x="1" y="325"/>
                  </a:cubicBezTo>
                  <a:cubicBezTo>
                    <a:pt x="1" y="469"/>
                    <a:pt x="109" y="614"/>
                    <a:pt x="289" y="614"/>
                  </a:cubicBezTo>
                  <a:lnTo>
                    <a:pt x="16483" y="614"/>
                  </a:lnTo>
                  <a:cubicBezTo>
                    <a:pt x="16663" y="614"/>
                    <a:pt x="16808" y="469"/>
                    <a:pt x="16808" y="325"/>
                  </a:cubicBezTo>
                  <a:cubicBezTo>
                    <a:pt x="16808" y="145"/>
                    <a:pt x="16663" y="1"/>
                    <a:pt x="164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4862;p64">
              <a:extLst>
                <a:ext uri="{FF2B5EF4-FFF2-40B4-BE49-F238E27FC236}">
                  <a16:creationId xmlns:a16="http://schemas.microsoft.com/office/drawing/2014/main" id="{F5BB5791-EF0C-4E14-B1E6-19B3163889E3}"/>
                </a:ext>
              </a:extLst>
            </p:cNvPr>
            <p:cNvSpPr/>
            <p:nvPr/>
          </p:nvSpPr>
          <p:spPr>
            <a:xfrm>
              <a:off x="4743225" y="3979175"/>
              <a:ext cx="304800" cy="15350"/>
            </a:xfrm>
            <a:custGeom>
              <a:avLst/>
              <a:gdLst/>
              <a:ahLst/>
              <a:cxnLst/>
              <a:rect l="l" t="t" r="r" b="b"/>
              <a:pathLst>
                <a:path w="12192" h="614" extrusionOk="0">
                  <a:moveTo>
                    <a:pt x="289" y="1"/>
                  </a:moveTo>
                  <a:cubicBezTo>
                    <a:pt x="145" y="1"/>
                    <a:pt x="0" y="145"/>
                    <a:pt x="0" y="325"/>
                  </a:cubicBezTo>
                  <a:cubicBezTo>
                    <a:pt x="0" y="469"/>
                    <a:pt x="145" y="614"/>
                    <a:pt x="289" y="614"/>
                  </a:cubicBezTo>
                  <a:lnTo>
                    <a:pt x="11903" y="614"/>
                  </a:lnTo>
                  <a:cubicBezTo>
                    <a:pt x="12047" y="614"/>
                    <a:pt x="12191" y="469"/>
                    <a:pt x="12191" y="325"/>
                  </a:cubicBezTo>
                  <a:cubicBezTo>
                    <a:pt x="12191" y="145"/>
                    <a:pt x="12047" y="1"/>
                    <a:pt x="119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4863;p64">
              <a:extLst>
                <a:ext uri="{FF2B5EF4-FFF2-40B4-BE49-F238E27FC236}">
                  <a16:creationId xmlns:a16="http://schemas.microsoft.com/office/drawing/2014/main" id="{E905F37F-24E1-41D5-9B4C-ABD0028207E6}"/>
                </a:ext>
              </a:extLst>
            </p:cNvPr>
            <p:cNvSpPr/>
            <p:nvPr/>
          </p:nvSpPr>
          <p:spPr>
            <a:xfrm>
              <a:off x="5350950" y="4062125"/>
              <a:ext cx="189375" cy="15350"/>
            </a:xfrm>
            <a:custGeom>
              <a:avLst/>
              <a:gdLst/>
              <a:ahLst/>
              <a:cxnLst/>
              <a:rect l="l" t="t" r="r" b="b"/>
              <a:pathLst>
                <a:path w="7575" h="614" extrusionOk="0">
                  <a:moveTo>
                    <a:pt x="325" y="1"/>
                  </a:moveTo>
                  <a:cubicBezTo>
                    <a:pt x="145" y="1"/>
                    <a:pt x="1" y="145"/>
                    <a:pt x="1" y="325"/>
                  </a:cubicBezTo>
                  <a:cubicBezTo>
                    <a:pt x="1" y="470"/>
                    <a:pt x="145" y="614"/>
                    <a:pt x="325" y="614"/>
                  </a:cubicBezTo>
                  <a:lnTo>
                    <a:pt x="7250" y="614"/>
                  </a:lnTo>
                  <a:cubicBezTo>
                    <a:pt x="7430" y="614"/>
                    <a:pt x="7575" y="470"/>
                    <a:pt x="7575" y="325"/>
                  </a:cubicBezTo>
                  <a:cubicBezTo>
                    <a:pt x="7575" y="145"/>
                    <a:pt x="7430" y="1"/>
                    <a:pt x="72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4864;p64">
              <a:extLst>
                <a:ext uri="{FF2B5EF4-FFF2-40B4-BE49-F238E27FC236}">
                  <a16:creationId xmlns:a16="http://schemas.microsoft.com/office/drawing/2014/main" id="{0BA9C592-8079-4DFD-AA30-3D1A69099379}"/>
                </a:ext>
              </a:extLst>
            </p:cNvPr>
            <p:cNvSpPr/>
            <p:nvPr/>
          </p:nvSpPr>
          <p:spPr>
            <a:xfrm>
              <a:off x="4917250" y="4062125"/>
              <a:ext cx="376925" cy="15350"/>
            </a:xfrm>
            <a:custGeom>
              <a:avLst/>
              <a:gdLst/>
              <a:ahLst/>
              <a:cxnLst/>
              <a:rect l="l" t="t" r="r" b="b"/>
              <a:pathLst>
                <a:path w="15077" h="614" extrusionOk="0">
                  <a:moveTo>
                    <a:pt x="289" y="1"/>
                  </a:moveTo>
                  <a:cubicBezTo>
                    <a:pt x="109" y="1"/>
                    <a:pt x="0" y="145"/>
                    <a:pt x="0" y="325"/>
                  </a:cubicBezTo>
                  <a:cubicBezTo>
                    <a:pt x="0" y="470"/>
                    <a:pt x="109" y="614"/>
                    <a:pt x="289" y="614"/>
                  </a:cubicBezTo>
                  <a:lnTo>
                    <a:pt x="14752" y="614"/>
                  </a:lnTo>
                  <a:cubicBezTo>
                    <a:pt x="14932" y="614"/>
                    <a:pt x="15076" y="470"/>
                    <a:pt x="15076" y="325"/>
                  </a:cubicBezTo>
                  <a:cubicBezTo>
                    <a:pt x="15076" y="145"/>
                    <a:pt x="14932" y="1"/>
                    <a:pt x="147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4865;p64">
              <a:extLst>
                <a:ext uri="{FF2B5EF4-FFF2-40B4-BE49-F238E27FC236}">
                  <a16:creationId xmlns:a16="http://schemas.microsoft.com/office/drawing/2014/main" id="{258ECFB3-E070-431A-B938-2B581A620F6D}"/>
                </a:ext>
              </a:extLst>
            </p:cNvPr>
            <p:cNvSpPr/>
            <p:nvPr/>
          </p:nvSpPr>
          <p:spPr>
            <a:xfrm>
              <a:off x="4743225" y="4062125"/>
              <a:ext cx="109125" cy="15350"/>
            </a:xfrm>
            <a:custGeom>
              <a:avLst/>
              <a:gdLst/>
              <a:ahLst/>
              <a:cxnLst/>
              <a:rect l="l" t="t" r="r" b="b"/>
              <a:pathLst>
                <a:path w="4365" h="614" extrusionOk="0">
                  <a:moveTo>
                    <a:pt x="289" y="1"/>
                  </a:moveTo>
                  <a:cubicBezTo>
                    <a:pt x="145" y="1"/>
                    <a:pt x="0" y="145"/>
                    <a:pt x="0" y="325"/>
                  </a:cubicBezTo>
                  <a:cubicBezTo>
                    <a:pt x="0" y="470"/>
                    <a:pt x="145" y="614"/>
                    <a:pt x="289" y="614"/>
                  </a:cubicBezTo>
                  <a:lnTo>
                    <a:pt x="4076" y="614"/>
                  </a:lnTo>
                  <a:cubicBezTo>
                    <a:pt x="4220" y="614"/>
                    <a:pt x="4365" y="470"/>
                    <a:pt x="4365" y="325"/>
                  </a:cubicBezTo>
                  <a:cubicBezTo>
                    <a:pt x="4365" y="145"/>
                    <a:pt x="4220" y="1"/>
                    <a:pt x="40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4866;p64">
              <a:extLst>
                <a:ext uri="{FF2B5EF4-FFF2-40B4-BE49-F238E27FC236}">
                  <a16:creationId xmlns:a16="http://schemas.microsoft.com/office/drawing/2014/main" id="{E95DF539-7462-4DB3-954F-25D90479DB4B}"/>
                </a:ext>
              </a:extLst>
            </p:cNvPr>
            <p:cNvSpPr/>
            <p:nvPr/>
          </p:nvSpPr>
          <p:spPr>
            <a:xfrm>
              <a:off x="5068725" y="4135175"/>
              <a:ext cx="471600" cy="15350"/>
            </a:xfrm>
            <a:custGeom>
              <a:avLst/>
              <a:gdLst/>
              <a:ahLst/>
              <a:cxnLst/>
              <a:rect l="l" t="t" r="r" b="b"/>
              <a:pathLst>
                <a:path w="18864" h="614" extrusionOk="0">
                  <a:moveTo>
                    <a:pt x="325" y="0"/>
                  </a:moveTo>
                  <a:cubicBezTo>
                    <a:pt x="145" y="0"/>
                    <a:pt x="1" y="144"/>
                    <a:pt x="1" y="325"/>
                  </a:cubicBezTo>
                  <a:cubicBezTo>
                    <a:pt x="1" y="469"/>
                    <a:pt x="145" y="613"/>
                    <a:pt x="325" y="613"/>
                  </a:cubicBezTo>
                  <a:lnTo>
                    <a:pt x="18539" y="613"/>
                  </a:lnTo>
                  <a:cubicBezTo>
                    <a:pt x="18719" y="613"/>
                    <a:pt x="18864" y="469"/>
                    <a:pt x="18864" y="325"/>
                  </a:cubicBezTo>
                  <a:cubicBezTo>
                    <a:pt x="18864" y="144"/>
                    <a:pt x="18719" y="0"/>
                    <a:pt x="185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4867;p64">
              <a:extLst>
                <a:ext uri="{FF2B5EF4-FFF2-40B4-BE49-F238E27FC236}">
                  <a16:creationId xmlns:a16="http://schemas.microsoft.com/office/drawing/2014/main" id="{B02B5BA4-E596-4FA0-8B7F-5E394340D174}"/>
                </a:ext>
              </a:extLst>
            </p:cNvPr>
            <p:cNvSpPr/>
            <p:nvPr/>
          </p:nvSpPr>
          <p:spPr>
            <a:xfrm>
              <a:off x="4743225" y="4135175"/>
              <a:ext cx="174050" cy="15350"/>
            </a:xfrm>
            <a:custGeom>
              <a:avLst/>
              <a:gdLst/>
              <a:ahLst/>
              <a:cxnLst/>
              <a:rect l="l" t="t" r="r" b="b"/>
              <a:pathLst>
                <a:path w="6962" h="614" extrusionOk="0">
                  <a:moveTo>
                    <a:pt x="289" y="0"/>
                  </a:moveTo>
                  <a:cubicBezTo>
                    <a:pt x="145" y="0"/>
                    <a:pt x="0" y="144"/>
                    <a:pt x="0" y="325"/>
                  </a:cubicBezTo>
                  <a:cubicBezTo>
                    <a:pt x="0" y="469"/>
                    <a:pt x="145" y="613"/>
                    <a:pt x="289" y="613"/>
                  </a:cubicBezTo>
                  <a:lnTo>
                    <a:pt x="6673" y="613"/>
                  </a:lnTo>
                  <a:cubicBezTo>
                    <a:pt x="6853" y="613"/>
                    <a:pt x="6961" y="469"/>
                    <a:pt x="6961" y="325"/>
                  </a:cubicBezTo>
                  <a:cubicBezTo>
                    <a:pt x="6961" y="144"/>
                    <a:pt x="6853" y="0"/>
                    <a:pt x="66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4868;p64">
              <a:extLst>
                <a:ext uri="{FF2B5EF4-FFF2-40B4-BE49-F238E27FC236}">
                  <a16:creationId xmlns:a16="http://schemas.microsoft.com/office/drawing/2014/main" id="{D85F7246-E86D-4832-BBEC-7A814D059D95}"/>
                </a:ext>
              </a:extLst>
            </p:cNvPr>
            <p:cNvSpPr/>
            <p:nvPr/>
          </p:nvSpPr>
          <p:spPr>
            <a:xfrm>
              <a:off x="5445625" y="4218125"/>
              <a:ext cx="94700" cy="15350"/>
            </a:xfrm>
            <a:custGeom>
              <a:avLst/>
              <a:gdLst/>
              <a:ahLst/>
              <a:cxnLst/>
              <a:rect l="l" t="t" r="r" b="b"/>
              <a:pathLst>
                <a:path w="3788" h="614" extrusionOk="0">
                  <a:moveTo>
                    <a:pt x="289" y="0"/>
                  </a:moveTo>
                  <a:cubicBezTo>
                    <a:pt x="145" y="0"/>
                    <a:pt x="1" y="145"/>
                    <a:pt x="1" y="325"/>
                  </a:cubicBezTo>
                  <a:cubicBezTo>
                    <a:pt x="1" y="469"/>
                    <a:pt x="145" y="613"/>
                    <a:pt x="289" y="613"/>
                  </a:cubicBezTo>
                  <a:lnTo>
                    <a:pt x="3463" y="613"/>
                  </a:lnTo>
                  <a:cubicBezTo>
                    <a:pt x="3643" y="613"/>
                    <a:pt x="3788" y="469"/>
                    <a:pt x="3788" y="325"/>
                  </a:cubicBezTo>
                  <a:cubicBezTo>
                    <a:pt x="3788" y="145"/>
                    <a:pt x="3643" y="0"/>
                    <a:pt x="34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4869;p64">
              <a:extLst>
                <a:ext uri="{FF2B5EF4-FFF2-40B4-BE49-F238E27FC236}">
                  <a16:creationId xmlns:a16="http://schemas.microsoft.com/office/drawing/2014/main" id="{CB7F8B3E-D261-4231-8AD8-DDBEC788DE4F}"/>
                </a:ext>
              </a:extLst>
            </p:cNvPr>
            <p:cNvSpPr/>
            <p:nvPr/>
          </p:nvSpPr>
          <p:spPr>
            <a:xfrm>
              <a:off x="5221125" y="4218125"/>
              <a:ext cx="174025" cy="15350"/>
            </a:xfrm>
            <a:custGeom>
              <a:avLst/>
              <a:gdLst/>
              <a:ahLst/>
              <a:cxnLst/>
              <a:rect l="l" t="t" r="r" b="b"/>
              <a:pathLst>
                <a:path w="6961" h="614" extrusionOk="0">
                  <a:moveTo>
                    <a:pt x="289" y="0"/>
                  </a:moveTo>
                  <a:cubicBezTo>
                    <a:pt x="144" y="0"/>
                    <a:pt x="0" y="145"/>
                    <a:pt x="0" y="325"/>
                  </a:cubicBezTo>
                  <a:cubicBezTo>
                    <a:pt x="0" y="469"/>
                    <a:pt x="144" y="613"/>
                    <a:pt x="289" y="613"/>
                  </a:cubicBezTo>
                  <a:lnTo>
                    <a:pt x="6672" y="613"/>
                  </a:lnTo>
                  <a:cubicBezTo>
                    <a:pt x="6817" y="613"/>
                    <a:pt x="6961" y="469"/>
                    <a:pt x="6961" y="325"/>
                  </a:cubicBezTo>
                  <a:cubicBezTo>
                    <a:pt x="6961" y="145"/>
                    <a:pt x="6817" y="0"/>
                    <a:pt x="66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4870;p64">
              <a:extLst>
                <a:ext uri="{FF2B5EF4-FFF2-40B4-BE49-F238E27FC236}">
                  <a16:creationId xmlns:a16="http://schemas.microsoft.com/office/drawing/2014/main" id="{287B3F87-31DA-4103-8610-B20928BC8CED}"/>
                </a:ext>
              </a:extLst>
            </p:cNvPr>
            <p:cNvSpPr/>
            <p:nvPr/>
          </p:nvSpPr>
          <p:spPr>
            <a:xfrm>
              <a:off x="4743225" y="4218125"/>
              <a:ext cx="384150" cy="15350"/>
            </a:xfrm>
            <a:custGeom>
              <a:avLst/>
              <a:gdLst/>
              <a:ahLst/>
              <a:cxnLst/>
              <a:rect l="l" t="t" r="r" b="b"/>
              <a:pathLst>
                <a:path w="15366" h="614" extrusionOk="0">
                  <a:moveTo>
                    <a:pt x="289" y="0"/>
                  </a:moveTo>
                  <a:cubicBezTo>
                    <a:pt x="145" y="0"/>
                    <a:pt x="0" y="145"/>
                    <a:pt x="0" y="325"/>
                  </a:cubicBezTo>
                  <a:cubicBezTo>
                    <a:pt x="0" y="469"/>
                    <a:pt x="145" y="613"/>
                    <a:pt x="289" y="613"/>
                  </a:cubicBezTo>
                  <a:lnTo>
                    <a:pt x="15077" y="613"/>
                  </a:lnTo>
                  <a:cubicBezTo>
                    <a:pt x="15221" y="613"/>
                    <a:pt x="15365" y="469"/>
                    <a:pt x="15365" y="325"/>
                  </a:cubicBezTo>
                  <a:cubicBezTo>
                    <a:pt x="15365" y="145"/>
                    <a:pt x="15221" y="0"/>
                    <a:pt x="150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4871;p64">
              <a:extLst>
                <a:ext uri="{FF2B5EF4-FFF2-40B4-BE49-F238E27FC236}">
                  <a16:creationId xmlns:a16="http://schemas.microsoft.com/office/drawing/2014/main" id="{E84EBA7B-47AA-45B7-955A-BA5F45771B60}"/>
                </a:ext>
              </a:extLst>
            </p:cNvPr>
            <p:cNvSpPr/>
            <p:nvPr/>
          </p:nvSpPr>
          <p:spPr>
            <a:xfrm>
              <a:off x="5120125" y="4301975"/>
              <a:ext cx="420200" cy="14450"/>
            </a:xfrm>
            <a:custGeom>
              <a:avLst/>
              <a:gdLst/>
              <a:ahLst/>
              <a:cxnLst/>
              <a:rect l="l" t="t" r="r" b="b"/>
              <a:pathLst>
                <a:path w="16808" h="578" extrusionOk="0">
                  <a:moveTo>
                    <a:pt x="289" y="1"/>
                  </a:moveTo>
                  <a:cubicBezTo>
                    <a:pt x="109" y="1"/>
                    <a:pt x="1" y="109"/>
                    <a:pt x="1" y="289"/>
                  </a:cubicBezTo>
                  <a:cubicBezTo>
                    <a:pt x="1" y="469"/>
                    <a:pt x="109" y="578"/>
                    <a:pt x="289" y="578"/>
                  </a:cubicBezTo>
                  <a:lnTo>
                    <a:pt x="16483" y="578"/>
                  </a:lnTo>
                  <a:cubicBezTo>
                    <a:pt x="16663" y="578"/>
                    <a:pt x="16808" y="469"/>
                    <a:pt x="16808" y="289"/>
                  </a:cubicBezTo>
                  <a:cubicBezTo>
                    <a:pt x="16808" y="109"/>
                    <a:pt x="16663" y="1"/>
                    <a:pt x="164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4872;p64">
              <a:extLst>
                <a:ext uri="{FF2B5EF4-FFF2-40B4-BE49-F238E27FC236}">
                  <a16:creationId xmlns:a16="http://schemas.microsoft.com/office/drawing/2014/main" id="{7B27FA64-C8F5-4F49-BE6C-7C1FDEF1CAA1}"/>
                </a:ext>
              </a:extLst>
            </p:cNvPr>
            <p:cNvSpPr/>
            <p:nvPr/>
          </p:nvSpPr>
          <p:spPr>
            <a:xfrm>
              <a:off x="4743225" y="4301975"/>
              <a:ext cx="304800" cy="14450"/>
            </a:xfrm>
            <a:custGeom>
              <a:avLst/>
              <a:gdLst/>
              <a:ahLst/>
              <a:cxnLst/>
              <a:rect l="l" t="t" r="r" b="b"/>
              <a:pathLst>
                <a:path w="12192" h="578" extrusionOk="0">
                  <a:moveTo>
                    <a:pt x="289" y="1"/>
                  </a:moveTo>
                  <a:cubicBezTo>
                    <a:pt x="145" y="1"/>
                    <a:pt x="0" y="109"/>
                    <a:pt x="0" y="289"/>
                  </a:cubicBezTo>
                  <a:cubicBezTo>
                    <a:pt x="0" y="469"/>
                    <a:pt x="145" y="578"/>
                    <a:pt x="289" y="578"/>
                  </a:cubicBezTo>
                  <a:lnTo>
                    <a:pt x="11903" y="578"/>
                  </a:lnTo>
                  <a:cubicBezTo>
                    <a:pt x="12047" y="578"/>
                    <a:pt x="12191" y="469"/>
                    <a:pt x="12191" y="289"/>
                  </a:cubicBezTo>
                  <a:cubicBezTo>
                    <a:pt x="12191" y="109"/>
                    <a:pt x="12047" y="1"/>
                    <a:pt x="119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4873;p64">
              <a:extLst>
                <a:ext uri="{FF2B5EF4-FFF2-40B4-BE49-F238E27FC236}">
                  <a16:creationId xmlns:a16="http://schemas.microsoft.com/office/drawing/2014/main" id="{F49D20FC-8A0A-4FD1-A938-22EFBFB0ED7C}"/>
                </a:ext>
              </a:extLst>
            </p:cNvPr>
            <p:cNvSpPr/>
            <p:nvPr/>
          </p:nvSpPr>
          <p:spPr>
            <a:xfrm>
              <a:off x="5445625" y="4457975"/>
              <a:ext cx="94700" cy="15350"/>
            </a:xfrm>
            <a:custGeom>
              <a:avLst/>
              <a:gdLst/>
              <a:ahLst/>
              <a:cxnLst/>
              <a:rect l="l" t="t" r="r" b="b"/>
              <a:pathLst>
                <a:path w="3788" h="614" extrusionOk="0">
                  <a:moveTo>
                    <a:pt x="289" y="0"/>
                  </a:moveTo>
                  <a:cubicBezTo>
                    <a:pt x="145" y="0"/>
                    <a:pt x="1" y="144"/>
                    <a:pt x="1" y="289"/>
                  </a:cubicBezTo>
                  <a:cubicBezTo>
                    <a:pt x="1" y="469"/>
                    <a:pt x="145" y="613"/>
                    <a:pt x="289" y="613"/>
                  </a:cubicBezTo>
                  <a:lnTo>
                    <a:pt x="3463" y="613"/>
                  </a:lnTo>
                  <a:cubicBezTo>
                    <a:pt x="3643" y="613"/>
                    <a:pt x="3788" y="469"/>
                    <a:pt x="3788" y="289"/>
                  </a:cubicBezTo>
                  <a:cubicBezTo>
                    <a:pt x="3788" y="144"/>
                    <a:pt x="3643" y="0"/>
                    <a:pt x="34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4874;p64">
              <a:extLst>
                <a:ext uri="{FF2B5EF4-FFF2-40B4-BE49-F238E27FC236}">
                  <a16:creationId xmlns:a16="http://schemas.microsoft.com/office/drawing/2014/main" id="{B9C4931B-4362-46FF-AF0B-327DC03FDDBF}"/>
                </a:ext>
              </a:extLst>
            </p:cNvPr>
            <p:cNvSpPr/>
            <p:nvPr/>
          </p:nvSpPr>
          <p:spPr>
            <a:xfrm>
              <a:off x="5221125" y="4457975"/>
              <a:ext cx="174025" cy="15350"/>
            </a:xfrm>
            <a:custGeom>
              <a:avLst/>
              <a:gdLst/>
              <a:ahLst/>
              <a:cxnLst/>
              <a:rect l="l" t="t" r="r" b="b"/>
              <a:pathLst>
                <a:path w="6961" h="614" extrusionOk="0">
                  <a:moveTo>
                    <a:pt x="289" y="0"/>
                  </a:moveTo>
                  <a:cubicBezTo>
                    <a:pt x="144" y="0"/>
                    <a:pt x="0" y="144"/>
                    <a:pt x="0" y="289"/>
                  </a:cubicBezTo>
                  <a:cubicBezTo>
                    <a:pt x="0" y="469"/>
                    <a:pt x="144" y="613"/>
                    <a:pt x="289" y="613"/>
                  </a:cubicBezTo>
                  <a:lnTo>
                    <a:pt x="6672" y="613"/>
                  </a:lnTo>
                  <a:cubicBezTo>
                    <a:pt x="6817" y="613"/>
                    <a:pt x="6961" y="469"/>
                    <a:pt x="6961" y="289"/>
                  </a:cubicBezTo>
                  <a:cubicBezTo>
                    <a:pt x="6961" y="144"/>
                    <a:pt x="6817" y="0"/>
                    <a:pt x="66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4875;p64">
              <a:extLst>
                <a:ext uri="{FF2B5EF4-FFF2-40B4-BE49-F238E27FC236}">
                  <a16:creationId xmlns:a16="http://schemas.microsoft.com/office/drawing/2014/main" id="{8633D19D-E2AB-40DF-92CF-0A321567606A}"/>
                </a:ext>
              </a:extLst>
            </p:cNvPr>
            <p:cNvSpPr/>
            <p:nvPr/>
          </p:nvSpPr>
          <p:spPr>
            <a:xfrm>
              <a:off x="4743225" y="4457975"/>
              <a:ext cx="384150" cy="15350"/>
            </a:xfrm>
            <a:custGeom>
              <a:avLst/>
              <a:gdLst/>
              <a:ahLst/>
              <a:cxnLst/>
              <a:rect l="l" t="t" r="r" b="b"/>
              <a:pathLst>
                <a:path w="15366" h="614" extrusionOk="0">
                  <a:moveTo>
                    <a:pt x="289" y="0"/>
                  </a:moveTo>
                  <a:cubicBezTo>
                    <a:pt x="145" y="0"/>
                    <a:pt x="0" y="144"/>
                    <a:pt x="0" y="289"/>
                  </a:cubicBezTo>
                  <a:cubicBezTo>
                    <a:pt x="0" y="469"/>
                    <a:pt x="145" y="613"/>
                    <a:pt x="289" y="613"/>
                  </a:cubicBezTo>
                  <a:lnTo>
                    <a:pt x="15077" y="613"/>
                  </a:lnTo>
                  <a:cubicBezTo>
                    <a:pt x="15221" y="613"/>
                    <a:pt x="15365" y="469"/>
                    <a:pt x="15365" y="289"/>
                  </a:cubicBezTo>
                  <a:cubicBezTo>
                    <a:pt x="15365" y="144"/>
                    <a:pt x="15221" y="0"/>
                    <a:pt x="150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4876;p64">
              <a:extLst>
                <a:ext uri="{FF2B5EF4-FFF2-40B4-BE49-F238E27FC236}">
                  <a16:creationId xmlns:a16="http://schemas.microsoft.com/office/drawing/2014/main" id="{F8E28C1C-0AD4-430D-B28E-640AF3648726}"/>
                </a:ext>
              </a:extLst>
            </p:cNvPr>
            <p:cNvSpPr/>
            <p:nvPr/>
          </p:nvSpPr>
          <p:spPr>
            <a:xfrm>
              <a:off x="5120125" y="4540925"/>
              <a:ext cx="420200" cy="15350"/>
            </a:xfrm>
            <a:custGeom>
              <a:avLst/>
              <a:gdLst/>
              <a:ahLst/>
              <a:cxnLst/>
              <a:rect l="l" t="t" r="r" b="b"/>
              <a:pathLst>
                <a:path w="16808" h="614" extrusionOk="0">
                  <a:moveTo>
                    <a:pt x="289" y="0"/>
                  </a:moveTo>
                  <a:cubicBezTo>
                    <a:pt x="109" y="0"/>
                    <a:pt x="1" y="145"/>
                    <a:pt x="1" y="325"/>
                  </a:cubicBezTo>
                  <a:cubicBezTo>
                    <a:pt x="1" y="469"/>
                    <a:pt x="109" y="613"/>
                    <a:pt x="289" y="613"/>
                  </a:cubicBezTo>
                  <a:lnTo>
                    <a:pt x="16483" y="613"/>
                  </a:lnTo>
                  <a:cubicBezTo>
                    <a:pt x="16663" y="613"/>
                    <a:pt x="16808" y="469"/>
                    <a:pt x="16808" y="325"/>
                  </a:cubicBezTo>
                  <a:cubicBezTo>
                    <a:pt x="16808" y="145"/>
                    <a:pt x="16663" y="0"/>
                    <a:pt x="164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4877;p64">
              <a:extLst>
                <a:ext uri="{FF2B5EF4-FFF2-40B4-BE49-F238E27FC236}">
                  <a16:creationId xmlns:a16="http://schemas.microsoft.com/office/drawing/2014/main" id="{2FDCC6FD-3002-42BC-AAFF-3996531BB4C5}"/>
                </a:ext>
              </a:extLst>
            </p:cNvPr>
            <p:cNvSpPr/>
            <p:nvPr/>
          </p:nvSpPr>
          <p:spPr>
            <a:xfrm>
              <a:off x="4743225" y="4540925"/>
              <a:ext cx="304800" cy="15350"/>
            </a:xfrm>
            <a:custGeom>
              <a:avLst/>
              <a:gdLst/>
              <a:ahLst/>
              <a:cxnLst/>
              <a:rect l="l" t="t" r="r" b="b"/>
              <a:pathLst>
                <a:path w="12192" h="614" extrusionOk="0">
                  <a:moveTo>
                    <a:pt x="289" y="0"/>
                  </a:moveTo>
                  <a:cubicBezTo>
                    <a:pt x="145" y="0"/>
                    <a:pt x="0" y="145"/>
                    <a:pt x="0" y="325"/>
                  </a:cubicBezTo>
                  <a:cubicBezTo>
                    <a:pt x="0" y="469"/>
                    <a:pt x="145" y="613"/>
                    <a:pt x="289" y="613"/>
                  </a:cubicBezTo>
                  <a:lnTo>
                    <a:pt x="11903" y="613"/>
                  </a:lnTo>
                  <a:cubicBezTo>
                    <a:pt x="12047" y="613"/>
                    <a:pt x="12191" y="469"/>
                    <a:pt x="12191" y="325"/>
                  </a:cubicBezTo>
                  <a:cubicBezTo>
                    <a:pt x="12191" y="145"/>
                    <a:pt x="12047" y="0"/>
                    <a:pt x="119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4878;p64">
              <a:extLst>
                <a:ext uri="{FF2B5EF4-FFF2-40B4-BE49-F238E27FC236}">
                  <a16:creationId xmlns:a16="http://schemas.microsoft.com/office/drawing/2014/main" id="{53F214A0-E926-431F-B6C1-D43B4B3DBA8E}"/>
                </a:ext>
              </a:extLst>
            </p:cNvPr>
            <p:cNvSpPr/>
            <p:nvPr/>
          </p:nvSpPr>
          <p:spPr>
            <a:xfrm>
              <a:off x="5350950" y="4623875"/>
              <a:ext cx="189375" cy="15350"/>
            </a:xfrm>
            <a:custGeom>
              <a:avLst/>
              <a:gdLst/>
              <a:ahLst/>
              <a:cxnLst/>
              <a:rect l="l" t="t" r="r" b="b"/>
              <a:pathLst>
                <a:path w="7575" h="614" extrusionOk="0">
                  <a:moveTo>
                    <a:pt x="325" y="1"/>
                  </a:moveTo>
                  <a:cubicBezTo>
                    <a:pt x="145" y="1"/>
                    <a:pt x="1" y="145"/>
                    <a:pt x="1" y="325"/>
                  </a:cubicBezTo>
                  <a:cubicBezTo>
                    <a:pt x="1" y="469"/>
                    <a:pt x="145" y="614"/>
                    <a:pt x="325" y="614"/>
                  </a:cubicBezTo>
                  <a:lnTo>
                    <a:pt x="7250" y="614"/>
                  </a:lnTo>
                  <a:cubicBezTo>
                    <a:pt x="7430" y="614"/>
                    <a:pt x="7575" y="469"/>
                    <a:pt x="7575" y="325"/>
                  </a:cubicBezTo>
                  <a:cubicBezTo>
                    <a:pt x="7575" y="145"/>
                    <a:pt x="7430" y="1"/>
                    <a:pt x="72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4879;p64">
              <a:extLst>
                <a:ext uri="{FF2B5EF4-FFF2-40B4-BE49-F238E27FC236}">
                  <a16:creationId xmlns:a16="http://schemas.microsoft.com/office/drawing/2014/main" id="{8814BCCF-947D-4F35-B7B2-8636A679AB11}"/>
                </a:ext>
              </a:extLst>
            </p:cNvPr>
            <p:cNvSpPr/>
            <p:nvPr/>
          </p:nvSpPr>
          <p:spPr>
            <a:xfrm>
              <a:off x="4917250" y="4623875"/>
              <a:ext cx="376925" cy="15350"/>
            </a:xfrm>
            <a:custGeom>
              <a:avLst/>
              <a:gdLst/>
              <a:ahLst/>
              <a:cxnLst/>
              <a:rect l="l" t="t" r="r" b="b"/>
              <a:pathLst>
                <a:path w="15077" h="614" extrusionOk="0">
                  <a:moveTo>
                    <a:pt x="289" y="1"/>
                  </a:moveTo>
                  <a:cubicBezTo>
                    <a:pt x="109" y="1"/>
                    <a:pt x="0" y="145"/>
                    <a:pt x="0" y="325"/>
                  </a:cubicBezTo>
                  <a:cubicBezTo>
                    <a:pt x="0" y="469"/>
                    <a:pt x="109" y="614"/>
                    <a:pt x="289" y="614"/>
                  </a:cubicBezTo>
                  <a:lnTo>
                    <a:pt x="14752" y="614"/>
                  </a:lnTo>
                  <a:cubicBezTo>
                    <a:pt x="14932" y="614"/>
                    <a:pt x="15076" y="469"/>
                    <a:pt x="15076" y="325"/>
                  </a:cubicBezTo>
                  <a:cubicBezTo>
                    <a:pt x="15076" y="145"/>
                    <a:pt x="14932" y="1"/>
                    <a:pt x="147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4880;p64">
              <a:extLst>
                <a:ext uri="{FF2B5EF4-FFF2-40B4-BE49-F238E27FC236}">
                  <a16:creationId xmlns:a16="http://schemas.microsoft.com/office/drawing/2014/main" id="{7CEDC4E5-1369-4EB3-9214-0E9A2AF25DD5}"/>
                </a:ext>
              </a:extLst>
            </p:cNvPr>
            <p:cNvSpPr/>
            <p:nvPr/>
          </p:nvSpPr>
          <p:spPr>
            <a:xfrm>
              <a:off x="4743225" y="4623875"/>
              <a:ext cx="109125" cy="15350"/>
            </a:xfrm>
            <a:custGeom>
              <a:avLst/>
              <a:gdLst/>
              <a:ahLst/>
              <a:cxnLst/>
              <a:rect l="l" t="t" r="r" b="b"/>
              <a:pathLst>
                <a:path w="4365" h="614" extrusionOk="0">
                  <a:moveTo>
                    <a:pt x="289" y="1"/>
                  </a:moveTo>
                  <a:cubicBezTo>
                    <a:pt x="145" y="1"/>
                    <a:pt x="0" y="145"/>
                    <a:pt x="0" y="325"/>
                  </a:cubicBezTo>
                  <a:cubicBezTo>
                    <a:pt x="0" y="469"/>
                    <a:pt x="145" y="614"/>
                    <a:pt x="289" y="614"/>
                  </a:cubicBezTo>
                  <a:lnTo>
                    <a:pt x="4076" y="614"/>
                  </a:lnTo>
                  <a:cubicBezTo>
                    <a:pt x="4220" y="614"/>
                    <a:pt x="4365" y="469"/>
                    <a:pt x="4365" y="325"/>
                  </a:cubicBezTo>
                  <a:cubicBezTo>
                    <a:pt x="4365" y="145"/>
                    <a:pt x="4220" y="1"/>
                    <a:pt x="40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4881;p64">
              <a:extLst>
                <a:ext uri="{FF2B5EF4-FFF2-40B4-BE49-F238E27FC236}">
                  <a16:creationId xmlns:a16="http://schemas.microsoft.com/office/drawing/2014/main" id="{1C673132-5FF5-4156-85D3-BF61BD122D49}"/>
                </a:ext>
              </a:extLst>
            </p:cNvPr>
            <p:cNvSpPr/>
            <p:nvPr/>
          </p:nvSpPr>
          <p:spPr>
            <a:xfrm>
              <a:off x="5068725" y="4696900"/>
              <a:ext cx="471600" cy="15375"/>
            </a:xfrm>
            <a:custGeom>
              <a:avLst/>
              <a:gdLst/>
              <a:ahLst/>
              <a:cxnLst/>
              <a:rect l="l" t="t" r="r" b="b"/>
              <a:pathLst>
                <a:path w="18864" h="615" extrusionOk="0">
                  <a:moveTo>
                    <a:pt x="325" y="1"/>
                  </a:moveTo>
                  <a:cubicBezTo>
                    <a:pt x="145" y="1"/>
                    <a:pt x="1" y="145"/>
                    <a:pt x="1" y="289"/>
                  </a:cubicBezTo>
                  <a:cubicBezTo>
                    <a:pt x="1" y="470"/>
                    <a:pt x="145" y="614"/>
                    <a:pt x="325" y="614"/>
                  </a:cubicBezTo>
                  <a:lnTo>
                    <a:pt x="18539" y="614"/>
                  </a:lnTo>
                  <a:cubicBezTo>
                    <a:pt x="18719" y="614"/>
                    <a:pt x="18864" y="470"/>
                    <a:pt x="18864" y="289"/>
                  </a:cubicBezTo>
                  <a:cubicBezTo>
                    <a:pt x="18864" y="145"/>
                    <a:pt x="18719" y="1"/>
                    <a:pt x="185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4882;p64">
              <a:extLst>
                <a:ext uri="{FF2B5EF4-FFF2-40B4-BE49-F238E27FC236}">
                  <a16:creationId xmlns:a16="http://schemas.microsoft.com/office/drawing/2014/main" id="{955F2D31-98B7-4EB4-B594-59D351D9AC05}"/>
                </a:ext>
              </a:extLst>
            </p:cNvPr>
            <p:cNvSpPr/>
            <p:nvPr/>
          </p:nvSpPr>
          <p:spPr>
            <a:xfrm>
              <a:off x="4743225" y="4696900"/>
              <a:ext cx="174050" cy="15375"/>
            </a:xfrm>
            <a:custGeom>
              <a:avLst/>
              <a:gdLst/>
              <a:ahLst/>
              <a:cxnLst/>
              <a:rect l="l" t="t" r="r" b="b"/>
              <a:pathLst>
                <a:path w="6962" h="615" extrusionOk="0">
                  <a:moveTo>
                    <a:pt x="289" y="1"/>
                  </a:moveTo>
                  <a:cubicBezTo>
                    <a:pt x="145" y="1"/>
                    <a:pt x="0" y="145"/>
                    <a:pt x="0" y="289"/>
                  </a:cubicBezTo>
                  <a:cubicBezTo>
                    <a:pt x="0" y="470"/>
                    <a:pt x="145" y="614"/>
                    <a:pt x="289" y="614"/>
                  </a:cubicBezTo>
                  <a:lnTo>
                    <a:pt x="6673" y="614"/>
                  </a:lnTo>
                  <a:cubicBezTo>
                    <a:pt x="6853" y="614"/>
                    <a:pt x="6961" y="470"/>
                    <a:pt x="6961" y="289"/>
                  </a:cubicBezTo>
                  <a:cubicBezTo>
                    <a:pt x="6961" y="145"/>
                    <a:pt x="6853" y="1"/>
                    <a:pt x="66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4883;p64">
              <a:extLst>
                <a:ext uri="{FF2B5EF4-FFF2-40B4-BE49-F238E27FC236}">
                  <a16:creationId xmlns:a16="http://schemas.microsoft.com/office/drawing/2014/main" id="{0C949C0E-D430-421C-A3AA-D91D96BC0E61}"/>
                </a:ext>
              </a:extLst>
            </p:cNvPr>
            <p:cNvSpPr/>
            <p:nvPr/>
          </p:nvSpPr>
          <p:spPr>
            <a:xfrm>
              <a:off x="5445625" y="4779875"/>
              <a:ext cx="94700" cy="15350"/>
            </a:xfrm>
            <a:custGeom>
              <a:avLst/>
              <a:gdLst/>
              <a:ahLst/>
              <a:cxnLst/>
              <a:rect l="l" t="t" r="r" b="b"/>
              <a:pathLst>
                <a:path w="3788" h="614" extrusionOk="0">
                  <a:moveTo>
                    <a:pt x="289" y="0"/>
                  </a:moveTo>
                  <a:cubicBezTo>
                    <a:pt x="145" y="0"/>
                    <a:pt x="1" y="144"/>
                    <a:pt x="1" y="325"/>
                  </a:cubicBezTo>
                  <a:cubicBezTo>
                    <a:pt x="1" y="469"/>
                    <a:pt x="145" y="613"/>
                    <a:pt x="289" y="613"/>
                  </a:cubicBezTo>
                  <a:lnTo>
                    <a:pt x="3463" y="613"/>
                  </a:lnTo>
                  <a:cubicBezTo>
                    <a:pt x="3643" y="613"/>
                    <a:pt x="3788" y="469"/>
                    <a:pt x="3788" y="325"/>
                  </a:cubicBezTo>
                  <a:cubicBezTo>
                    <a:pt x="3788" y="144"/>
                    <a:pt x="3643" y="0"/>
                    <a:pt x="34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4884;p64">
              <a:extLst>
                <a:ext uri="{FF2B5EF4-FFF2-40B4-BE49-F238E27FC236}">
                  <a16:creationId xmlns:a16="http://schemas.microsoft.com/office/drawing/2014/main" id="{4688FD2B-1999-482A-AB3B-5E824AC4B89D}"/>
                </a:ext>
              </a:extLst>
            </p:cNvPr>
            <p:cNvSpPr/>
            <p:nvPr/>
          </p:nvSpPr>
          <p:spPr>
            <a:xfrm>
              <a:off x="5221125" y="4779875"/>
              <a:ext cx="174025" cy="15350"/>
            </a:xfrm>
            <a:custGeom>
              <a:avLst/>
              <a:gdLst/>
              <a:ahLst/>
              <a:cxnLst/>
              <a:rect l="l" t="t" r="r" b="b"/>
              <a:pathLst>
                <a:path w="6961" h="614" extrusionOk="0">
                  <a:moveTo>
                    <a:pt x="289" y="0"/>
                  </a:moveTo>
                  <a:cubicBezTo>
                    <a:pt x="144" y="0"/>
                    <a:pt x="0" y="144"/>
                    <a:pt x="0" y="325"/>
                  </a:cubicBezTo>
                  <a:cubicBezTo>
                    <a:pt x="0" y="469"/>
                    <a:pt x="144" y="613"/>
                    <a:pt x="289" y="613"/>
                  </a:cubicBezTo>
                  <a:lnTo>
                    <a:pt x="6672" y="613"/>
                  </a:lnTo>
                  <a:cubicBezTo>
                    <a:pt x="6817" y="613"/>
                    <a:pt x="6961" y="469"/>
                    <a:pt x="6961" y="325"/>
                  </a:cubicBezTo>
                  <a:cubicBezTo>
                    <a:pt x="6961" y="144"/>
                    <a:pt x="6817" y="0"/>
                    <a:pt x="66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4885;p64">
              <a:extLst>
                <a:ext uri="{FF2B5EF4-FFF2-40B4-BE49-F238E27FC236}">
                  <a16:creationId xmlns:a16="http://schemas.microsoft.com/office/drawing/2014/main" id="{C687A092-5DA7-4DFB-ACDD-BEFE448E5ACA}"/>
                </a:ext>
              </a:extLst>
            </p:cNvPr>
            <p:cNvSpPr/>
            <p:nvPr/>
          </p:nvSpPr>
          <p:spPr>
            <a:xfrm>
              <a:off x="4743225" y="4779875"/>
              <a:ext cx="384150" cy="15350"/>
            </a:xfrm>
            <a:custGeom>
              <a:avLst/>
              <a:gdLst/>
              <a:ahLst/>
              <a:cxnLst/>
              <a:rect l="l" t="t" r="r" b="b"/>
              <a:pathLst>
                <a:path w="15366" h="614" extrusionOk="0">
                  <a:moveTo>
                    <a:pt x="289" y="0"/>
                  </a:moveTo>
                  <a:cubicBezTo>
                    <a:pt x="145" y="0"/>
                    <a:pt x="0" y="144"/>
                    <a:pt x="0" y="325"/>
                  </a:cubicBezTo>
                  <a:cubicBezTo>
                    <a:pt x="0" y="469"/>
                    <a:pt x="145" y="613"/>
                    <a:pt x="289" y="613"/>
                  </a:cubicBezTo>
                  <a:lnTo>
                    <a:pt x="15077" y="613"/>
                  </a:lnTo>
                  <a:cubicBezTo>
                    <a:pt x="15221" y="613"/>
                    <a:pt x="15365" y="469"/>
                    <a:pt x="15365" y="325"/>
                  </a:cubicBezTo>
                  <a:cubicBezTo>
                    <a:pt x="15365" y="144"/>
                    <a:pt x="15221" y="0"/>
                    <a:pt x="150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4886;p64">
              <a:extLst>
                <a:ext uri="{FF2B5EF4-FFF2-40B4-BE49-F238E27FC236}">
                  <a16:creationId xmlns:a16="http://schemas.microsoft.com/office/drawing/2014/main" id="{72191581-B2F4-4C54-823B-28D3C9CC19ED}"/>
                </a:ext>
              </a:extLst>
            </p:cNvPr>
            <p:cNvSpPr/>
            <p:nvPr/>
          </p:nvSpPr>
          <p:spPr>
            <a:xfrm>
              <a:off x="5619650" y="3718600"/>
              <a:ext cx="671775" cy="1228275"/>
            </a:xfrm>
            <a:custGeom>
              <a:avLst/>
              <a:gdLst/>
              <a:ahLst/>
              <a:cxnLst/>
              <a:rect l="l" t="t" r="r" b="b"/>
              <a:pathLst>
                <a:path w="26871" h="49131" extrusionOk="0">
                  <a:moveTo>
                    <a:pt x="17529" y="0"/>
                  </a:moveTo>
                  <a:cubicBezTo>
                    <a:pt x="17385" y="0"/>
                    <a:pt x="17277" y="108"/>
                    <a:pt x="17241" y="253"/>
                  </a:cubicBezTo>
                  <a:lnTo>
                    <a:pt x="12408" y="36428"/>
                  </a:lnTo>
                  <a:lnTo>
                    <a:pt x="8440" y="16302"/>
                  </a:lnTo>
                  <a:cubicBezTo>
                    <a:pt x="8404" y="16158"/>
                    <a:pt x="8296" y="16050"/>
                    <a:pt x="8152" y="16050"/>
                  </a:cubicBezTo>
                  <a:cubicBezTo>
                    <a:pt x="7972" y="16050"/>
                    <a:pt x="7863" y="16158"/>
                    <a:pt x="7863" y="16302"/>
                  </a:cubicBezTo>
                  <a:lnTo>
                    <a:pt x="4870" y="43569"/>
                  </a:lnTo>
                  <a:lnTo>
                    <a:pt x="2958" y="38159"/>
                  </a:lnTo>
                  <a:cubicBezTo>
                    <a:pt x="2927" y="38065"/>
                    <a:pt x="2815" y="37972"/>
                    <a:pt x="2691" y="37972"/>
                  </a:cubicBezTo>
                  <a:cubicBezTo>
                    <a:pt x="2672" y="37972"/>
                    <a:pt x="2653" y="37974"/>
                    <a:pt x="2634" y="37979"/>
                  </a:cubicBezTo>
                  <a:cubicBezTo>
                    <a:pt x="2525" y="37979"/>
                    <a:pt x="2417" y="38087"/>
                    <a:pt x="2381" y="38195"/>
                  </a:cubicBezTo>
                  <a:lnTo>
                    <a:pt x="37" y="48763"/>
                  </a:lnTo>
                  <a:cubicBezTo>
                    <a:pt x="1" y="48943"/>
                    <a:pt x="109" y="49087"/>
                    <a:pt x="253" y="49124"/>
                  </a:cubicBezTo>
                  <a:cubicBezTo>
                    <a:pt x="277" y="49128"/>
                    <a:pt x="300" y="49131"/>
                    <a:pt x="322" y="49131"/>
                  </a:cubicBezTo>
                  <a:cubicBezTo>
                    <a:pt x="470" y="49131"/>
                    <a:pt x="582" y="49032"/>
                    <a:pt x="614" y="48907"/>
                  </a:cubicBezTo>
                  <a:lnTo>
                    <a:pt x="2742" y="39349"/>
                  </a:lnTo>
                  <a:lnTo>
                    <a:pt x="4725" y="45012"/>
                  </a:lnTo>
                  <a:cubicBezTo>
                    <a:pt x="4798" y="45156"/>
                    <a:pt x="4906" y="45228"/>
                    <a:pt x="5050" y="45228"/>
                  </a:cubicBezTo>
                  <a:cubicBezTo>
                    <a:pt x="5194" y="45192"/>
                    <a:pt x="5303" y="45084"/>
                    <a:pt x="5303" y="44940"/>
                  </a:cubicBezTo>
                  <a:lnTo>
                    <a:pt x="8224" y="18358"/>
                  </a:lnTo>
                  <a:lnTo>
                    <a:pt x="12155" y="38339"/>
                  </a:lnTo>
                  <a:cubicBezTo>
                    <a:pt x="12191" y="38484"/>
                    <a:pt x="12300" y="38556"/>
                    <a:pt x="12444" y="38556"/>
                  </a:cubicBezTo>
                  <a:cubicBezTo>
                    <a:pt x="12624" y="38556"/>
                    <a:pt x="12732" y="38448"/>
                    <a:pt x="12732" y="38303"/>
                  </a:cubicBezTo>
                  <a:lnTo>
                    <a:pt x="17529" y="2633"/>
                  </a:lnTo>
                  <a:lnTo>
                    <a:pt x="22723" y="44182"/>
                  </a:lnTo>
                  <a:cubicBezTo>
                    <a:pt x="22723" y="44291"/>
                    <a:pt x="22831" y="44399"/>
                    <a:pt x="22975" y="44435"/>
                  </a:cubicBezTo>
                  <a:cubicBezTo>
                    <a:pt x="22995" y="44441"/>
                    <a:pt x="23015" y="44444"/>
                    <a:pt x="23036" y="44444"/>
                  </a:cubicBezTo>
                  <a:cubicBezTo>
                    <a:pt x="23131" y="44444"/>
                    <a:pt x="23234" y="44380"/>
                    <a:pt x="23264" y="44291"/>
                  </a:cubicBezTo>
                  <a:lnTo>
                    <a:pt x="25176" y="40792"/>
                  </a:lnTo>
                  <a:lnTo>
                    <a:pt x="26258" y="48474"/>
                  </a:lnTo>
                  <a:cubicBezTo>
                    <a:pt x="26258" y="48631"/>
                    <a:pt x="26367" y="48734"/>
                    <a:pt x="26514" y="48734"/>
                  </a:cubicBezTo>
                  <a:cubicBezTo>
                    <a:pt x="26536" y="48734"/>
                    <a:pt x="26559" y="48731"/>
                    <a:pt x="26582" y="48727"/>
                  </a:cubicBezTo>
                  <a:cubicBezTo>
                    <a:pt x="26726" y="48727"/>
                    <a:pt x="26871" y="48583"/>
                    <a:pt x="26835" y="48402"/>
                  </a:cubicBezTo>
                  <a:lnTo>
                    <a:pt x="25680" y="39782"/>
                  </a:lnTo>
                  <a:cubicBezTo>
                    <a:pt x="25644" y="39674"/>
                    <a:pt x="25536" y="39566"/>
                    <a:pt x="25428" y="39530"/>
                  </a:cubicBezTo>
                  <a:cubicBezTo>
                    <a:pt x="25284" y="39530"/>
                    <a:pt x="25176" y="39566"/>
                    <a:pt x="25103" y="39674"/>
                  </a:cubicBezTo>
                  <a:lnTo>
                    <a:pt x="23192" y="43172"/>
                  </a:lnTo>
                  <a:lnTo>
                    <a:pt x="17854" y="289"/>
                  </a:lnTo>
                  <a:cubicBezTo>
                    <a:pt x="17818" y="108"/>
                    <a:pt x="17710" y="0"/>
                    <a:pt x="175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4887;p64">
              <a:extLst>
                <a:ext uri="{FF2B5EF4-FFF2-40B4-BE49-F238E27FC236}">
                  <a16:creationId xmlns:a16="http://schemas.microsoft.com/office/drawing/2014/main" id="{AAD1958F-A987-4257-A0CE-22D3F0DC2043}"/>
                </a:ext>
              </a:extLst>
            </p:cNvPr>
            <p:cNvSpPr/>
            <p:nvPr/>
          </p:nvSpPr>
          <p:spPr>
            <a:xfrm>
              <a:off x="4803625" y="3226950"/>
              <a:ext cx="1458050" cy="440500"/>
            </a:xfrm>
            <a:custGeom>
              <a:avLst/>
              <a:gdLst/>
              <a:ahLst/>
              <a:cxnLst/>
              <a:rect l="l" t="t" r="r" b="b"/>
              <a:pathLst>
                <a:path w="58322" h="17620" extrusionOk="0">
                  <a:moveTo>
                    <a:pt x="57979" y="1"/>
                  </a:moveTo>
                  <a:cubicBezTo>
                    <a:pt x="57907" y="1"/>
                    <a:pt x="57835" y="28"/>
                    <a:pt x="57780" y="82"/>
                  </a:cubicBezTo>
                  <a:lnTo>
                    <a:pt x="44508" y="14112"/>
                  </a:lnTo>
                  <a:lnTo>
                    <a:pt x="32281" y="4879"/>
                  </a:lnTo>
                  <a:cubicBezTo>
                    <a:pt x="32216" y="4846"/>
                    <a:pt x="32151" y="4828"/>
                    <a:pt x="32090" y="4828"/>
                  </a:cubicBezTo>
                  <a:cubicBezTo>
                    <a:pt x="32014" y="4828"/>
                    <a:pt x="31944" y="4855"/>
                    <a:pt x="31884" y="4915"/>
                  </a:cubicBezTo>
                  <a:lnTo>
                    <a:pt x="23697" y="12344"/>
                  </a:lnTo>
                  <a:lnTo>
                    <a:pt x="13995" y="3652"/>
                  </a:lnTo>
                  <a:cubicBezTo>
                    <a:pt x="13941" y="3598"/>
                    <a:pt x="13869" y="3571"/>
                    <a:pt x="13797" y="3571"/>
                  </a:cubicBezTo>
                  <a:cubicBezTo>
                    <a:pt x="13724" y="3571"/>
                    <a:pt x="13652" y="3598"/>
                    <a:pt x="13598" y="3652"/>
                  </a:cubicBezTo>
                  <a:lnTo>
                    <a:pt x="145" y="17105"/>
                  </a:lnTo>
                  <a:cubicBezTo>
                    <a:pt x="1" y="17214"/>
                    <a:pt x="1" y="17430"/>
                    <a:pt x="145" y="17538"/>
                  </a:cubicBezTo>
                  <a:cubicBezTo>
                    <a:pt x="199" y="17592"/>
                    <a:pt x="271" y="17619"/>
                    <a:pt x="344" y="17619"/>
                  </a:cubicBezTo>
                  <a:cubicBezTo>
                    <a:pt x="416" y="17619"/>
                    <a:pt x="488" y="17592"/>
                    <a:pt x="542" y="17538"/>
                  </a:cubicBezTo>
                  <a:lnTo>
                    <a:pt x="13815" y="4265"/>
                  </a:lnTo>
                  <a:lnTo>
                    <a:pt x="23517" y="12958"/>
                  </a:lnTo>
                  <a:cubicBezTo>
                    <a:pt x="23571" y="13012"/>
                    <a:pt x="23643" y="13039"/>
                    <a:pt x="23715" y="13039"/>
                  </a:cubicBezTo>
                  <a:cubicBezTo>
                    <a:pt x="23787" y="13039"/>
                    <a:pt x="23859" y="13012"/>
                    <a:pt x="23913" y="12958"/>
                  </a:cubicBezTo>
                  <a:lnTo>
                    <a:pt x="32101" y="5528"/>
                  </a:lnTo>
                  <a:lnTo>
                    <a:pt x="44327" y="14761"/>
                  </a:lnTo>
                  <a:cubicBezTo>
                    <a:pt x="44388" y="14806"/>
                    <a:pt x="44455" y="14826"/>
                    <a:pt x="44520" y="14826"/>
                  </a:cubicBezTo>
                  <a:cubicBezTo>
                    <a:pt x="44610" y="14826"/>
                    <a:pt x="44697" y="14788"/>
                    <a:pt x="44760" y="14725"/>
                  </a:cubicBezTo>
                  <a:lnTo>
                    <a:pt x="58213" y="514"/>
                  </a:lnTo>
                  <a:cubicBezTo>
                    <a:pt x="58321" y="406"/>
                    <a:pt x="58321" y="190"/>
                    <a:pt x="58177" y="82"/>
                  </a:cubicBezTo>
                  <a:cubicBezTo>
                    <a:pt x="58123" y="28"/>
                    <a:pt x="58051" y="1"/>
                    <a:pt x="579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4888;p64">
              <a:extLst>
                <a:ext uri="{FF2B5EF4-FFF2-40B4-BE49-F238E27FC236}">
                  <a16:creationId xmlns:a16="http://schemas.microsoft.com/office/drawing/2014/main" id="{E2D83A99-F589-41CC-B302-107C5F3B98F6}"/>
                </a:ext>
              </a:extLst>
            </p:cNvPr>
            <p:cNvSpPr/>
            <p:nvPr/>
          </p:nvSpPr>
          <p:spPr>
            <a:xfrm>
              <a:off x="5103900" y="3278575"/>
              <a:ext cx="89275" cy="89275"/>
            </a:xfrm>
            <a:custGeom>
              <a:avLst/>
              <a:gdLst/>
              <a:ahLst/>
              <a:cxnLst/>
              <a:rect l="l" t="t" r="r" b="b"/>
              <a:pathLst>
                <a:path w="3571" h="3571" extrusionOk="0">
                  <a:moveTo>
                    <a:pt x="1804" y="0"/>
                  </a:moveTo>
                  <a:cubicBezTo>
                    <a:pt x="794" y="0"/>
                    <a:pt x="0" y="830"/>
                    <a:pt x="0" y="1804"/>
                  </a:cubicBezTo>
                  <a:cubicBezTo>
                    <a:pt x="0" y="2778"/>
                    <a:pt x="794" y="3571"/>
                    <a:pt x="1804" y="3571"/>
                  </a:cubicBezTo>
                  <a:cubicBezTo>
                    <a:pt x="2777" y="3571"/>
                    <a:pt x="3571" y="2778"/>
                    <a:pt x="3571" y="1804"/>
                  </a:cubicBezTo>
                  <a:cubicBezTo>
                    <a:pt x="3571" y="830"/>
                    <a:pt x="2777" y="0"/>
                    <a:pt x="18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4889;p64">
              <a:extLst>
                <a:ext uri="{FF2B5EF4-FFF2-40B4-BE49-F238E27FC236}">
                  <a16:creationId xmlns:a16="http://schemas.microsoft.com/office/drawing/2014/main" id="{91AF03D6-A650-4C53-AAEA-9A83C0523B61}"/>
                </a:ext>
              </a:extLst>
            </p:cNvPr>
            <p:cNvSpPr/>
            <p:nvPr/>
          </p:nvSpPr>
          <p:spPr>
            <a:xfrm>
              <a:off x="5096675" y="3271350"/>
              <a:ext cx="103725" cy="103725"/>
            </a:xfrm>
            <a:custGeom>
              <a:avLst/>
              <a:gdLst/>
              <a:ahLst/>
              <a:cxnLst/>
              <a:rect l="l" t="t" r="r" b="b"/>
              <a:pathLst>
                <a:path w="4149" h="4149" extrusionOk="0">
                  <a:moveTo>
                    <a:pt x="2093" y="614"/>
                  </a:moveTo>
                  <a:cubicBezTo>
                    <a:pt x="2886" y="614"/>
                    <a:pt x="3571" y="1263"/>
                    <a:pt x="3571" y="2093"/>
                  </a:cubicBezTo>
                  <a:cubicBezTo>
                    <a:pt x="3571" y="2886"/>
                    <a:pt x="2886" y="3571"/>
                    <a:pt x="2093" y="3571"/>
                  </a:cubicBezTo>
                  <a:cubicBezTo>
                    <a:pt x="1263" y="3571"/>
                    <a:pt x="614" y="2886"/>
                    <a:pt x="614" y="2093"/>
                  </a:cubicBezTo>
                  <a:cubicBezTo>
                    <a:pt x="614" y="1263"/>
                    <a:pt x="1263" y="614"/>
                    <a:pt x="2093" y="614"/>
                  </a:cubicBezTo>
                  <a:close/>
                  <a:moveTo>
                    <a:pt x="2093" y="1"/>
                  </a:moveTo>
                  <a:cubicBezTo>
                    <a:pt x="939" y="1"/>
                    <a:pt x="1" y="939"/>
                    <a:pt x="1" y="2093"/>
                  </a:cubicBezTo>
                  <a:cubicBezTo>
                    <a:pt x="1" y="3247"/>
                    <a:pt x="939" y="4149"/>
                    <a:pt x="2093" y="4149"/>
                  </a:cubicBezTo>
                  <a:cubicBezTo>
                    <a:pt x="3211" y="4149"/>
                    <a:pt x="4148" y="3247"/>
                    <a:pt x="4148" y="2093"/>
                  </a:cubicBezTo>
                  <a:cubicBezTo>
                    <a:pt x="4148" y="939"/>
                    <a:pt x="3211" y="1"/>
                    <a:pt x="20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4890;p64">
              <a:extLst>
                <a:ext uri="{FF2B5EF4-FFF2-40B4-BE49-F238E27FC236}">
                  <a16:creationId xmlns:a16="http://schemas.microsoft.com/office/drawing/2014/main" id="{FCA41C64-F56A-49BE-8D1E-C9EB94A340D9}"/>
                </a:ext>
              </a:extLst>
            </p:cNvPr>
            <p:cNvSpPr/>
            <p:nvPr/>
          </p:nvSpPr>
          <p:spPr>
            <a:xfrm>
              <a:off x="5561050" y="3311025"/>
              <a:ext cx="89275" cy="88400"/>
            </a:xfrm>
            <a:custGeom>
              <a:avLst/>
              <a:gdLst/>
              <a:ahLst/>
              <a:cxnLst/>
              <a:rect l="l" t="t" r="r" b="b"/>
              <a:pathLst>
                <a:path w="3571" h="3536" extrusionOk="0">
                  <a:moveTo>
                    <a:pt x="1804" y="1"/>
                  </a:moveTo>
                  <a:cubicBezTo>
                    <a:pt x="794" y="1"/>
                    <a:pt x="0" y="794"/>
                    <a:pt x="0" y="1768"/>
                  </a:cubicBezTo>
                  <a:cubicBezTo>
                    <a:pt x="0" y="2742"/>
                    <a:pt x="794" y="3535"/>
                    <a:pt x="1804" y="3535"/>
                  </a:cubicBezTo>
                  <a:cubicBezTo>
                    <a:pt x="2777" y="3535"/>
                    <a:pt x="3571" y="2742"/>
                    <a:pt x="3571" y="1768"/>
                  </a:cubicBezTo>
                  <a:cubicBezTo>
                    <a:pt x="3571" y="794"/>
                    <a:pt x="2777" y="1"/>
                    <a:pt x="18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4891;p64">
              <a:extLst>
                <a:ext uri="{FF2B5EF4-FFF2-40B4-BE49-F238E27FC236}">
                  <a16:creationId xmlns:a16="http://schemas.microsoft.com/office/drawing/2014/main" id="{9B3EFD9E-7BBF-41B5-9203-D97702E425D3}"/>
                </a:ext>
              </a:extLst>
            </p:cNvPr>
            <p:cNvSpPr/>
            <p:nvPr/>
          </p:nvSpPr>
          <p:spPr>
            <a:xfrm>
              <a:off x="5553825" y="3302925"/>
              <a:ext cx="103725" cy="104600"/>
            </a:xfrm>
            <a:custGeom>
              <a:avLst/>
              <a:gdLst/>
              <a:ahLst/>
              <a:cxnLst/>
              <a:rect l="l" t="t" r="r" b="b"/>
              <a:pathLst>
                <a:path w="4149" h="4184" extrusionOk="0">
                  <a:moveTo>
                    <a:pt x="2093" y="613"/>
                  </a:moveTo>
                  <a:cubicBezTo>
                    <a:pt x="2886" y="613"/>
                    <a:pt x="3535" y="1263"/>
                    <a:pt x="3535" y="2092"/>
                  </a:cubicBezTo>
                  <a:cubicBezTo>
                    <a:pt x="3535" y="2922"/>
                    <a:pt x="2886" y="3571"/>
                    <a:pt x="2093" y="3571"/>
                  </a:cubicBezTo>
                  <a:cubicBezTo>
                    <a:pt x="1263" y="3571"/>
                    <a:pt x="614" y="2922"/>
                    <a:pt x="614" y="2092"/>
                  </a:cubicBezTo>
                  <a:cubicBezTo>
                    <a:pt x="614" y="1263"/>
                    <a:pt x="1263" y="613"/>
                    <a:pt x="2093" y="613"/>
                  </a:cubicBezTo>
                  <a:close/>
                  <a:moveTo>
                    <a:pt x="2093" y="0"/>
                  </a:moveTo>
                  <a:cubicBezTo>
                    <a:pt x="939" y="0"/>
                    <a:pt x="1" y="938"/>
                    <a:pt x="1" y="2092"/>
                  </a:cubicBezTo>
                  <a:cubicBezTo>
                    <a:pt x="1" y="3246"/>
                    <a:pt x="939" y="4184"/>
                    <a:pt x="2093" y="4184"/>
                  </a:cubicBezTo>
                  <a:cubicBezTo>
                    <a:pt x="3211" y="4184"/>
                    <a:pt x="4148" y="3246"/>
                    <a:pt x="4148" y="2092"/>
                  </a:cubicBezTo>
                  <a:cubicBezTo>
                    <a:pt x="4148" y="938"/>
                    <a:pt x="3211" y="0"/>
                    <a:pt x="20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4892;p64">
              <a:extLst>
                <a:ext uri="{FF2B5EF4-FFF2-40B4-BE49-F238E27FC236}">
                  <a16:creationId xmlns:a16="http://schemas.microsoft.com/office/drawing/2014/main" id="{A045D677-425D-4987-AD86-5330534F7AFF}"/>
                </a:ext>
              </a:extLst>
            </p:cNvPr>
            <p:cNvSpPr/>
            <p:nvPr/>
          </p:nvSpPr>
          <p:spPr>
            <a:xfrm>
              <a:off x="5872125" y="3545475"/>
              <a:ext cx="89300" cy="89275"/>
            </a:xfrm>
            <a:custGeom>
              <a:avLst/>
              <a:gdLst/>
              <a:ahLst/>
              <a:cxnLst/>
              <a:rect l="l" t="t" r="r" b="b"/>
              <a:pathLst>
                <a:path w="3572" h="3571" extrusionOk="0">
                  <a:moveTo>
                    <a:pt x="1768" y="0"/>
                  </a:moveTo>
                  <a:cubicBezTo>
                    <a:pt x="794" y="0"/>
                    <a:pt x="0" y="794"/>
                    <a:pt x="0" y="1768"/>
                  </a:cubicBezTo>
                  <a:cubicBezTo>
                    <a:pt x="0" y="2777"/>
                    <a:pt x="794" y="3571"/>
                    <a:pt x="1768" y="3571"/>
                  </a:cubicBezTo>
                  <a:cubicBezTo>
                    <a:pt x="2778" y="3571"/>
                    <a:pt x="3571" y="2777"/>
                    <a:pt x="3571" y="1768"/>
                  </a:cubicBezTo>
                  <a:cubicBezTo>
                    <a:pt x="3571" y="794"/>
                    <a:pt x="2778" y="0"/>
                    <a:pt x="17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4893;p64">
              <a:extLst>
                <a:ext uri="{FF2B5EF4-FFF2-40B4-BE49-F238E27FC236}">
                  <a16:creationId xmlns:a16="http://schemas.microsoft.com/office/drawing/2014/main" id="{DAF3D9DE-3068-4A60-97AE-E9D4317DD31B}"/>
                </a:ext>
              </a:extLst>
            </p:cNvPr>
            <p:cNvSpPr/>
            <p:nvPr/>
          </p:nvSpPr>
          <p:spPr>
            <a:xfrm>
              <a:off x="5864900" y="3538250"/>
              <a:ext cx="103725" cy="103725"/>
            </a:xfrm>
            <a:custGeom>
              <a:avLst/>
              <a:gdLst/>
              <a:ahLst/>
              <a:cxnLst/>
              <a:rect l="l" t="t" r="r" b="b"/>
              <a:pathLst>
                <a:path w="4149" h="4149" extrusionOk="0">
                  <a:moveTo>
                    <a:pt x="2057" y="578"/>
                  </a:moveTo>
                  <a:cubicBezTo>
                    <a:pt x="2886" y="614"/>
                    <a:pt x="3535" y="1263"/>
                    <a:pt x="3535" y="2057"/>
                  </a:cubicBezTo>
                  <a:cubicBezTo>
                    <a:pt x="3535" y="2886"/>
                    <a:pt x="2886" y="3535"/>
                    <a:pt x="2057" y="3535"/>
                  </a:cubicBezTo>
                  <a:cubicBezTo>
                    <a:pt x="1263" y="3535"/>
                    <a:pt x="614" y="2886"/>
                    <a:pt x="614" y="2057"/>
                  </a:cubicBezTo>
                  <a:cubicBezTo>
                    <a:pt x="614" y="1263"/>
                    <a:pt x="1263" y="614"/>
                    <a:pt x="2057" y="578"/>
                  </a:cubicBezTo>
                  <a:close/>
                  <a:moveTo>
                    <a:pt x="2057" y="1"/>
                  </a:moveTo>
                  <a:cubicBezTo>
                    <a:pt x="939" y="1"/>
                    <a:pt x="1" y="938"/>
                    <a:pt x="1" y="2057"/>
                  </a:cubicBezTo>
                  <a:cubicBezTo>
                    <a:pt x="1" y="3211"/>
                    <a:pt x="939" y="4148"/>
                    <a:pt x="2057" y="4148"/>
                  </a:cubicBezTo>
                  <a:cubicBezTo>
                    <a:pt x="3211" y="4148"/>
                    <a:pt x="4149" y="3211"/>
                    <a:pt x="4149" y="2057"/>
                  </a:cubicBezTo>
                  <a:cubicBezTo>
                    <a:pt x="4149" y="938"/>
                    <a:pt x="3211" y="1"/>
                    <a:pt x="20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4894;p64">
              <a:extLst>
                <a:ext uri="{FF2B5EF4-FFF2-40B4-BE49-F238E27FC236}">
                  <a16:creationId xmlns:a16="http://schemas.microsoft.com/office/drawing/2014/main" id="{FED10A69-5436-4F8A-91D2-FE3878BE205C}"/>
                </a:ext>
              </a:extLst>
            </p:cNvPr>
            <p:cNvSpPr/>
            <p:nvPr/>
          </p:nvSpPr>
          <p:spPr>
            <a:xfrm>
              <a:off x="6202150" y="3190200"/>
              <a:ext cx="89275" cy="88400"/>
            </a:xfrm>
            <a:custGeom>
              <a:avLst/>
              <a:gdLst/>
              <a:ahLst/>
              <a:cxnLst/>
              <a:rect l="l" t="t" r="r" b="b"/>
              <a:pathLst>
                <a:path w="3571" h="3536" extrusionOk="0">
                  <a:moveTo>
                    <a:pt x="1803" y="1"/>
                  </a:moveTo>
                  <a:cubicBezTo>
                    <a:pt x="793" y="1"/>
                    <a:pt x="0" y="794"/>
                    <a:pt x="0" y="1768"/>
                  </a:cubicBezTo>
                  <a:cubicBezTo>
                    <a:pt x="0" y="2742"/>
                    <a:pt x="793" y="3535"/>
                    <a:pt x="1803" y="3535"/>
                  </a:cubicBezTo>
                  <a:cubicBezTo>
                    <a:pt x="2777" y="3535"/>
                    <a:pt x="3571" y="2742"/>
                    <a:pt x="3571" y="1768"/>
                  </a:cubicBezTo>
                  <a:cubicBezTo>
                    <a:pt x="3571" y="794"/>
                    <a:pt x="2777" y="1"/>
                    <a:pt x="18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4895;p64">
              <a:extLst>
                <a:ext uri="{FF2B5EF4-FFF2-40B4-BE49-F238E27FC236}">
                  <a16:creationId xmlns:a16="http://schemas.microsoft.com/office/drawing/2014/main" id="{464F4A5C-FB88-4017-AED7-3092D6700774}"/>
                </a:ext>
              </a:extLst>
            </p:cNvPr>
            <p:cNvSpPr/>
            <p:nvPr/>
          </p:nvSpPr>
          <p:spPr>
            <a:xfrm>
              <a:off x="6194925" y="3183000"/>
              <a:ext cx="103725" cy="103700"/>
            </a:xfrm>
            <a:custGeom>
              <a:avLst/>
              <a:gdLst/>
              <a:ahLst/>
              <a:cxnLst/>
              <a:rect l="l" t="t" r="r" b="b"/>
              <a:pathLst>
                <a:path w="4149" h="4148" extrusionOk="0">
                  <a:moveTo>
                    <a:pt x="2092" y="577"/>
                  </a:moveTo>
                  <a:cubicBezTo>
                    <a:pt x="2886" y="577"/>
                    <a:pt x="3535" y="1263"/>
                    <a:pt x="3535" y="2056"/>
                  </a:cubicBezTo>
                  <a:cubicBezTo>
                    <a:pt x="3535" y="2886"/>
                    <a:pt x="2886" y="3535"/>
                    <a:pt x="2092" y="3535"/>
                  </a:cubicBezTo>
                  <a:cubicBezTo>
                    <a:pt x="1263" y="3535"/>
                    <a:pt x="614" y="2886"/>
                    <a:pt x="614" y="2056"/>
                  </a:cubicBezTo>
                  <a:cubicBezTo>
                    <a:pt x="614" y="1263"/>
                    <a:pt x="1263" y="577"/>
                    <a:pt x="2092" y="577"/>
                  </a:cubicBezTo>
                  <a:close/>
                  <a:moveTo>
                    <a:pt x="2092" y="0"/>
                  </a:moveTo>
                  <a:cubicBezTo>
                    <a:pt x="938" y="0"/>
                    <a:pt x="0" y="902"/>
                    <a:pt x="0" y="2056"/>
                  </a:cubicBezTo>
                  <a:cubicBezTo>
                    <a:pt x="0" y="3210"/>
                    <a:pt x="938" y="4148"/>
                    <a:pt x="2092" y="4148"/>
                  </a:cubicBezTo>
                  <a:cubicBezTo>
                    <a:pt x="3210" y="4148"/>
                    <a:pt x="4148" y="3210"/>
                    <a:pt x="4148" y="2056"/>
                  </a:cubicBezTo>
                  <a:cubicBezTo>
                    <a:pt x="4148" y="902"/>
                    <a:pt x="3210" y="0"/>
                    <a:pt x="20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4896;p64">
              <a:extLst>
                <a:ext uri="{FF2B5EF4-FFF2-40B4-BE49-F238E27FC236}">
                  <a16:creationId xmlns:a16="http://schemas.microsoft.com/office/drawing/2014/main" id="{14647F59-B2FB-4766-B0C3-0F35C39F497F}"/>
                </a:ext>
              </a:extLst>
            </p:cNvPr>
            <p:cNvSpPr/>
            <p:nvPr/>
          </p:nvSpPr>
          <p:spPr>
            <a:xfrm>
              <a:off x="4767575" y="3615800"/>
              <a:ext cx="89275" cy="88400"/>
            </a:xfrm>
            <a:custGeom>
              <a:avLst/>
              <a:gdLst/>
              <a:ahLst/>
              <a:cxnLst/>
              <a:rect l="l" t="t" r="r" b="b"/>
              <a:pathLst>
                <a:path w="3571" h="3536" extrusionOk="0">
                  <a:moveTo>
                    <a:pt x="1804" y="0"/>
                  </a:moveTo>
                  <a:cubicBezTo>
                    <a:pt x="794" y="0"/>
                    <a:pt x="0" y="794"/>
                    <a:pt x="0" y="1768"/>
                  </a:cubicBezTo>
                  <a:cubicBezTo>
                    <a:pt x="0" y="2742"/>
                    <a:pt x="794" y="3535"/>
                    <a:pt x="1804" y="3535"/>
                  </a:cubicBezTo>
                  <a:cubicBezTo>
                    <a:pt x="2777" y="3535"/>
                    <a:pt x="3571" y="2742"/>
                    <a:pt x="3571" y="1768"/>
                  </a:cubicBezTo>
                  <a:cubicBezTo>
                    <a:pt x="3571" y="794"/>
                    <a:pt x="2777" y="0"/>
                    <a:pt x="18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4897;p64">
              <a:extLst>
                <a:ext uri="{FF2B5EF4-FFF2-40B4-BE49-F238E27FC236}">
                  <a16:creationId xmlns:a16="http://schemas.microsoft.com/office/drawing/2014/main" id="{589D859A-FA85-4469-BC7C-56C77F6BC372}"/>
                </a:ext>
              </a:extLst>
            </p:cNvPr>
            <p:cNvSpPr/>
            <p:nvPr/>
          </p:nvSpPr>
          <p:spPr>
            <a:xfrm>
              <a:off x="4760350" y="3607675"/>
              <a:ext cx="103725" cy="103725"/>
            </a:xfrm>
            <a:custGeom>
              <a:avLst/>
              <a:gdLst/>
              <a:ahLst/>
              <a:cxnLst/>
              <a:rect l="l" t="t" r="r" b="b"/>
              <a:pathLst>
                <a:path w="4149" h="4149" extrusionOk="0">
                  <a:moveTo>
                    <a:pt x="2093" y="614"/>
                  </a:moveTo>
                  <a:cubicBezTo>
                    <a:pt x="2886" y="614"/>
                    <a:pt x="3535" y="1263"/>
                    <a:pt x="3571" y="2093"/>
                  </a:cubicBezTo>
                  <a:cubicBezTo>
                    <a:pt x="3535" y="2886"/>
                    <a:pt x="2886" y="3572"/>
                    <a:pt x="2093" y="3572"/>
                  </a:cubicBezTo>
                  <a:cubicBezTo>
                    <a:pt x="1263" y="3572"/>
                    <a:pt x="614" y="2886"/>
                    <a:pt x="614" y="2093"/>
                  </a:cubicBezTo>
                  <a:cubicBezTo>
                    <a:pt x="614" y="1263"/>
                    <a:pt x="1263" y="614"/>
                    <a:pt x="2093" y="614"/>
                  </a:cubicBezTo>
                  <a:close/>
                  <a:moveTo>
                    <a:pt x="2093" y="1"/>
                  </a:moveTo>
                  <a:cubicBezTo>
                    <a:pt x="938" y="1"/>
                    <a:pt x="1" y="939"/>
                    <a:pt x="1" y="2093"/>
                  </a:cubicBezTo>
                  <a:cubicBezTo>
                    <a:pt x="1" y="3247"/>
                    <a:pt x="938" y="4149"/>
                    <a:pt x="2093" y="4149"/>
                  </a:cubicBezTo>
                  <a:cubicBezTo>
                    <a:pt x="3211" y="4149"/>
                    <a:pt x="4148" y="3247"/>
                    <a:pt x="4148" y="2093"/>
                  </a:cubicBezTo>
                  <a:cubicBezTo>
                    <a:pt x="4148" y="939"/>
                    <a:pt x="3211" y="1"/>
                    <a:pt x="20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4898;p64">
              <a:extLst>
                <a:ext uri="{FF2B5EF4-FFF2-40B4-BE49-F238E27FC236}">
                  <a16:creationId xmlns:a16="http://schemas.microsoft.com/office/drawing/2014/main" id="{B3B7142A-D83D-46A7-B355-B1AA452D5DB8}"/>
                </a:ext>
              </a:extLst>
            </p:cNvPr>
            <p:cNvSpPr/>
            <p:nvPr/>
          </p:nvSpPr>
          <p:spPr>
            <a:xfrm>
              <a:off x="5351850" y="3488650"/>
              <a:ext cx="89300" cy="88400"/>
            </a:xfrm>
            <a:custGeom>
              <a:avLst/>
              <a:gdLst/>
              <a:ahLst/>
              <a:cxnLst/>
              <a:rect l="l" t="t" r="r" b="b"/>
              <a:pathLst>
                <a:path w="3572" h="3536" extrusionOk="0">
                  <a:moveTo>
                    <a:pt x="1768" y="1"/>
                  </a:moveTo>
                  <a:cubicBezTo>
                    <a:pt x="794" y="1"/>
                    <a:pt x="1" y="794"/>
                    <a:pt x="1" y="1768"/>
                  </a:cubicBezTo>
                  <a:cubicBezTo>
                    <a:pt x="1" y="2742"/>
                    <a:pt x="794" y="3536"/>
                    <a:pt x="1768" y="3536"/>
                  </a:cubicBezTo>
                  <a:cubicBezTo>
                    <a:pt x="2742" y="3536"/>
                    <a:pt x="3571" y="2742"/>
                    <a:pt x="3571" y="1768"/>
                  </a:cubicBezTo>
                  <a:cubicBezTo>
                    <a:pt x="3571" y="794"/>
                    <a:pt x="2742" y="1"/>
                    <a:pt x="17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4899;p64">
              <a:extLst>
                <a:ext uri="{FF2B5EF4-FFF2-40B4-BE49-F238E27FC236}">
                  <a16:creationId xmlns:a16="http://schemas.microsoft.com/office/drawing/2014/main" id="{B944E630-642B-4930-8633-54CC970E0B64}"/>
                </a:ext>
              </a:extLst>
            </p:cNvPr>
            <p:cNvSpPr/>
            <p:nvPr/>
          </p:nvSpPr>
          <p:spPr>
            <a:xfrm>
              <a:off x="5344650" y="3480550"/>
              <a:ext cx="103700" cy="104625"/>
            </a:xfrm>
            <a:custGeom>
              <a:avLst/>
              <a:gdLst/>
              <a:ahLst/>
              <a:cxnLst/>
              <a:rect l="l" t="t" r="r" b="b"/>
              <a:pathLst>
                <a:path w="4148" h="4185" extrusionOk="0">
                  <a:moveTo>
                    <a:pt x="2056" y="614"/>
                  </a:moveTo>
                  <a:cubicBezTo>
                    <a:pt x="2886" y="614"/>
                    <a:pt x="3535" y="1263"/>
                    <a:pt x="3535" y="2092"/>
                  </a:cubicBezTo>
                  <a:cubicBezTo>
                    <a:pt x="3535" y="2922"/>
                    <a:pt x="2886" y="3571"/>
                    <a:pt x="2056" y="3571"/>
                  </a:cubicBezTo>
                  <a:cubicBezTo>
                    <a:pt x="1263" y="3571"/>
                    <a:pt x="577" y="2922"/>
                    <a:pt x="577" y="2092"/>
                  </a:cubicBezTo>
                  <a:cubicBezTo>
                    <a:pt x="577" y="1263"/>
                    <a:pt x="1263" y="614"/>
                    <a:pt x="2056" y="614"/>
                  </a:cubicBezTo>
                  <a:close/>
                  <a:moveTo>
                    <a:pt x="2056" y="0"/>
                  </a:moveTo>
                  <a:cubicBezTo>
                    <a:pt x="902" y="0"/>
                    <a:pt x="0" y="938"/>
                    <a:pt x="0" y="2092"/>
                  </a:cubicBezTo>
                  <a:cubicBezTo>
                    <a:pt x="0" y="3246"/>
                    <a:pt x="902" y="4184"/>
                    <a:pt x="2056" y="4184"/>
                  </a:cubicBezTo>
                  <a:cubicBezTo>
                    <a:pt x="3210" y="4184"/>
                    <a:pt x="4148" y="3246"/>
                    <a:pt x="4148" y="2092"/>
                  </a:cubicBezTo>
                  <a:cubicBezTo>
                    <a:pt x="4148" y="938"/>
                    <a:pt x="3210" y="0"/>
                    <a:pt x="20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4900;p64">
              <a:extLst>
                <a:ext uri="{FF2B5EF4-FFF2-40B4-BE49-F238E27FC236}">
                  <a16:creationId xmlns:a16="http://schemas.microsoft.com/office/drawing/2014/main" id="{D325F86E-A8DD-46EC-8B10-CBB1F7BC3AB7}"/>
                </a:ext>
              </a:extLst>
            </p:cNvPr>
            <p:cNvSpPr/>
            <p:nvPr/>
          </p:nvSpPr>
          <p:spPr>
            <a:xfrm>
              <a:off x="2393450" y="2124425"/>
              <a:ext cx="147900" cy="90200"/>
            </a:xfrm>
            <a:custGeom>
              <a:avLst/>
              <a:gdLst/>
              <a:ahLst/>
              <a:cxnLst/>
              <a:rect l="l" t="t" r="r" b="b"/>
              <a:pathLst>
                <a:path w="5916" h="3608" extrusionOk="0">
                  <a:moveTo>
                    <a:pt x="5563" y="0"/>
                  </a:moveTo>
                  <a:cubicBezTo>
                    <a:pt x="5511" y="0"/>
                    <a:pt x="5459" y="12"/>
                    <a:pt x="5411" y="36"/>
                  </a:cubicBezTo>
                  <a:lnTo>
                    <a:pt x="181" y="3066"/>
                  </a:lnTo>
                  <a:cubicBezTo>
                    <a:pt x="37" y="3138"/>
                    <a:pt x="1" y="3319"/>
                    <a:pt x="73" y="3463"/>
                  </a:cubicBezTo>
                  <a:cubicBezTo>
                    <a:pt x="145" y="3559"/>
                    <a:pt x="249" y="3607"/>
                    <a:pt x="353" y="3607"/>
                  </a:cubicBezTo>
                  <a:cubicBezTo>
                    <a:pt x="405" y="3607"/>
                    <a:pt x="457" y="3595"/>
                    <a:pt x="506" y="3571"/>
                  </a:cubicBezTo>
                  <a:lnTo>
                    <a:pt x="5735" y="578"/>
                  </a:lnTo>
                  <a:cubicBezTo>
                    <a:pt x="5880" y="469"/>
                    <a:pt x="5916" y="289"/>
                    <a:pt x="5843" y="145"/>
                  </a:cubicBezTo>
                  <a:cubicBezTo>
                    <a:pt x="5771" y="49"/>
                    <a:pt x="5667" y="0"/>
                    <a:pt x="55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4901;p64">
              <a:extLst>
                <a:ext uri="{FF2B5EF4-FFF2-40B4-BE49-F238E27FC236}">
                  <a16:creationId xmlns:a16="http://schemas.microsoft.com/office/drawing/2014/main" id="{DC640E5C-2182-4D20-9FAC-5AF00BCC9546}"/>
                </a:ext>
              </a:extLst>
            </p:cNvPr>
            <p:cNvSpPr/>
            <p:nvPr/>
          </p:nvSpPr>
          <p:spPr>
            <a:xfrm>
              <a:off x="1756875" y="1902825"/>
              <a:ext cx="783575" cy="901950"/>
            </a:xfrm>
            <a:custGeom>
              <a:avLst/>
              <a:gdLst/>
              <a:ahLst/>
              <a:cxnLst/>
              <a:rect l="l" t="t" r="r" b="b"/>
              <a:pathLst>
                <a:path w="31343" h="36078" extrusionOk="0">
                  <a:moveTo>
                    <a:pt x="15653" y="641"/>
                  </a:moveTo>
                  <a:lnTo>
                    <a:pt x="30729" y="9333"/>
                  </a:lnTo>
                  <a:lnTo>
                    <a:pt x="30729" y="26718"/>
                  </a:lnTo>
                  <a:lnTo>
                    <a:pt x="15653" y="35446"/>
                  </a:lnTo>
                  <a:lnTo>
                    <a:pt x="613" y="26718"/>
                  </a:lnTo>
                  <a:lnTo>
                    <a:pt x="613" y="9358"/>
                  </a:lnTo>
                  <a:lnTo>
                    <a:pt x="15653" y="641"/>
                  </a:lnTo>
                  <a:close/>
                  <a:moveTo>
                    <a:pt x="15671" y="1"/>
                  </a:moveTo>
                  <a:cubicBezTo>
                    <a:pt x="15617" y="1"/>
                    <a:pt x="15563" y="10"/>
                    <a:pt x="15509" y="28"/>
                  </a:cubicBezTo>
                  <a:lnTo>
                    <a:pt x="144" y="8900"/>
                  </a:lnTo>
                  <a:cubicBezTo>
                    <a:pt x="72" y="8973"/>
                    <a:pt x="0" y="9045"/>
                    <a:pt x="0" y="9153"/>
                  </a:cubicBezTo>
                  <a:lnTo>
                    <a:pt x="0" y="26898"/>
                  </a:lnTo>
                  <a:cubicBezTo>
                    <a:pt x="0" y="27006"/>
                    <a:pt x="72" y="27114"/>
                    <a:pt x="144" y="27150"/>
                  </a:cubicBezTo>
                  <a:lnTo>
                    <a:pt x="15509" y="36023"/>
                  </a:lnTo>
                  <a:cubicBezTo>
                    <a:pt x="15563" y="36059"/>
                    <a:pt x="15617" y="36077"/>
                    <a:pt x="15671" y="36077"/>
                  </a:cubicBezTo>
                  <a:cubicBezTo>
                    <a:pt x="15725" y="36077"/>
                    <a:pt x="15780" y="36059"/>
                    <a:pt x="15834" y="36023"/>
                  </a:cubicBezTo>
                  <a:lnTo>
                    <a:pt x="31198" y="27150"/>
                  </a:lnTo>
                  <a:cubicBezTo>
                    <a:pt x="31270" y="27114"/>
                    <a:pt x="31343" y="27006"/>
                    <a:pt x="31343" y="26898"/>
                  </a:cubicBezTo>
                  <a:lnTo>
                    <a:pt x="31343" y="9153"/>
                  </a:lnTo>
                  <a:cubicBezTo>
                    <a:pt x="31343" y="9045"/>
                    <a:pt x="31270" y="8973"/>
                    <a:pt x="31198" y="8900"/>
                  </a:cubicBezTo>
                  <a:lnTo>
                    <a:pt x="15834" y="28"/>
                  </a:lnTo>
                  <a:cubicBezTo>
                    <a:pt x="15780" y="10"/>
                    <a:pt x="15725" y="1"/>
                    <a:pt x="156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4902;p64">
              <a:extLst>
                <a:ext uri="{FF2B5EF4-FFF2-40B4-BE49-F238E27FC236}">
                  <a16:creationId xmlns:a16="http://schemas.microsoft.com/office/drawing/2014/main" id="{E08519AE-609D-454B-9F79-428AD9739109}"/>
                </a:ext>
              </a:extLst>
            </p:cNvPr>
            <p:cNvSpPr/>
            <p:nvPr/>
          </p:nvSpPr>
          <p:spPr>
            <a:xfrm>
              <a:off x="1887600" y="2053425"/>
              <a:ext cx="522100" cy="600750"/>
            </a:xfrm>
            <a:custGeom>
              <a:avLst/>
              <a:gdLst/>
              <a:ahLst/>
              <a:cxnLst/>
              <a:rect l="l" t="t" r="r" b="b"/>
              <a:pathLst>
                <a:path w="20884" h="24030" extrusionOk="0">
                  <a:moveTo>
                    <a:pt x="10424" y="640"/>
                  </a:moveTo>
                  <a:lnTo>
                    <a:pt x="20271" y="6339"/>
                  </a:lnTo>
                  <a:lnTo>
                    <a:pt x="20271" y="17700"/>
                  </a:lnTo>
                  <a:lnTo>
                    <a:pt x="10424" y="23363"/>
                  </a:lnTo>
                  <a:lnTo>
                    <a:pt x="614" y="17700"/>
                  </a:lnTo>
                  <a:lnTo>
                    <a:pt x="614" y="6307"/>
                  </a:lnTo>
                  <a:lnTo>
                    <a:pt x="10424" y="640"/>
                  </a:lnTo>
                  <a:close/>
                  <a:moveTo>
                    <a:pt x="10442" y="0"/>
                  </a:moveTo>
                  <a:cubicBezTo>
                    <a:pt x="10388" y="0"/>
                    <a:pt x="10334" y="9"/>
                    <a:pt x="10280" y="27"/>
                  </a:cubicBezTo>
                  <a:lnTo>
                    <a:pt x="145" y="5906"/>
                  </a:lnTo>
                  <a:cubicBezTo>
                    <a:pt x="73" y="5942"/>
                    <a:pt x="1" y="6050"/>
                    <a:pt x="1" y="6159"/>
                  </a:cubicBezTo>
                  <a:lnTo>
                    <a:pt x="1" y="17880"/>
                  </a:lnTo>
                  <a:cubicBezTo>
                    <a:pt x="1" y="17989"/>
                    <a:pt x="73" y="18061"/>
                    <a:pt x="145" y="18133"/>
                  </a:cubicBezTo>
                  <a:lnTo>
                    <a:pt x="10280" y="23976"/>
                  </a:lnTo>
                  <a:cubicBezTo>
                    <a:pt x="10334" y="24012"/>
                    <a:pt x="10388" y="24030"/>
                    <a:pt x="10442" y="24030"/>
                  </a:cubicBezTo>
                  <a:cubicBezTo>
                    <a:pt x="10496" y="24030"/>
                    <a:pt x="10551" y="24012"/>
                    <a:pt x="10605" y="23976"/>
                  </a:cubicBezTo>
                  <a:lnTo>
                    <a:pt x="20740" y="18133"/>
                  </a:lnTo>
                  <a:cubicBezTo>
                    <a:pt x="20812" y="18061"/>
                    <a:pt x="20884" y="17989"/>
                    <a:pt x="20884" y="17880"/>
                  </a:cubicBezTo>
                  <a:lnTo>
                    <a:pt x="20884" y="6159"/>
                  </a:lnTo>
                  <a:cubicBezTo>
                    <a:pt x="20884" y="6050"/>
                    <a:pt x="20812" y="5942"/>
                    <a:pt x="20740" y="5906"/>
                  </a:cubicBezTo>
                  <a:lnTo>
                    <a:pt x="10605" y="27"/>
                  </a:lnTo>
                  <a:cubicBezTo>
                    <a:pt x="10551" y="9"/>
                    <a:pt x="10496" y="0"/>
                    <a:pt x="104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4903;p64">
              <a:extLst>
                <a:ext uri="{FF2B5EF4-FFF2-40B4-BE49-F238E27FC236}">
                  <a16:creationId xmlns:a16="http://schemas.microsoft.com/office/drawing/2014/main" id="{229443ED-5625-4A5D-BF0E-FEDF8BDA4C40}"/>
                </a:ext>
              </a:extLst>
            </p:cNvPr>
            <p:cNvSpPr/>
            <p:nvPr/>
          </p:nvSpPr>
          <p:spPr>
            <a:xfrm>
              <a:off x="2140975" y="1573500"/>
              <a:ext cx="15350" cy="344475"/>
            </a:xfrm>
            <a:custGeom>
              <a:avLst/>
              <a:gdLst/>
              <a:ahLst/>
              <a:cxnLst/>
              <a:rect l="l" t="t" r="r" b="b"/>
              <a:pathLst>
                <a:path w="614" h="13779" extrusionOk="0">
                  <a:moveTo>
                    <a:pt x="289" y="0"/>
                  </a:moveTo>
                  <a:cubicBezTo>
                    <a:pt x="145" y="0"/>
                    <a:pt x="1" y="109"/>
                    <a:pt x="1" y="289"/>
                  </a:cubicBezTo>
                  <a:lnTo>
                    <a:pt x="1" y="13453"/>
                  </a:lnTo>
                  <a:cubicBezTo>
                    <a:pt x="1" y="13634"/>
                    <a:pt x="145" y="13778"/>
                    <a:pt x="289" y="13778"/>
                  </a:cubicBezTo>
                  <a:cubicBezTo>
                    <a:pt x="470" y="13778"/>
                    <a:pt x="614" y="13634"/>
                    <a:pt x="614" y="13453"/>
                  </a:cubicBezTo>
                  <a:lnTo>
                    <a:pt x="614" y="289"/>
                  </a:lnTo>
                  <a:cubicBezTo>
                    <a:pt x="614" y="109"/>
                    <a:pt x="470" y="0"/>
                    <a:pt x="2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4904;p64">
              <a:extLst>
                <a:ext uri="{FF2B5EF4-FFF2-40B4-BE49-F238E27FC236}">
                  <a16:creationId xmlns:a16="http://schemas.microsoft.com/office/drawing/2014/main" id="{9F816CED-8914-4BBB-98B9-E5B0BAA24F08}"/>
                </a:ext>
              </a:extLst>
            </p:cNvPr>
            <p:cNvSpPr/>
            <p:nvPr/>
          </p:nvSpPr>
          <p:spPr>
            <a:xfrm>
              <a:off x="2083275" y="1499550"/>
              <a:ext cx="129875" cy="129875"/>
            </a:xfrm>
            <a:custGeom>
              <a:avLst/>
              <a:gdLst/>
              <a:ahLst/>
              <a:cxnLst/>
              <a:rect l="l" t="t" r="r" b="b"/>
              <a:pathLst>
                <a:path w="5195" h="5195" extrusionOk="0">
                  <a:moveTo>
                    <a:pt x="2597" y="1"/>
                  </a:moveTo>
                  <a:cubicBezTo>
                    <a:pt x="1191" y="1"/>
                    <a:pt x="1" y="1155"/>
                    <a:pt x="1" y="2598"/>
                  </a:cubicBezTo>
                  <a:cubicBezTo>
                    <a:pt x="1" y="4040"/>
                    <a:pt x="1191" y="5195"/>
                    <a:pt x="2597" y="5195"/>
                  </a:cubicBezTo>
                  <a:cubicBezTo>
                    <a:pt x="4040" y="5195"/>
                    <a:pt x="5194" y="4040"/>
                    <a:pt x="5194" y="2598"/>
                  </a:cubicBezTo>
                  <a:cubicBezTo>
                    <a:pt x="5194" y="1155"/>
                    <a:pt x="4040" y="1"/>
                    <a:pt x="259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4905;p64">
              <a:extLst>
                <a:ext uri="{FF2B5EF4-FFF2-40B4-BE49-F238E27FC236}">
                  <a16:creationId xmlns:a16="http://schemas.microsoft.com/office/drawing/2014/main" id="{68666C97-34B7-4F4F-B29E-93F26A386B7D}"/>
                </a:ext>
              </a:extLst>
            </p:cNvPr>
            <p:cNvSpPr/>
            <p:nvPr/>
          </p:nvSpPr>
          <p:spPr>
            <a:xfrm>
              <a:off x="2076050" y="1492350"/>
              <a:ext cx="145200" cy="144300"/>
            </a:xfrm>
            <a:custGeom>
              <a:avLst/>
              <a:gdLst/>
              <a:ahLst/>
              <a:cxnLst/>
              <a:rect l="l" t="t" r="r" b="b"/>
              <a:pathLst>
                <a:path w="5808" h="5772" extrusionOk="0">
                  <a:moveTo>
                    <a:pt x="2886" y="577"/>
                  </a:moveTo>
                  <a:cubicBezTo>
                    <a:pt x="3536" y="577"/>
                    <a:pt x="4113" y="830"/>
                    <a:pt x="4509" y="1263"/>
                  </a:cubicBezTo>
                  <a:cubicBezTo>
                    <a:pt x="4942" y="1659"/>
                    <a:pt x="5195" y="2237"/>
                    <a:pt x="5195" y="2886"/>
                  </a:cubicBezTo>
                  <a:cubicBezTo>
                    <a:pt x="5195" y="3499"/>
                    <a:pt x="4942" y="4076"/>
                    <a:pt x="4509" y="4509"/>
                  </a:cubicBezTo>
                  <a:cubicBezTo>
                    <a:pt x="4113" y="4906"/>
                    <a:pt x="3536" y="5158"/>
                    <a:pt x="2886" y="5158"/>
                  </a:cubicBezTo>
                  <a:cubicBezTo>
                    <a:pt x="2273" y="5158"/>
                    <a:pt x="1696" y="4906"/>
                    <a:pt x="1263" y="4509"/>
                  </a:cubicBezTo>
                  <a:cubicBezTo>
                    <a:pt x="867" y="4076"/>
                    <a:pt x="614" y="3499"/>
                    <a:pt x="614" y="2886"/>
                  </a:cubicBezTo>
                  <a:cubicBezTo>
                    <a:pt x="614" y="2237"/>
                    <a:pt x="867" y="1659"/>
                    <a:pt x="1263" y="1263"/>
                  </a:cubicBezTo>
                  <a:cubicBezTo>
                    <a:pt x="1696" y="830"/>
                    <a:pt x="2273" y="577"/>
                    <a:pt x="2886" y="577"/>
                  </a:cubicBezTo>
                  <a:close/>
                  <a:moveTo>
                    <a:pt x="2886" y="0"/>
                  </a:moveTo>
                  <a:cubicBezTo>
                    <a:pt x="1299" y="0"/>
                    <a:pt x="1" y="1299"/>
                    <a:pt x="1" y="2886"/>
                  </a:cubicBezTo>
                  <a:cubicBezTo>
                    <a:pt x="1" y="4473"/>
                    <a:pt x="1299" y="5771"/>
                    <a:pt x="2886" y="5771"/>
                  </a:cubicBezTo>
                  <a:cubicBezTo>
                    <a:pt x="4509" y="5771"/>
                    <a:pt x="5808" y="4473"/>
                    <a:pt x="5808" y="2886"/>
                  </a:cubicBezTo>
                  <a:cubicBezTo>
                    <a:pt x="5808" y="1299"/>
                    <a:pt x="4509" y="0"/>
                    <a:pt x="28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4906;p64">
              <a:extLst>
                <a:ext uri="{FF2B5EF4-FFF2-40B4-BE49-F238E27FC236}">
                  <a16:creationId xmlns:a16="http://schemas.microsoft.com/office/drawing/2014/main" id="{263898B6-1D24-43A5-A158-4D3D378FC1D0}"/>
                </a:ext>
              </a:extLst>
            </p:cNvPr>
            <p:cNvSpPr/>
            <p:nvPr/>
          </p:nvSpPr>
          <p:spPr>
            <a:xfrm>
              <a:off x="2140975" y="2779950"/>
              <a:ext cx="15350" cy="345350"/>
            </a:xfrm>
            <a:custGeom>
              <a:avLst/>
              <a:gdLst/>
              <a:ahLst/>
              <a:cxnLst/>
              <a:rect l="l" t="t" r="r" b="b"/>
              <a:pathLst>
                <a:path w="614" h="13814" extrusionOk="0">
                  <a:moveTo>
                    <a:pt x="289" y="0"/>
                  </a:moveTo>
                  <a:cubicBezTo>
                    <a:pt x="145" y="0"/>
                    <a:pt x="1" y="144"/>
                    <a:pt x="1" y="325"/>
                  </a:cubicBezTo>
                  <a:lnTo>
                    <a:pt x="1" y="13489"/>
                  </a:lnTo>
                  <a:cubicBezTo>
                    <a:pt x="1" y="13670"/>
                    <a:pt x="145" y="13814"/>
                    <a:pt x="289" y="13814"/>
                  </a:cubicBezTo>
                  <a:cubicBezTo>
                    <a:pt x="470" y="13814"/>
                    <a:pt x="614" y="13670"/>
                    <a:pt x="614" y="13489"/>
                  </a:cubicBezTo>
                  <a:lnTo>
                    <a:pt x="614" y="325"/>
                  </a:lnTo>
                  <a:cubicBezTo>
                    <a:pt x="614" y="144"/>
                    <a:pt x="470" y="0"/>
                    <a:pt x="2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4907;p64">
              <a:extLst>
                <a:ext uri="{FF2B5EF4-FFF2-40B4-BE49-F238E27FC236}">
                  <a16:creationId xmlns:a16="http://schemas.microsoft.com/office/drawing/2014/main" id="{7D6D07DC-A04E-4DC3-93C2-F8E571848902}"/>
                </a:ext>
              </a:extLst>
            </p:cNvPr>
            <p:cNvSpPr/>
            <p:nvPr/>
          </p:nvSpPr>
          <p:spPr>
            <a:xfrm>
              <a:off x="2083275" y="3068475"/>
              <a:ext cx="129875" cy="129875"/>
            </a:xfrm>
            <a:custGeom>
              <a:avLst/>
              <a:gdLst/>
              <a:ahLst/>
              <a:cxnLst/>
              <a:rect l="l" t="t" r="r" b="b"/>
              <a:pathLst>
                <a:path w="5195" h="5195" extrusionOk="0">
                  <a:moveTo>
                    <a:pt x="2597" y="1"/>
                  </a:moveTo>
                  <a:cubicBezTo>
                    <a:pt x="1191" y="1"/>
                    <a:pt x="1" y="1191"/>
                    <a:pt x="1" y="2598"/>
                  </a:cubicBezTo>
                  <a:cubicBezTo>
                    <a:pt x="1" y="4040"/>
                    <a:pt x="1191" y="5194"/>
                    <a:pt x="2597" y="5194"/>
                  </a:cubicBezTo>
                  <a:cubicBezTo>
                    <a:pt x="4040" y="5194"/>
                    <a:pt x="5194" y="4040"/>
                    <a:pt x="5194" y="2598"/>
                  </a:cubicBezTo>
                  <a:cubicBezTo>
                    <a:pt x="5194" y="1191"/>
                    <a:pt x="4040" y="1"/>
                    <a:pt x="259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4908;p64">
              <a:extLst>
                <a:ext uri="{FF2B5EF4-FFF2-40B4-BE49-F238E27FC236}">
                  <a16:creationId xmlns:a16="http://schemas.microsoft.com/office/drawing/2014/main" id="{BADC0AB8-C68B-4721-9865-FA3689E55D39}"/>
                </a:ext>
              </a:extLst>
            </p:cNvPr>
            <p:cNvSpPr/>
            <p:nvPr/>
          </p:nvSpPr>
          <p:spPr>
            <a:xfrm>
              <a:off x="2076050" y="3061275"/>
              <a:ext cx="145200" cy="145175"/>
            </a:xfrm>
            <a:custGeom>
              <a:avLst/>
              <a:gdLst/>
              <a:ahLst/>
              <a:cxnLst/>
              <a:rect l="l" t="t" r="r" b="b"/>
              <a:pathLst>
                <a:path w="5808" h="5807" extrusionOk="0">
                  <a:moveTo>
                    <a:pt x="2886" y="613"/>
                  </a:moveTo>
                  <a:cubicBezTo>
                    <a:pt x="3536" y="613"/>
                    <a:pt x="4113" y="866"/>
                    <a:pt x="4509" y="1263"/>
                  </a:cubicBezTo>
                  <a:cubicBezTo>
                    <a:pt x="4942" y="1695"/>
                    <a:pt x="5195" y="2272"/>
                    <a:pt x="5195" y="2886"/>
                  </a:cubicBezTo>
                  <a:cubicBezTo>
                    <a:pt x="5195" y="3535"/>
                    <a:pt x="4942" y="4112"/>
                    <a:pt x="4509" y="4509"/>
                  </a:cubicBezTo>
                  <a:cubicBezTo>
                    <a:pt x="4113" y="4941"/>
                    <a:pt x="3536" y="5194"/>
                    <a:pt x="2886" y="5194"/>
                  </a:cubicBezTo>
                  <a:cubicBezTo>
                    <a:pt x="2273" y="5194"/>
                    <a:pt x="1696" y="4941"/>
                    <a:pt x="1263" y="4509"/>
                  </a:cubicBezTo>
                  <a:cubicBezTo>
                    <a:pt x="867" y="4112"/>
                    <a:pt x="614" y="3535"/>
                    <a:pt x="614" y="2886"/>
                  </a:cubicBezTo>
                  <a:cubicBezTo>
                    <a:pt x="614" y="2272"/>
                    <a:pt x="867" y="1695"/>
                    <a:pt x="1263" y="1263"/>
                  </a:cubicBezTo>
                  <a:cubicBezTo>
                    <a:pt x="1696" y="866"/>
                    <a:pt x="2273" y="613"/>
                    <a:pt x="2886" y="613"/>
                  </a:cubicBezTo>
                  <a:close/>
                  <a:moveTo>
                    <a:pt x="2886" y="0"/>
                  </a:moveTo>
                  <a:cubicBezTo>
                    <a:pt x="1299" y="0"/>
                    <a:pt x="1" y="1299"/>
                    <a:pt x="1" y="2886"/>
                  </a:cubicBezTo>
                  <a:cubicBezTo>
                    <a:pt x="1" y="4509"/>
                    <a:pt x="1299" y="5771"/>
                    <a:pt x="2886" y="5807"/>
                  </a:cubicBezTo>
                  <a:cubicBezTo>
                    <a:pt x="4509" y="5771"/>
                    <a:pt x="5808" y="4509"/>
                    <a:pt x="5808" y="2886"/>
                  </a:cubicBezTo>
                  <a:cubicBezTo>
                    <a:pt x="5808" y="1299"/>
                    <a:pt x="4509" y="0"/>
                    <a:pt x="28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4909;p64">
              <a:extLst>
                <a:ext uri="{FF2B5EF4-FFF2-40B4-BE49-F238E27FC236}">
                  <a16:creationId xmlns:a16="http://schemas.microsoft.com/office/drawing/2014/main" id="{DD6DCE8B-1705-405E-8BBB-7CCADEA5FBD2}"/>
                </a:ext>
              </a:extLst>
            </p:cNvPr>
            <p:cNvSpPr/>
            <p:nvPr/>
          </p:nvSpPr>
          <p:spPr>
            <a:xfrm>
              <a:off x="1755975" y="2124425"/>
              <a:ext cx="147900" cy="90200"/>
            </a:xfrm>
            <a:custGeom>
              <a:avLst/>
              <a:gdLst/>
              <a:ahLst/>
              <a:cxnLst/>
              <a:rect l="l" t="t" r="r" b="b"/>
              <a:pathLst>
                <a:path w="5916" h="3608" extrusionOk="0">
                  <a:moveTo>
                    <a:pt x="345" y="0"/>
                  </a:moveTo>
                  <a:cubicBezTo>
                    <a:pt x="233" y="0"/>
                    <a:pt x="120" y="49"/>
                    <a:pt x="72" y="145"/>
                  </a:cubicBezTo>
                  <a:cubicBezTo>
                    <a:pt x="0" y="289"/>
                    <a:pt x="36" y="469"/>
                    <a:pt x="180" y="578"/>
                  </a:cubicBezTo>
                  <a:lnTo>
                    <a:pt x="5410" y="3571"/>
                  </a:lnTo>
                  <a:cubicBezTo>
                    <a:pt x="5458" y="3595"/>
                    <a:pt x="5510" y="3607"/>
                    <a:pt x="5563" y="3607"/>
                  </a:cubicBezTo>
                  <a:cubicBezTo>
                    <a:pt x="5667" y="3607"/>
                    <a:pt x="5771" y="3559"/>
                    <a:pt x="5843" y="3463"/>
                  </a:cubicBezTo>
                  <a:cubicBezTo>
                    <a:pt x="5915" y="3319"/>
                    <a:pt x="5843" y="3138"/>
                    <a:pt x="5699" y="3066"/>
                  </a:cubicBezTo>
                  <a:lnTo>
                    <a:pt x="505" y="36"/>
                  </a:lnTo>
                  <a:cubicBezTo>
                    <a:pt x="457" y="12"/>
                    <a:pt x="401" y="0"/>
                    <a:pt x="3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4910;p64">
              <a:extLst>
                <a:ext uri="{FF2B5EF4-FFF2-40B4-BE49-F238E27FC236}">
                  <a16:creationId xmlns:a16="http://schemas.microsoft.com/office/drawing/2014/main" id="{19D12E04-66F2-4D4E-9745-4D41CAF50006}"/>
                </a:ext>
              </a:extLst>
            </p:cNvPr>
            <p:cNvSpPr/>
            <p:nvPr/>
          </p:nvSpPr>
          <p:spPr>
            <a:xfrm>
              <a:off x="1897525" y="2348350"/>
              <a:ext cx="513075" cy="161125"/>
            </a:xfrm>
            <a:custGeom>
              <a:avLst/>
              <a:gdLst/>
              <a:ahLst/>
              <a:cxnLst/>
              <a:rect l="l" t="t" r="r" b="b"/>
              <a:pathLst>
                <a:path w="20523" h="6445" extrusionOk="0">
                  <a:moveTo>
                    <a:pt x="10450" y="0"/>
                  </a:moveTo>
                  <a:cubicBezTo>
                    <a:pt x="10406" y="0"/>
                    <a:pt x="10361" y="9"/>
                    <a:pt x="10316" y="24"/>
                  </a:cubicBezTo>
                  <a:lnTo>
                    <a:pt x="181" y="5903"/>
                  </a:lnTo>
                  <a:cubicBezTo>
                    <a:pt x="37" y="5975"/>
                    <a:pt x="1" y="6156"/>
                    <a:pt x="73" y="6300"/>
                  </a:cubicBezTo>
                  <a:cubicBezTo>
                    <a:pt x="145" y="6396"/>
                    <a:pt x="249" y="6444"/>
                    <a:pt x="353" y="6444"/>
                  </a:cubicBezTo>
                  <a:cubicBezTo>
                    <a:pt x="405" y="6444"/>
                    <a:pt x="458" y="6432"/>
                    <a:pt x="506" y="6408"/>
                  </a:cubicBezTo>
                  <a:lnTo>
                    <a:pt x="10496" y="637"/>
                  </a:lnTo>
                  <a:lnTo>
                    <a:pt x="20018" y="6336"/>
                  </a:lnTo>
                  <a:cubicBezTo>
                    <a:pt x="20066" y="6360"/>
                    <a:pt x="20118" y="6372"/>
                    <a:pt x="20170" y="6372"/>
                  </a:cubicBezTo>
                  <a:cubicBezTo>
                    <a:pt x="20274" y="6372"/>
                    <a:pt x="20379" y="6324"/>
                    <a:pt x="20451" y="6228"/>
                  </a:cubicBezTo>
                  <a:cubicBezTo>
                    <a:pt x="20523" y="6083"/>
                    <a:pt x="20487" y="5903"/>
                    <a:pt x="20343" y="5795"/>
                  </a:cubicBezTo>
                  <a:lnTo>
                    <a:pt x="10640" y="60"/>
                  </a:lnTo>
                  <a:cubicBezTo>
                    <a:pt x="10577" y="18"/>
                    <a:pt x="10514" y="0"/>
                    <a:pt x="104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4911;p64">
              <a:extLst>
                <a:ext uri="{FF2B5EF4-FFF2-40B4-BE49-F238E27FC236}">
                  <a16:creationId xmlns:a16="http://schemas.microsoft.com/office/drawing/2014/main" id="{A4F84AAB-6EE5-4715-AE0B-C6B27C533F19}"/>
                </a:ext>
              </a:extLst>
            </p:cNvPr>
            <p:cNvSpPr/>
            <p:nvPr/>
          </p:nvSpPr>
          <p:spPr>
            <a:xfrm>
              <a:off x="2151800" y="2053200"/>
              <a:ext cx="15350" cy="310200"/>
            </a:xfrm>
            <a:custGeom>
              <a:avLst/>
              <a:gdLst/>
              <a:ahLst/>
              <a:cxnLst/>
              <a:rect l="l" t="t" r="r" b="b"/>
              <a:pathLst>
                <a:path w="614" h="12408" extrusionOk="0">
                  <a:moveTo>
                    <a:pt x="325" y="0"/>
                  </a:moveTo>
                  <a:cubicBezTo>
                    <a:pt x="145" y="0"/>
                    <a:pt x="1" y="144"/>
                    <a:pt x="1" y="325"/>
                  </a:cubicBezTo>
                  <a:lnTo>
                    <a:pt x="1" y="12119"/>
                  </a:lnTo>
                  <a:cubicBezTo>
                    <a:pt x="1" y="12263"/>
                    <a:pt x="145" y="12407"/>
                    <a:pt x="325" y="12407"/>
                  </a:cubicBezTo>
                  <a:cubicBezTo>
                    <a:pt x="469" y="12407"/>
                    <a:pt x="614" y="12263"/>
                    <a:pt x="614" y="12119"/>
                  </a:cubicBezTo>
                  <a:lnTo>
                    <a:pt x="614" y="325"/>
                  </a:lnTo>
                  <a:cubicBezTo>
                    <a:pt x="614" y="144"/>
                    <a:pt x="469" y="0"/>
                    <a:pt x="3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4912;p64">
              <a:extLst>
                <a:ext uri="{FF2B5EF4-FFF2-40B4-BE49-F238E27FC236}">
                  <a16:creationId xmlns:a16="http://schemas.microsoft.com/office/drawing/2014/main" id="{8A550D1A-56B0-4DA3-B2EF-34A17508C19E}"/>
                </a:ext>
              </a:extLst>
            </p:cNvPr>
            <p:cNvSpPr/>
            <p:nvPr/>
          </p:nvSpPr>
          <p:spPr>
            <a:xfrm>
              <a:off x="2929950" y="911675"/>
              <a:ext cx="189375" cy="15350"/>
            </a:xfrm>
            <a:custGeom>
              <a:avLst/>
              <a:gdLst/>
              <a:ahLst/>
              <a:cxnLst/>
              <a:rect l="l" t="t" r="r" b="b"/>
              <a:pathLst>
                <a:path w="7575" h="614" extrusionOk="0">
                  <a:moveTo>
                    <a:pt x="325" y="0"/>
                  </a:moveTo>
                  <a:cubicBezTo>
                    <a:pt x="145" y="0"/>
                    <a:pt x="1" y="144"/>
                    <a:pt x="1" y="325"/>
                  </a:cubicBezTo>
                  <a:cubicBezTo>
                    <a:pt x="1" y="469"/>
                    <a:pt x="145" y="613"/>
                    <a:pt x="325" y="613"/>
                  </a:cubicBezTo>
                  <a:lnTo>
                    <a:pt x="7250" y="613"/>
                  </a:lnTo>
                  <a:cubicBezTo>
                    <a:pt x="7430" y="613"/>
                    <a:pt x="7575" y="469"/>
                    <a:pt x="7575" y="325"/>
                  </a:cubicBezTo>
                  <a:cubicBezTo>
                    <a:pt x="7575" y="144"/>
                    <a:pt x="7430" y="0"/>
                    <a:pt x="72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4913;p64">
              <a:extLst>
                <a:ext uri="{FF2B5EF4-FFF2-40B4-BE49-F238E27FC236}">
                  <a16:creationId xmlns:a16="http://schemas.microsoft.com/office/drawing/2014/main" id="{5ABB769A-1E5B-4ACC-8466-A87F843C9F84}"/>
                </a:ext>
              </a:extLst>
            </p:cNvPr>
            <p:cNvSpPr/>
            <p:nvPr/>
          </p:nvSpPr>
          <p:spPr>
            <a:xfrm>
              <a:off x="2496250" y="911675"/>
              <a:ext cx="376925" cy="15350"/>
            </a:xfrm>
            <a:custGeom>
              <a:avLst/>
              <a:gdLst/>
              <a:ahLst/>
              <a:cxnLst/>
              <a:rect l="l" t="t" r="r" b="b"/>
              <a:pathLst>
                <a:path w="15077" h="614" extrusionOk="0">
                  <a:moveTo>
                    <a:pt x="289" y="0"/>
                  </a:moveTo>
                  <a:cubicBezTo>
                    <a:pt x="108" y="0"/>
                    <a:pt x="0" y="144"/>
                    <a:pt x="0" y="325"/>
                  </a:cubicBezTo>
                  <a:cubicBezTo>
                    <a:pt x="0" y="469"/>
                    <a:pt x="108" y="613"/>
                    <a:pt x="289" y="613"/>
                  </a:cubicBezTo>
                  <a:lnTo>
                    <a:pt x="14788" y="613"/>
                  </a:lnTo>
                  <a:cubicBezTo>
                    <a:pt x="14932" y="613"/>
                    <a:pt x="15076" y="469"/>
                    <a:pt x="15076" y="325"/>
                  </a:cubicBezTo>
                  <a:cubicBezTo>
                    <a:pt x="15076" y="144"/>
                    <a:pt x="14932" y="0"/>
                    <a:pt x="147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4914;p64">
              <a:extLst>
                <a:ext uri="{FF2B5EF4-FFF2-40B4-BE49-F238E27FC236}">
                  <a16:creationId xmlns:a16="http://schemas.microsoft.com/office/drawing/2014/main" id="{4B4428F4-94D0-4F60-A448-7D91058EB09D}"/>
                </a:ext>
              </a:extLst>
            </p:cNvPr>
            <p:cNvSpPr/>
            <p:nvPr/>
          </p:nvSpPr>
          <p:spPr>
            <a:xfrm>
              <a:off x="2322225" y="911675"/>
              <a:ext cx="109125" cy="15350"/>
            </a:xfrm>
            <a:custGeom>
              <a:avLst/>
              <a:gdLst/>
              <a:ahLst/>
              <a:cxnLst/>
              <a:rect l="l" t="t" r="r" b="b"/>
              <a:pathLst>
                <a:path w="4365" h="614" extrusionOk="0">
                  <a:moveTo>
                    <a:pt x="289" y="0"/>
                  </a:moveTo>
                  <a:cubicBezTo>
                    <a:pt x="145" y="0"/>
                    <a:pt x="0" y="144"/>
                    <a:pt x="0" y="325"/>
                  </a:cubicBezTo>
                  <a:cubicBezTo>
                    <a:pt x="0" y="469"/>
                    <a:pt x="145" y="613"/>
                    <a:pt x="289" y="613"/>
                  </a:cubicBezTo>
                  <a:lnTo>
                    <a:pt x="4076" y="613"/>
                  </a:lnTo>
                  <a:cubicBezTo>
                    <a:pt x="4220" y="613"/>
                    <a:pt x="4364" y="469"/>
                    <a:pt x="4364" y="325"/>
                  </a:cubicBezTo>
                  <a:cubicBezTo>
                    <a:pt x="4364" y="144"/>
                    <a:pt x="4220" y="0"/>
                    <a:pt x="40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4915;p64">
              <a:extLst>
                <a:ext uri="{FF2B5EF4-FFF2-40B4-BE49-F238E27FC236}">
                  <a16:creationId xmlns:a16="http://schemas.microsoft.com/office/drawing/2014/main" id="{03D7E22B-912B-465D-B368-AE1EF815E8E6}"/>
                </a:ext>
              </a:extLst>
            </p:cNvPr>
            <p:cNvSpPr/>
            <p:nvPr/>
          </p:nvSpPr>
          <p:spPr>
            <a:xfrm>
              <a:off x="2647725" y="984700"/>
              <a:ext cx="471600" cy="15350"/>
            </a:xfrm>
            <a:custGeom>
              <a:avLst/>
              <a:gdLst/>
              <a:ahLst/>
              <a:cxnLst/>
              <a:rect l="l" t="t" r="r" b="b"/>
              <a:pathLst>
                <a:path w="18864" h="614" extrusionOk="0">
                  <a:moveTo>
                    <a:pt x="325" y="1"/>
                  </a:moveTo>
                  <a:cubicBezTo>
                    <a:pt x="145" y="1"/>
                    <a:pt x="1" y="145"/>
                    <a:pt x="1" y="289"/>
                  </a:cubicBezTo>
                  <a:cubicBezTo>
                    <a:pt x="1" y="469"/>
                    <a:pt x="145" y="614"/>
                    <a:pt x="325" y="614"/>
                  </a:cubicBezTo>
                  <a:lnTo>
                    <a:pt x="18539" y="614"/>
                  </a:lnTo>
                  <a:cubicBezTo>
                    <a:pt x="18719" y="614"/>
                    <a:pt x="18864" y="469"/>
                    <a:pt x="18864" y="289"/>
                  </a:cubicBezTo>
                  <a:cubicBezTo>
                    <a:pt x="18864" y="145"/>
                    <a:pt x="18719" y="1"/>
                    <a:pt x="185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4916;p64">
              <a:extLst>
                <a:ext uri="{FF2B5EF4-FFF2-40B4-BE49-F238E27FC236}">
                  <a16:creationId xmlns:a16="http://schemas.microsoft.com/office/drawing/2014/main" id="{B5787014-CA2E-4D02-B805-E72E7763CD3D}"/>
                </a:ext>
              </a:extLst>
            </p:cNvPr>
            <p:cNvSpPr/>
            <p:nvPr/>
          </p:nvSpPr>
          <p:spPr>
            <a:xfrm>
              <a:off x="2322225" y="984700"/>
              <a:ext cx="174050" cy="15350"/>
            </a:xfrm>
            <a:custGeom>
              <a:avLst/>
              <a:gdLst/>
              <a:ahLst/>
              <a:cxnLst/>
              <a:rect l="l" t="t" r="r" b="b"/>
              <a:pathLst>
                <a:path w="6962" h="614" extrusionOk="0">
                  <a:moveTo>
                    <a:pt x="289" y="1"/>
                  </a:moveTo>
                  <a:cubicBezTo>
                    <a:pt x="145" y="1"/>
                    <a:pt x="0" y="145"/>
                    <a:pt x="0" y="289"/>
                  </a:cubicBezTo>
                  <a:cubicBezTo>
                    <a:pt x="0" y="469"/>
                    <a:pt x="145" y="614"/>
                    <a:pt x="289" y="614"/>
                  </a:cubicBezTo>
                  <a:lnTo>
                    <a:pt x="6673" y="614"/>
                  </a:lnTo>
                  <a:cubicBezTo>
                    <a:pt x="6853" y="614"/>
                    <a:pt x="6961" y="469"/>
                    <a:pt x="6961" y="289"/>
                  </a:cubicBezTo>
                  <a:cubicBezTo>
                    <a:pt x="6961" y="145"/>
                    <a:pt x="6853" y="1"/>
                    <a:pt x="66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4917;p64">
              <a:extLst>
                <a:ext uri="{FF2B5EF4-FFF2-40B4-BE49-F238E27FC236}">
                  <a16:creationId xmlns:a16="http://schemas.microsoft.com/office/drawing/2014/main" id="{A7AA98BE-7DFA-4F0F-A46C-BAE2381A2A69}"/>
                </a:ext>
              </a:extLst>
            </p:cNvPr>
            <p:cNvSpPr/>
            <p:nvPr/>
          </p:nvSpPr>
          <p:spPr>
            <a:xfrm>
              <a:off x="3024625" y="1067650"/>
              <a:ext cx="94700" cy="15350"/>
            </a:xfrm>
            <a:custGeom>
              <a:avLst/>
              <a:gdLst/>
              <a:ahLst/>
              <a:cxnLst/>
              <a:rect l="l" t="t" r="r" b="b"/>
              <a:pathLst>
                <a:path w="3788" h="614" extrusionOk="0">
                  <a:moveTo>
                    <a:pt x="289" y="1"/>
                  </a:moveTo>
                  <a:cubicBezTo>
                    <a:pt x="145" y="1"/>
                    <a:pt x="1" y="145"/>
                    <a:pt x="1" y="325"/>
                  </a:cubicBezTo>
                  <a:cubicBezTo>
                    <a:pt x="1" y="470"/>
                    <a:pt x="145" y="614"/>
                    <a:pt x="289" y="614"/>
                  </a:cubicBezTo>
                  <a:lnTo>
                    <a:pt x="3463" y="614"/>
                  </a:lnTo>
                  <a:cubicBezTo>
                    <a:pt x="3643" y="614"/>
                    <a:pt x="3788" y="470"/>
                    <a:pt x="3788" y="325"/>
                  </a:cubicBezTo>
                  <a:cubicBezTo>
                    <a:pt x="3788" y="145"/>
                    <a:pt x="3643" y="1"/>
                    <a:pt x="34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4918;p64">
              <a:extLst>
                <a:ext uri="{FF2B5EF4-FFF2-40B4-BE49-F238E27FC236}">
                  <a16:creationId xmlns:a16="http://schemas.microsoft.com/office/drawing/2014/main" id="{30674457-D82E-4B58-ACFD-4B285BD4330E}"/>
                </a:ext>
              </a:extLst>
            </p:cNvPr>
            <p:cNvSpPr/>
            <p:nvPr/>
          </p:nvSpPr>
          <p:spPr>
            <a:xfrm>
              <a:off x="2800100" y="1067650"/>
              <a:ext cx="174050" cy="15350"/>
            </a:xfrm>
            <a:custGeom>
              <a:avLst/>
              <a:gdLst/>
              <a:ahLst/>
              <a:cxnLst/>
              <a:rect l="l" t="t" r="r" b="b"/>
              <a:pathLst>
                <a:path w="6962" h="614" extrusionOk="0">
                  <a:moveTo>
                    <a:pt x="289" y="1"/>
                  </a:moveTo>
                  <a:cubicBezTo>
                    <a:pt x="145" y="1"/>
                    <a:pt x="1" y="145"/>
                    <a:pt x="1" y="325"/>
                  </a:cubicBezTo>
                  <a:cubicBezTo>
                    <a:pt x="1" y="470"/>
                    <a:pt x="145" y="614"/>
                    <a:pt x="289" y="614"/>
                  </a:cubicBezTo>
                  <a:lnTo>
                    <a:pt x="6673" y="614"/>
                  </a:lnTo>
                  <a:cubicBezTo>
                    <a:pt x="6854" y="614"/>
                    <a:pt x="6962" y="470"/>
                    <a:pt x="6962" y="325"/>
                  </a:cubicBezTo>
                  <a:cubicBezTo>
                    <a:pt x="6962" y="145"/>
                    <a:pt x="6854" y="1"/>
                    <a:pt x="66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4919;p64">
              <a:extLst>
                <a:ext uri="{FF2B5EF4-FFF2-40B4-BE49-F238E27FC236}">
                  <a16:creationId xmlns:a16="http://schemas.microsoft.com/office/drawing/2014/main" id="{B1467160-E2C7-41EA-8A7E-2C9E3382EB1A}"/>
                </a:ext>
              </a:extLst>
            </p:cNvPr>
            <p:cNvSpPr/>
            <p:nvPr/>
          </p:nvSpPr>
          <p:spPr>
            <a:xfrm>
              <a:off x="2322225" y="1067650"/>
              <a:ext cx="384125" cy="15350"/>
            </a:xfrm>
            <a:custGeom>
              <a:avLst/>
              <a:gdLst/>
              <a:ahLst/>
              <a:cxnLst/>
              <a:rect l="l" t="t" r="r" b="b"/>
              <a:pathLst>
                <a:path w="15365" h="614" extrusionOk="0">
                  <a:moveTo>
                    <a:pt x="289" y="1"/>
                  </a:moveTo>
                  <a:cubicBezTo>
                    <a:pt x="145" y="1"/>
                    <a:pt x="0" y="145"/>
                    <a:pt x="0" y="325"/>
                  </a:cubicBezTo>
                  <a:cubicBezTo>
                    <a:pt x="0" y="470"/>
                    <a:pt x="145" y="614"/>
                    <a:pt x="289" y="614"/>
                  </a:cubicBezTo>
                  <a:lnTo>
                    <a:pt x="15076" y="614"/>
                  </a:lnTo>
                  <a:cubicBezTo>
                    <a:pt x="15221" y="614"/>
                    <a:pt x="15365" y="470"/>
                    <a:pt x="15365" y="325"/>
                  </a:cubicBezTo>
                  <a:cubicBezTo>
                    <a:pt x="15365" y="145"/>
                    <a:pt x="15221" y="1"/>
                    <a:pt x="150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4920;p64">
              <a:extLst>
                <a:ext uri="{FF2B5EF4-FFF2-40B4-BE49-F238E27FC236}">
                  <a16:creationId xmlns:a16="http://schemas.microsoft.com/office/drawing/2014/main" id="{F7FCDF5F-F239-4931-9F43-06977A1CDBEA}"/>
                </a:ext>
              </a:extLst>
            </p:cNvPr>
            <p:cNvSpPr/>
            <p:nvPr/>
          </p:nvSpPr>
          <p:spPr>
            <a:xfrm>
              <a:off x="2699125" y="1151525"/>
              <a:ext cx="420200" cy="14450"/>
            </a:xfrm>
            <a:custGeom>
              <a:avLst/>
              <a:gdLst/>
              <a:ahLst/>
              <a:cxnLst/>
              <a:rect l="l" t="t" r="r" b="b"/>
              <a:pathLst>
                <a:path w="16808" h="578" extrusionOk="0">
                  <a:moveTo>
                    <a:pt x="289" y="0"/>
                  </a:moveTo>
                  <a:cubicBezTo>
                    <a:pt x="109" y="0"/>
                    <a:pt x="0" y="108"/>
                    <a:pt x="0" y="289"/>
                  </a:cubicBezTo>
                  <a:cubicBezTo>
                    <a:pt x="0" y="433"/>
                    <a:pt x="109" y="577"/>
                    <a:pt x="289" y="577"/>
                  </a:cubicBezTo>
                  <a:lnTo>
                    <a:pt x="16483" y="577"/>
                  </a:lnTo>
                  <a:cubicBezTo>
                    <a:pt x="16663" y="577"/>
                    <a:pt x="16808" y="433"/>
                    <a:pt x="16808" y="289"/>
                  </a:cubicBezTo>
                  <a:cubicBezTo>
                    <a:pt x="16808" y="108"/>
                    <a:pt x="16663" y="0"/>
                    <a:pt x="164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4921;p64">
              <a:extLst>
                <a:ext uri="{FF2B5EF4-FFF2-40B4-BE49-F238E27FC236}">
                  <a16:creationId xmlns:a16="http://schemas.microsoft.com/office/drawing/2014/main" id="{0E156156-F589-4986-A9D5-D016292A17D6}"/>
                </a:ext>
              </a:extLst>
            </p:cNvPr>
            <p:cNvSpPr/>
            <p:nvPr/>
          </p:nvSpPr>
          <p:spPr>
            <a:xfrm>
              <a:off x="2322225" y="1151525"/>
              <a:ext cx="304775" cy="14450"/>
            </a:xfrm>
            <a:custGeom>
              <a:avLst/>
              <a:gdLst/>
              <a:ahLst/>
              <a:cxnLst/>
              <a:rect l="l" t="t" r="r" b="b"/>
              <a:pathLst>
                <a:path w="12191" h="578" extrusionOk="0">
                  <a:moveTo>
                    <a:pt x="289" y="0"/>
                  </a:moveTo>
                  <a:cubicBezTo>
                    <a:pt x="145" y="0"/>
                    <a:pt x="0" y="108"/>
                    <a:pt x="0" y="289"/>
                  </a:cubicBezTo>
                  <a:cubicBezTo>
                    <a:pt x="0" y="433"/>
                    <a:pt x="145" y="577"/>
                    <a:pt x="289" y="577"/>
                  </a:cubicBezTo>
                  <a:lnTo>
                    <a:pt x="11902" y="577"/>
                  </a:lnTo>
                  <a:cubicBezTo>
                    <a:pt x="12047" y="577"/>
                    <a:pt x="12191" y="433"/>
                    <a:pt x="12191" y="289"/>
                  </a:cubicBezTo>
                  <a:cubicBezTo>
                    <a:pt x="12191" y="108"/>
                    <a:pt x="12047" y="0"/>
                    <a:pt x="119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4922;p64">
              <a:extLst>
                <a:ext uri="{FF2B5EF4-FFF2-40B4-BE49-F238E27FC236}">
                  <a16:creationId xmlns:a16="http://schemas.microsoft.com/office/drawing/2014/main" id="{770C7C08-A9D4-4FB7-A69D-8ED5BF19EFD5}"/>
                </a:ext>
              </a:extLst>
            </p:cNvPr>
            <p:cNvSpPr/>
            <p:nvPr/>
          </p:nvSpPr>
          <p:spPr>
            <a:xfrm>
              <a:off x="2929950" y="1234475"/>
              <a:ext cx="189375" cy="14450"/>
            </a:xfrm>
            <a:custGeom>
              <a:avLst/>
              <a:gdLst/>
              <a:ahLst/>
              <a:cxnLst/>
              <a:rect l="l" t="t" r="r" b="b"/>
              <a:pathLst>
                <a:path w="7575" h="578" extrusionOk="0">
                  <a:moveTo>
                    <a:pt x="325" y="0"/>
                  </a:moveTo>
                  <a:cubicBezTo>
                    <a:pt x="145" y="0"/>
                    <a:pt x="1" y="144"/>
                    <a:pt x="1" y="289"/>
                  </a:cubicBezTo>
                  <a:cubicBezTo>
                    <a:pt x="1" y="469"/>
                    <a:pt x="145" y="577"/>
                    <a:pt x="325" y="577"/>
                  </a:cubicBezTo>
                  <a:lnTo>
                    <a:pt x="7250" y="577"/>
                  </a:lnTo>
                  <a:cubicBezTo>
                    <a:pt x="7430" y="577"/>
                    <a:pt x="7575" y="469"/>
                    <a:pt x="7575" y="289"/>
                  </a:cubicBezTo>
                  <a:cubicBezTo>
                    <a:pt x="7575" y="144"/>
                    <a:pt x="7430" y="0"/>
                    <a:pt x="72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4923;p64">
              <a:extLst>
                <a:ext uri="{FF2B5EF4-FFF2-40B4-BE49-F238E27FC236}">
                  <a16:creationId xmlns:a16="http://schemas.microsoft.com/office/drawing/2014/main" id="{3BAC437A-06D9-4CC7-B1E2-D1F716A70935}"/>
                </a:ext>
              </a:extLst>
            </p:cNvPr>
            <p:cNvSpPr/>
            <p:nvPr/>
          </p:nvSpPr>
          <p:spPr>
            <a:xfrm>
              <a:off x="2496250" y="1234475"/>
              <a:ext cx="376925" cy="14450"/>
            </a:xfrm>
            <a:custGeom>
              <a:avLst/>
              <a:gdLst/>
              <a:ahLst/>
              <a:cxnLst/>
              <a:rect l="l" t="t" r="r" b="b"/>
              <a:pathLst>
                <a:path w="15077" h="578" extrusionOk="0">
                  <a:moveTo>
                    <a:pt x="289" y="0"/>
                  </a:moveTo>
                  <a:cubicBezTo>
                    <a:pt x="108" y="0"/>
                    <a:pt x="0" y="144"/>
                    <a:pt x="0" y="289"/>
                  </a:cubicBezTo>
                  <a:cubicBezTo>
                    <a:pt x="0" y="469"/>
                    <a:pt x="108" y="577"/>
                    <a:pt x="289" y="577"/>
                  </a:cubicBezTo>
                  <a:lnTo>
                    <a:pt x="14788" y="577"/>
                  </a:lnTo>
                  <a:cubicBezTo>
                    <a:pt x="14932" y="577"/>
                    <a:pt x="15076" y="469"/>
                    <a:pt x="15076" y="289"/>
                  </a:cubicBezTo>
                  <a:cubicBezTo>
                    <a:pt x="15076" y="144"/>
                    <a:pt x="14932" y="0"/>
                    <a:pt x="147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4924;p64">
              <a:extLst>
                <a:ext uri="{FF2B5EF4-FFF2-40B4-BE49-F238E27FC236}">
                  <a16:creationId xmlns:a16="http://schemas.microsoft.com/office/drawing/2014/main" id="{CFB97CDA-6C46-4875-AC6A-4BF610971096}"/>
                </a:ext>
              </a:extLst>
            </p:cNvPr>
            <p:cNvSpPr/>
            <p:nvPr/>
          </p:nvSpPr>
          <p:spPr>
            <a:xfrm>
              <a:off x="2322225" y="1234475"/>
              <a:ext cx="109125" cy="14450"/>
            </a:xfrm>
            <a:custGeom>
              <a:avLst/>
              <a:gdLst/>
              <a:ahLst/>
              <a:cxnLst/>
              <a:rect l="l" t="t" r="r" b="b"/>
              <a:pathLst>
                <a:path w="4365" h="578" extrusionOk="0">
                  <a:moveTo>
                    <a:pt x="289" y="0"/>
                  </a:moveTo>
                  <a:cubicBezTo>
                    <a:pt x="145" y="0"/>
                    <a:pt x="0" y="144"/>
                    <a:pt x="0" y="289"/>
                  </a:cubicBezTo>
                  <a:cubicBezTo>
                    <a:pt x="0" y="469"/>
                    <a:pt x="145" y="577"/>
                    <a:pt x="289" y="577"/>
                  </a:cubicBezTo>
                  <a:lnTo>
                    <a:pt x="4076" y="577"/>
                  </a:lnTo>
                  <a:cubicBezTo>
                    <a:pt x="4220" y="577"/>
                    <a:pt x="4364" y="469"/>
                    <a:pt x="4364" y="289"/>
                  </a:cubicBezTo>
                  <a:cubicBezTo>
                    <a:pt x="4364" y="144"/>
                    <a:pt x="4220" y="0"/>
                    <a:pt x="40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4925;p64">
              <a:extLst>
                <a:ext uri="{FF2B5EF4-FFF2-40B4-BE49-F238E27FC236}">
                  <a16:creationId xmlns:a16="http://schemas.microsoft.com/office/drawing/2014/main" id="{FE70BCBA-A339-4354-9B96-02B6EC2346C3}"/>
                </a:ext>
              </a:extLst>
            </p:cNvPr>
            <p:cNvSpPr/>
            <p:nvPr/>
          </p:nvSpPr>
          <p:spPr>
            <a:xfrm>
              <a:off x="2647725" y="1306600"/>
              <a:ext cx="471600" cy="15350"/>
            </a:xfrm>
            <a:custGeom>
              <a:avLst/>
              <a:gdLst/>
              <a:ahLst/>
              <a:cxnLst/>
              <a:rect l="l" t="t" r="r" b="b"/>
              <a:pathLst>
                <a:path w="18864" h="614" extrusionOk="0">
                  <a:moveTo>
                    <a:pt x="325" y="1"/>
                  </a:moveTo>
                  <a:cubicBezTo>
                    <a:pt x="145" y="1"/>
                    <a:pt x="1" y="145"/>
                    <a:pt x="1" y="325"/>
                  </a:cubicBezTo>
                  <a:cubicBezTo>
                    <a:pt x="1" y="469"/>
                    <a:pt x="145" y="614"/>
                    <a:pt x="325" y="614"/>
                  </a:cubicBezTo>
                  <a:lnTo>
                    <a:pt x="18539" y="614"/>
                  </a:lnTo>
                  <a:cubicBezTo>
                    <a:pt x="18719" y="614"/>
                    <a:pt x="18864" y="469"/>
                    <a:pt x="18864" y="325"/>
                  </a:cubicBezTo>
                  <a:cubicBezTo>
                    <a:pt x="18864" y="145"/>
                    <a:pt x="18719" y="1"/>
                    <a:pt x="185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4926;p64">
              <a:extLst>
                <a:ext uri="{FF2B5EF4-FFF2-40B4-BE49-F238E27FC236}">
                  <a16:creationId xmlns:a16="http://schemas.microsoft.com/office/drawing/2014/main" id="{1555D7C3-4990-45CE-AACE-8193B999925C}"/>
                </a:ext>
              </a:extLst>
            </p:cNvPr>
            <p:cNvSpPr/>
            <p:nvPr/>
          </p:nvSpPr>
          <p:spPr>
            <a:xfrm>
              <a:off x="2322225" y="1306600"/>
              <a:ext cx="174050" cy="15350"/>
            </a:xfrm>
            <a:custGeom>
              <a:avLst/>
              <a:gdLst/>
              <a:ahLst/>
              <a:cxnLst/>
              <a:rect l="l" t="t" r="r" b="b"/>
              <a:pathLst>
                <a:path w="6962" h="614" extrusionOk="0">
                  <a:moveTo>
                    <a:pt x="289" y="1"/>
                  </a:moveTo>
                  <a:cubicBezTo>
                    <a:pt x="145" y="1"/>
                    <a:pt x="0" y="145"/>
                    <a:pt x="0" y="325"/>
                  </a:cubicBezTo>
                  <a:cubicBezTo>
                    <a:pt x="0" y="469"/>
                    <a:pt x="145" y="614"/>
                    <a:pt x="289" y="614"/>
                  </a:cubicBezTo>
                  <a:lnTo>
                    <a:pt x="6673" y="614"/>
                  </a:lnTo>
                  <a:cubicBezTo>
                    <a:pt x="6853" y="614"/>
                    <a:pt x="6961" y="469"/>
                    <a:pt x="6961" y="325"/>
                  </a:cubicBezTo>
                  <a:cubicBezTo>
                    <a:pt x="6961" y="145"/>
                    <a:pt x="6853" y="1"/>
                    <a:pt x="66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4927;p64">
              <a:extLst>
                <a:ext uri="{FF2B5EF4-FFF2-40B4-BE49-F238E27FC236}">
                  <a16:creationId xmlns:a16="http://schemas.microsoft.com/office/drawing/2014/main" id="{DAE1120D-F828-47B8-B837-4CA1347A4B6F}"/>
                </a:ext>
              </a:extLst>
            </p:cNvPr>
            <p:cNvSpPr/>
            <p:nvPr/>
          </p:nvSpPr>
          <p:spPr>
            <a:xfrm>
              <a:off x="3024625" y="1390450"/>
              <a:ext cx="94700" cy="14450"/>
            </a:xfrm>
            <a:custGeom>
              <a:avLst/>
              <a:gdLst/>
              <a:ahLst/>
              <a:cxnLst/>
              <a:rect l="l" t="t" r="r" b="b"/>
              <a:pathLst>
                <a:path w="3788" h="578" extrusionOk="0">
                  <a:moveTo>
                    <a:pt x="289" y="1"/>
                  </a:moveTo>
                  <a:cubicBezTo>
                    <a:pt x="145" y="1"/>
                    <a:pt x="1" y="109"/>
                    <a:pt x="1" y="289"/>
                  </a:cubicBezTo>
                  <a:cubicBezTo>
                    <a:pt x="1" y="470"/>
                    <a:pt x="145" y="578"/>
                    <a:pt x="289" y="578"/>
                  </a:cubicBezTo>
                  <a:lnTo>
                    <a:pt x="3463" y="578"/>
                  </a:lnTo>
                  <a:cubicBezTo>
                    <a:pt x="3643" y="578"/>
                    <a:pt x="3788" y="470"/>
                    <a:pt x="3788" y="289"/>
                  </a:cubicBezTo>
                  <a:cubicBezTo>
                    <a:pt x="3788" y="109"/>
                    <a:pt x="3643" y="1"/>
                    <a:pt x="34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4928;p64">
              <a:extLst>
                <a:ext uri="{FF2B5EF4-FFF2-40B4-BE49-F238E27FC236}">
                  <a16:creationId xmlns:a16="http://schemas.microsoft.com/office/drawing/2014/main" id="{1E5875C9-FAAE-4DFD-AD3B-42FAD6069D6C}"/>
                </a:ext>
              </a:extLst>
            </p:cNvPr>
            <p:cNvSpPr/>
            <p:nvPr/>
          </p:nvSpPr>
          <p:spPr>
            <a:xfrm>
              <a:off x="2800100" y="1390450"/>
              <a:ext cx="174050" cy="14450"/>
            </a:xfrm>
            <a:custGeom>
              <a:avLst/>
              <a:gdLst/>
              <a:ahLst/>
              <a:cxnLst/>
              <a:rect l="l" t="t" r="r" b="b"/>
              <a:pathLst>
                <a:path w="6962" h="578" extrusionOk="0">
                  <a:moveTo>
                    <a:pt x="289" y="1"/>
                  </a:moveTo>
                  <a:cubicBezTo>
                    <a:pt x="145" y="1"/>
                    <a:pt x="1" y="109"/>
                    <a:pt x="1" y="289"/>
                  </a:cubicBezTo>
                  <a:cubicBezTo>
                    <a:pt x="1" y="470"/>
                    <a:pt x="145" y="578"/>
                    <a:pt x="289" y="578"/>
                  </a:cubicBezTo>
                  <a:lnTo>
                    <a:pt x="6673" y="578"/>
                  </a:lnTo>
                  <a:cubicBezTo>
                    <a:pt x="6854" y="578"/>
                    <a:pt x="6962" y="470"/>
                    <a:pt x="6962" y="289"/>
                  </a:cubicBezTo>
                  <a:cubicBezTo>
                    <a:pt x="6962" y="109"/>
                    <a:pt x="6854" y="1"/>
                    <a:pt x="66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4929;p64">
              <a:extLst>
                <a:ext uri="{FF2B5EF4-FFF2-40B4-BE49-F238E27FC236}">
                  <a16:creationId xmlns:a16="http://schemas.microsoft.com/office/drawing/2014/main" id="{186CD1E7-3749-4561-980B-DA3761007DFB}"/>
                </a:ext>
              </a:extLst>
            </p:cNvPr>
            <p:cNvSpPr/>
            <p:nvPr/>
          </p:nvSpPr>
          <p:spPr>
            <a:xfrm>
              <a:off x="2322225" y="1390450"/>
              <a:ext cx="384125" cy="14450"/>
            </a:xfrm>
            <a:custGeom>
              <a:avLst/>
              <a:gdLst/>
              <a:ahLst/>
              <a:cxnLst/>
              <a:rect l="l" t="t" r="r" b="b"/>
              <a:pathLst>
                <a:path w="15365" h="578" extrusionOk="0">
                  <a:moveTo>
                    <a:pt x="289" y="1"/>
                  </a:moveTo>
                  <a:cubicBezTo>
                    <a:pt x="145" y="1"/>
                    <a:pt x="0" y="109"/>
                    <a:pt x="0" y="289"/>
                  </a:cubicBezTo>
                  <a:cubicBezTo>
                    <a:pt x="0" y="470"/>
                    <a:pt x="145" y="578"/>
                    <a:pt x="289" y="578"/>
                  </a:cubicBezTo>
                  <a:lnTo>
                    <a:pt x="15076" y="578"/>
                  </a:lnTo>
                  <a:cubicBezTo>
                    <a:pt x="15221" y="578"/>
                    <a:pt x="15365" y="470"/>
                    <a:pt x="15365" y="289"/>
                  </a:cubicBezTo>
                  <a:cubicBezTo>
                    <a:pt x="15365" y="109"/>
                    <a:pt x="15221" y="1"/>
                    <a:pt x="150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4930;p64">
              <a:extLst>
                <a:ext uri="{FF2B5EF4-FFF2-40B4-BE49-F238E27FC236}">
                  <a16:creationId xmlns:a16="http://schemas.microsoft.com/office/drawing/2014/main" id="{63806C77-587C-403F-B9CA-167A86F3CD68}"/>
                </a:ext>
              </a:extLst>
            </p:cNvPr>
            <p:cNvSpPr/>
            <p:nvPr/>
          </p:nvSpPr>
          <p:spPr>
            <a:xfrm>
              <a:off x="2699125" y="1473400"/>
              <a:ext cx="420200" cy="15375"/>
            </a:xfrm>
            <a:custGeom>
              <a:avLst/>
              <a:gdLst/>
              <a:ahLst/>
              <a:cxnLst/>
              <a:rect l="l" t="t" r="r" b="b"/>
              <a:pathLst>
                <a:path w="16808" h="615" extrusionOk="0">
                  <a:moveTo>
                    <a:pt x="289" y="1"/>
                  </a:moveTo>
                  <a:cubicBezTo>
                    <a:pt x="109" y="1"/>
                    <a:pt x="0" y="145"/>
                    <a:pt x="0" y="290"/>
                  </a:cubicBezTo>
                  <a:cubicBezTo>
                    <a:pt x="0" y="470"/>
                    <a:pt x="109" y="614"/>
                    <a:pt x="289" y="614"/>
                  </a:cubicBezTo>
                  <a:lnTo>
                    <a:pt x="16483" y="614"/>
                  </a:lnTo>
                  <a:cubicBezTo>
                    <a:pt x="16663" y="614"/>
                    <a:pt x="16808" y="470"/>
                    <a:pt x="16808" y="290"/>
                  </a:cubicBezTo>
                  <a:cubicBezTo>
                    <a:pt x="16808" y="145"/>
                    <a:pt x="16663" y="1"/>
                    <a:pt x="164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4931;p64">
              <a:extLst>
                <a:ext uri="{FF2B5EF4-FFF2-40B4-BE49-F238E27FC236}">
                  <a16:creationId xmlns:a16="http://schemas.microsoft.com/office/drawing/2014/main" id="{039D7AD9-B0A7-4AEE-AA70-F469FD4A4D94}"/>
                </a:ext>
              </a:extLst>
            </p:cNvPr>
            <p:cNvSpPr/>
            <p:nvPr/>
          </p:nvSpPr>
          <p:spPr>
            <a:xfrm>
              <a:off x="2322225" y="1473400"/>
              <a:ext cx="304775" cy="15375"/>
            </a:xfrm>
            <a:custGeom>
              <a:avLst/>
              <a:gdLst/>
              <a:ahLst/>
              <a:cxnLst/>
              <a:rect l="l" t="t" r="r" b="b"/>
              <a:pathLst>
                <a:path w="12191" h="615" extrusionOk="0">
                  <a:moveTo>
                    <a:pt x="289" y="1"/>
                  </a:moveTo>
                  <a:cubicBezTo>
                    <a:pt x="145" y="1"/>
                    <a:pt x="0" y="145"/>
                    <a:pt x="0" y="290"/>
                  </a:cubicBezTo>
                  <a:cubicBezTo>
                    <a:pt x="0" y="470"/>
                    <a:pt x="145" y="614"/>
                    <a:pt x="289" y="614"/>
                  </a:cubicBezTo>
                  <a:lnTo>
                    <a:pt x="11902" y="614"/>
                  </a:lnTo>
                  <a:cubicBezTo>
                    <a:pt x="12047" y="614"/>
                    <a:pt x="12191" y="470"/>
                    <a:pt x="12191" y="290"/>
                  </a:cubicBezTo>
                  <a:cubicBezTo>
                    <a:pt x="12191" y="145"/>
                    <a:pt x="12047" y="1"/>
                    <a:pt x="119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4932;p64">
              <a:extLst>
                <a:ext uri="{FF2B5EF4-FFF2-40B4-BE49-F238E27FC236}">
                  <a16:creationId xmlns:a16="http://schemas.microsoft.com/office/drawing/2014/main" id="{2099E3E0-A180-49D7-9882-CF1627F70EE2}"/>
                </a:ext>
              </a:extLst>
            </p:cNvPr>
            <p:cNvSpPr/>
            <p:nvPr/>
          </p:nvSpPr>
          <p:spPr>
            <a:xfrm>
              <a:off x="2929950" y="1556375"/>
              <a:ext cx="189375" cy="15350"/>
            </a:xfrm>
            <a:custGeom>
              <a:avLst/>
              <a:gdLst/>
              <a:ahLst/>
              <a:cxnLst/>
              <a:rect l="l" t="t" r="r" b="b"/>
              <a:pathLst>
                <a:path w="7575" h="614" extrusionOk="0">
                  <a:moveTo>
                    <a:pt x="325" y="0"/>
                  </a:moveTo>
                  <a:cubicBezTo>
                    <a:pt x="145" y="0"/>
                    <a:pt x="1" y="144"/>
                    <a:pt x="1" y="325"/>
                  </a:cubicBezTo>
                  <a:cubicBezTo>
                    <a:pt x="1" y="469"/>
                    <a:pt x="145" y="613"/>
                    <a:pt x="325" y="613"/>
                  </a:cubicBezTo>
                  <a:lnTo>
                    <a:pt x="7250" y="613"/>
                  </a:lnTo>
                  <a:cubicBezTo>
                    <a:pt x="7430" y="613"/>
                    <a:pt x="7575" y="469"/>
                    <a:pt x="7575" y="325"/>
                  </a:cubicBezTo>
                  <a:cubicBezTo>
                    <a:pt x="7575" y="144"/>
                    <a:pt x="7430" y="0"/>
                    <a:pt x="72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4933;p64">
              <a:extLst>
                <a:ext uri="{FF2B5EF4-FFF2-40B4-BE49-F238E27FC236}">
                  <a16:creationId xmlns:a16="http://schemas.microsoft.com/office/drawing/2014/main" id="{1A716A65-ADC6-4461-94AA-C54094E25256}"/>
                </a:ext>
              </a:extLst>
            </p:cNvPr>
            <p:cNvSpPr/>
            <p:nvPr/>
          </p:nvSpPr>
          <p:spPr>
            <a:xfrm>
              <a:off x="2496250" y="1556375"/>
              <a:ext cx="376925" cy="15350"/>
            </a:xfrm>
            <a:custGeom>
              <a:avLst/>
              <a:gdLst/>
              <a:ahLst/>
              <a:cxnLst/>
              <a:rect l="l" t="t" r="r" b="b"/>
              <a:pathLst>
                <a:path w="15077" h="614" extrusionOk="0">
                  <a:moveTo>
                    <a:pt x="289" y="0"/>
                  </a:moveTo>
                  <a:cubicBezTo>
                    <a:pt x="108" y="0"/>
                    <a:pt x="0" y="144"/>
                    <a:pt x="0" y="325"/>
                  </a:cubicBezTo>
                  <a:cubicBezTo>
                    <a:pt x="0" y="469"/>
                    <a:pt x="108" y="613"/>
                    <a:pt x="289" y="613"/>
                  </a:cubicBezTo>
                  <a:lnTo>
                    <a:pt x="14788" y="613"/>
                  </a:lnTo>
                  <a:cubicBezTo>
                    <a:pt x="14932" y="613"/>
                    <a:pt x="15076" y="469"/>
                    <a:pt x="15076" y="325"/>
                  </a:cubicBezTo>
                  <a:cubicBezTo>
                    <a:pt x="15076" y="144"/>
                    <a:pt x="14932" y="0"/>
                    <a:pt x="147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4934;p64">
              <a:extLst>
                <a:ext uri="{FF2B5EF4-FFF2-40B4-BE49-F238E27FC236}">
                  <a16:creationId xmlns:a16="http://schemas.microsoft.com/office/drawing/2014/main" id="{7AB44A64-69A0-4203-A085-5496CB147E93}"/>
                </a:ext>
              </a:extLst>
            </p:cNvPr>
            <p:cNvSpPr/>
            <p:nvPr/>
          </p:nvSpPr>
          <p:spPr>
            <a:xfrm>
              <a:off x="2322225" y="1556375"/>
              <a:ext cx="109125" cy="15350"/>
            </a:xfrm>
            <a:custGeom>
              <a:avLst/>
              <a:gdLst/>
              <a:ahLst/>
              <a:cxnLst/>
              <a:rect l="l" t="t" r="r" b="b"/>
              <a:pathLst>
                <a:path w="4365" h="614" extrusionOk="0">
                  <a:moveTo>
                    <a:pt x="289" y="0"/>
                  </a:moveTo>
                  <a:cubicBezTo>
                    <a:pt x="145" y="0"/>
                    <a:pt x="0" y="144"/>
                    <a:pt x="0" y="325"/>
                  </a:cubicBezTo>
                  <a:cubicBezTo>
                    <a:pt x="0" y="469"/>
                    <a:pt x="145" y="613"/>
                    <a:pt x="289" y="613"/>
                  </a:cubicBezTo>
                  <a:lnTo>
                    <a:pt x="4076" y="613"/>
                  </a:lnTo>
                  <a:cubicBezTo>
                    <a:pt x="4220" y="613"/>
                    <a:pt x="4364" y="469"/>
                    <a:pt x="4364" y="325"/>
                  </a:cubicBezTo>
                  <a:cubicBezTo>
                    <a:pt x="4364" y="144"/>
                    <a:pt x="4220" y="0"/>
                    <a:pt x="40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4935;p64">
              <a:extLst>
                <a:ext uri="{FF2B5EF4-FFF2-40B4-BE49-F238E27FC236}">
                  <a16:creationId xmlns:a16="http://schemas.microsoft.com/office/drawing/2014/main" id="{978D1B02-7CC1-48D2-999B-2AD131473CB2}"/>
                </a:ext>
              </a:extLst>
            </p:cNvPr>
            <p:cNvSpPr/>
            <p:nvPr/>
          </p:nvSpPr>
          <p:spPr>
            <a:xfrm>
              <a:off x="2647725" y="1629400"/>
              <a:ext cx="471600" cy="15350"/>
            </a:xfrm>
            <a:custGeom>
              <a:avLst/>
              <a:gdLst/>
              <a:ahLst/>
              <a:cxnLst/>
              <a:rect l="l" t="t" r="r" b="b"/>
              <a:pathLst>
                <a:path w="18864" h="614" extrusionOk="0">
                  <a:moveTo>
                    <a:pt x="325" y="1"/>
                  </a:moveTo>
                  <a:cubicBezTo>
                    <a:pt x="145" y="1"/>
                    <a:pt x="1" y="145"/>
                    <a:pt x="1" y="289"/>
                  </a:cubicBezTo>
                  <a:cubicBezTo>
                    <a:pt x="1" y="469"/>
                    <a:pt x="145" y="614"/>
                    <a:pt x="325" y="614"/>
                  </a:cubicBezTo>
                  <a:lnTo>
                    <a:pt x="18539" y="614"/>
                  </a:lnTo>
                  <a:cubicBezTo>
                    <a:pt x="18719" y="614"/>
                    <a:pt x="18864" y="469"/>
                    <a:pt x="18864" y="289"/>
                  </a:cubicBezTo>
                  <a:cubicBezTo>
                    <a:pt x="18864" y="145"/>
                    <a:pt x="18719" y="1"/>
                    <a:pt x="185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4936;p64">
              <a:extLst>
                <a:ext uri="{FF2B5EF4-FFF2-40B4-BE49-F238E27FC236}">
                  <a16:creationId xmlns:a16="http://schemas.microsoft.com/office/drawing/2014/main" id="{EB07AC80-603D-45C8-8548-D5FF2E651951}"/>
                </a:ext>
              </a:extLst>
            </p:cNvPr>
            <p:cNvSpPr/>
            <p:nvPr/>
          </p:nvSpPr>
          <p:spPr>
            <a:xfrm>
              <a:off x="2322225" y="1629400"/>
              <a:ext cx="174050" cy="15350"/>
            </a:xfrm>
            <a:custGeom>
              <a:avLst/>
              <a:gdLst/>
              <a:ahLst/>
              <a:cxnLst/>
              <a:rect l="l" t="t" r="r" b="b"/>
              <a:pathLst>
                <a:path w="6962" h="614" extrusionOk="0">
                  <a:moveTo>
                    <a:pt x="289" y="1"/>
                  </a:moveTo>
                  <a:cubicBezTo>
                    <a:pt x="145" y="1"/>
                    <a:pt x="0" y="145"/>
                    <a:pt x="0" y="289"/>
                  </a:cubicBezTo>
                  <a:cubicBezTo>
                    <a:pt x="0" y="469"/>
                    <a:pt x="145" y="614"/>
                    <a:pt x="289" y="614"/>
                  </a:cubicBezTo>
                  <a:lnTo>
                    <a:pt x="6673" y="614"/>
                  </a:lnTo>
                  <a:cubicBezTo>
                    <a:pt x="6853" y="614"/>
                    <a:pt x="6961" y="469"/>
                    <a:pt x="6961" y="289"/>
                  </a:cubicBezTo>
                  <a:cubicBezTo>
                    <a:pt x="6961" y="145"/>
                    <a:pt x="6853" y="1"/>
                    <a:pt x="66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4937;p64">
              <a:extLst>
                <a:ext uri="{FF2B5EF4-FFF2-40B4-BE49-F238E27FC236}">
                  <a16:creationId xmlns:a16="http://schemas.microsoft.com/office/drawing/2014/main" id="{4833D92D-D827-4893-A1DB-2E9669095566}"/>
                </a:ext>
              </a:extLst>
            </p:cNvPr>
            <p:cNvSpPr/>
            <p:nvPr/>
          </p:nvSpPr>
          <p:spPr>
            <a:xfrm>
              <a:off x="3024625" y="1712350"/>
              <a:ext cx="94700" cy="15350"/>
            </a:xfrm>
            <a:custGeom>
              <a:avLst/>
              <a:gdLst/>
              <a:ahLst/>
              <a:cxnLst/>
              <a:rect l="l" t="t" r="r" b="b"/>
              <a:pathLst>
                <a:path w="3788" h="614" extrusionOk="0">
                  <a:moveTo>
                    <a:pt x="289" y="1"/>
                  </a:moveTo>
                  <a:cubicBezTo>
                    <a:pt x="145" y="1"/>
                    <a:pt x="1" y="145"/>
                    <a:pt x="1" y="325"/>
                  </a:cubicBezTo>
                  <a:cubicBezTo>
                    <a:pt x="1" y="470"/>
                    <a:pt x="145" y="614"/>
                    <a:pt x="289" y="614"/>
                  </a:cubicBezTo>
                  <a:lnTo>
                    <a:pt x="3463" y="614"/>
                  </a:lnTo>
                  <a:cubicBezTo>
                    <a:pt x="3643" y="614"/>
                    <a:pt x="3788" y="470"/>
                    <a:pt x="3788" y="325"/>
                  </a:cubicBezTo>
                  <a:cubicBezTo>
                    <a:pt x="3788" y="145"/>
                    <a:pt x="3643" y="1"/>
                    <a:pt x="34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4938;p64">
              <a:extLst>
                <a:ext uri="{FF2B5EF4-FFF2-40B4-BE49-F238E27FC236}">
                  <a16:creationId xmlns:a16="http://schemas.microsoft.com/office/drawing/2014/main" id="{2ECD7205-3591-4C96-AE9A-E3F86002E693}"/>
                </a:ext>
              </a:extLst>
            </p:cNvPr>
            <p:cNvSpPr/>
            <p:nvPr/>
          </p:nvSpPr>
          <p:spPr>
            <a:xfrm>
              <a:off x="2800100" y="1712350"/>
              <a:ext cx="174050" cy="15350"/>
            </a:xfrm>
            <a:custGeom>
              <a:avLst/>
              <a:gdLst/>
              <a:ahLst/>
              <a:cxnLst/>
              <a:rect l="l" t="t" r="r" b="b"/>
              <a:pathLst>
                <a:path w="6962" h="614" extrusionOk="0">
                  <a:moveTo>
                    <a:pt x="289" y="1"/>
                  </a:moveTo>
                  <a:cubicBezTo>
                    <a:pt x="145" y="1"/>
                    <a:pt x="1" y="145"/>
                    <a:pt x="1" y="325"/>
                  </a:cubicBezTo>
                  <a:cubicBezTo>
                    <a:pt x="1" y="470"/>
                    <a:pt x="145" y="614"/>
                    <a:pt x="289" y="614"/>
                  </a:cubicBezTo>
                  <a:lnTo>
                    <a:pt x="6673" y="614"/>
                  </a:lnTo>
                  <a:cubicBezTo>
                    <a:pt x="6854" y="614"/>
                    <a:pt x="6962" y="470"/>
                    <a:pt x="6962" y="325"/>
                  </a:cubicBezTo>
                  <a:cubicBezTo>
                    <a:pt x="6962" y="145"/>
                    <a:pt x="6854" y="1"/>
                    <a:pt x="66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4939;p64">
              <a:extLst>
                <a:ext uri="{FF2B5EF4-FFF2-40B4-BE49-F238E27FC236}">
                  <a16:creationId xmlns:a16="http://schemas.microsoft.com/office/drawing/2014/main" id="{4E3827CD-6CB0-4463-AF39-479761568E29}"/>
                </a:ext>
              </a:extLst>
            </p:cNvPr>
            <p:cNvSpPr/>
            <p:nvPr/>
          </p:nvSpPr>
          <p:spPr>
            <a:xfrm>
              <a:off x="2322225" y="1712350"/>
              <a:ext cx="384125" cy="15350"/>
            </a:xfrm>
            <a:custGeom>
              <a:avLst/>
              <a:gdLst/>
              <a:ahLst/>
              <a:cxnLst/>
              <a:rect l="l" t="t" r="r" b="b"/>
              <a:pathLst>
                <a:path w="15365" h="614" extrusionOk="0">
                  <a:moveTo>
                    <a:pt x="289" y="1"/>
                  </a:moveTo>
                  <a:cubicBezTo>
                    <a:pt x="145" y="1"/>
                    <a:pt x="0" y="145"/>
                    <a:pt x="0" y="325"/>
                  </a:cubicBezTo>
                  <a:cubicBezTo>
                    <a:pt x="0" y="470"/>
                    <a:pt x="145" y="614"/>
                    <a:pt x="289" y="614"/>
                  </a:cubicBezTo>
                  <a:lnTo>
                    <a:pt x="15076" y="614"/>
                  </a:lnTo>
                  <a:cubicBezTo>
                    <a:pt x="15221" y="614"/>
                    <a:pt x="15365" y="470"/>
                    <a:pt x="15365" y="325"/>
                  </a:cubicBezTo>
                  <a:cubicBezTo>
                    <a:pt x="15365" y="145"/>
                    <a:pt x="15221" y="1"/>
                    <a:pt x="150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4940;p64">
              <a:extLst>
                <a:ext uri="{FF2B5EF4-FFF2-40B4-BE49-F238E27FC236}">
                  <a16:creationId xmlns:a16="http://schemas.microsoft.com/office/drawing/2014/main" id="{023A7B4C-140A-4007-9988-43F853E66DE3}"/>
                </a:ext>
              </a:extLst>
            </p:cNvPr>
            <p:cNvSpPr/>
            <p:nvPr/>
          </p:nvSpPr>
          <p:spPr>
            <a:xfrm>
              <a:off x="2699125" y="1795300"/>
              <a:ext cx="420200" cy="15375"/>
            </a:xfrm>
            <a:custGeom>
              <a:avLst/>
              <a:gdLst/>
              <a:ahLst/>
              <a:cxnLst/>
              <a:rect l="l" t="t" r="r" b="b"/>
              <a:pathLst>
                <a:path w="16808" h="615" extrusionOk="0">
                  <a:moveTo>
                    <a:pt x="289" y="1"/>
                  </a:moveTo>
                  <a:cubicBezTo>
                    <a:pt x="109" y="1"/>
                    <a:pt x="0" y="145"/>
                    <a:pt x="0" y="326"/>
                  </a:cubicBezTo>
                  <a:cubicBezTo>
                    <a:pt x="0" y="470"/>
                    <a:pt x="109" y="614"/>
                    <a:pt x="289" y="614"/>
                  </a:cubicBezTo>
                  <a:lnTo>
                    <a:pt x="16483" y="614"/>
                  </a:lnTo>
                  <a:cubicBezTo>
                    <a:pt x="16663" y="614"/>
                    <a:pt x="16808" y="470"/>
                    <a:pt x="16808" y="326"/>
                  </a:cubicBezTo>
                  <a:cubicBezTo>
                    <a:pt x="16808" y="145"/>
                    <a:pt x="16663" y="1"/>
                    <a:pt x="164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4941;p64">
              <a:extLst>
                <a:ext uri="{FF2B5EF4-FFF2-40B4-BE49-F238E27FC236}">
                  <a16:creationId xmlns:a16="http://schemas.microsoft.com/office/drawing/2014/main" id="{D3D3CBD5-888F-481D-BB59-CA5083B17687}"/>
                </a:ext>
              </a:extLst>
            </p:cNvPr>
            <p:cNvSpPr/>
            <p:nvPr/>
          </p:nvSpPr>
          <p:spPr>
            <a:xfrm>
              <a:off x="2322225" y="1795300"/>
              <a:ext cx="304775" cy="15375"/>
            </a:xfrm>
            <a:custGeom>
              <a:avLst/>
              <a:gdLst/>
              <a:ahLst/>
              <a:cxnLst/>
              <a:rect l="l" t="t" r="r" b="b"/>
              <a:pathLst>
                <a:path w="12191" h="615" extrusionOk="0">
                  <a:moveTo>
                    <a:pt x="289" y="1"/>
                  </a:moveTo>
                  <a:cubicBezTo>
                    <a:pt x="145" y="1"/>
                    <a:pt x="0" y="145"/>
                    <a:pt x="0" y="326"/>
                  </a:cubicBezTo>
                  <a:cubicBezTo>
                    <a:pt x="0" y="470"/>
                    <a:pt x="145" y="614"/>
                    <a:pt x="289" y="614"/>
                  </a:cubicBezTo>
                  <a:lnTo>
                    <a:pt x="11902" y="614"/>
                  </a:lnTo>
                  <a:cubicBezTo>
                    <a:pt x="12047" y="614"/>
                    <a:pt x="12191" y="470"/>
                    <a:pt x="12191" y="326"/>
                  </a:cubicBezTo>
                  <a:cubicBezTo>
                    <a:pt x="12191" y="145"/>
                    <a:pt x="12047" y="1"/>
                    <a:pt x="119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4942;p64">
              <a:extLst>
                <a:ext uri="{FF2B5EF4-FFF2-40B4-BE49-F238E27FC236}">
                  <a16:creationId xmlns:a16="http://schemas.microsoft.com/office/drawing/2014/main" id="{08F5B361-26B7-4BFE-8823-657C6D30297E}"/>
                </a:ext>
              </a:extLst>
            </p:cNvPr>
            <p:cNvSpPr/>
            <p:nvPr/>
          </p:nvSpPr>
          <p:spPr>
            <a:xfrm>
              <a:off x="2929950" y="1879175"/>
              <a:ext cx="189375" cy="14450"/>
            </a:xfrm>
            <a:custGeom>
              <a:avLst/>
              <a:gdLst/>
              <a:ahLst/>
              <a:cxnLst/>
              <a:rect l="l" t="t" r="r" b="b"/>
              <a:pathLst>
                <a:path w="7575" h="578" extrusionOk="0">
                  <a:moveTo>
                    <a:pt x="325" y="0"/>
                  </a:moveTo>
                  <a:cubicBezTo>
                    <a:pt x="145" y="0"/>
                    <a:pt x="1" y="108"/>
                    <a:pt x="1" y="289"/>
                  </a:cubicBezTo>
                  <a:cubicBezTo>
                    <a:pt x="1" y="469"/>
                    <a:pt x="145" y="577"/>
                    <a:pt x="325" y="577"/>
                  </a:cubicBezTo>
                  <a:lnTo>
                    <a:pt x="7250" y="577"/>
                  </a:lnTo>
                  <a:cubicBezTo>
                    <a:pt x="7430" y="577"/>
                    <a:pt x="7575" y="469"/>
                    <a:pt x="7575" y="289"/>
                  </a:cubicBezTo>
                  <a:cubicBezTo>
                    <a:pt x="7575" y="108"/>
                    <a:pt x="7430" y="0"/>
                    <a:pt x="72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4943;p64">
              <a:extLst>
                <a:ext uri="{FF2B5EF4-FFF2-40B4-BE49-F238E27FC236}">
                  <a16:creationId xmlns:a16="http://schemas.microsoft.com/office/drawing/2014/main" id="{8AC27A53-778F-4ABE-B187-2FC75625EE50}"/>
                </a:ext>
              </a:extLst>
            </p:cNvPr>
            <p:cNvSpPr/>
            <p:nvPr/>
          </p:nvSpPr>
          <p:spPr>
            <a:xfrm>
              <a:off x="2496250" y="1879175"/>
              <a:ext cx="376925" cy="14450"/>
            </a:xfrm>
            <a:custGeom>
              <a:avLst/>
              <a:gdLst/>
              <a:ahLst/>
              <a:cxnLst/>
              <a:rect l="l" t="t" r="r" b="b"/>
              <a:pathLst>
                <a:path w="15077" h="578" extrusionOk="0">
                  <a:moveTo>
                    <a:pt x="289" y="0"/>
                  </a:moveTo>
                  <a:cubicBezTo>
                    <a:pt x="108" y="0"/>
                    <a:pt x="0" y="108"/>
                    <a:pt x="0" y="289"/>
                  </a:cubicBezTo>
                  <a:cubicBezTo>
                    <a:pt x="0" y="469"/>
                    <a:pt x="108" y="577"/>
                    <a:pt x="289" y="577"/>
                  </a:cubicBezTo>
                  <a:lnTo>
                    <a:pt x="14788" y="577"/>
                  </a:lnTo>
                  <a:cubicBezTo>
                    <a:pt x="14932" y="577"/>
                    <a:pt x="15076" y="469"/>
                    <a:pt x="15076" y="289"/>
                  </a:cubicBezTo>
                  <a:cubicBezTo>
                    <a:pt x="15076" y="108"/>
                    <a:pt x="14932" y="0"/>
                    <a:pt x="147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4944;p64">
              <a:extLst>
                <a:ext uri="{FF2B5EF4-FFF2-40B4-BE49-F238E27FC236}">
                  <a16:creationId xmlns:a16="http://schemas.microsoft.com/office/drawing/2014/main" id="{556AD780-8943-4335-9619-DBEB04623908}"/>
                </a:ext>
              </a:extLst>
            </p:cNvPr>
            <p:cNvSpPr/>
            <p:nvPr/>
          </p:nvSpPr>
          <p:spPr>
            <a:xfrm>
              <a:off x="2322225" y="1879175"/>
              <a:ext cx="109125" cy="14450"/>
            </a:xfrm>
            <a:custGeom>
              <a:avLst/>
              <a:gdLst/>
              <a:ahLst/>
              <a:cxnLst/>
              <a:rect l="l" t="t" r="r" b="b"/>
              <a:pathLst>
                <a:path w="4365" h="578" extrusionOk="0">
                  <a:moveTo>
                    <a:pt x="289" y="0"/>
                  </a:moveTo>
                  <a:cubicBezTo>
                    <a:pt x="145" y="0"/>
                    <a:pt x="0" y="108"/>
                    <a:pt x="0" y="289"/>
                  </a:cubicBezTo>
                  <a:cubicBezTo>
                    <a:pt x="0" y="469"/>
                    <a:pt x="145" y="577"/>
                    <a:pt x="289" y="577"/>
                  </a:cubicBezTo>
                  <a:lnTo>
                    <a:pt x="4076" y="577"/>
                  </a:lnTo>
                  <a:cubicBezTo>
                    <a:pt x="4220" y="577"/>
                    <a:pt x="4364" y="469"/>
                    <a:pt x="4364" y="289"/>
                  </a:cubicBezTo>
                  <a:cubicBezTo>
                    <a:pt x="4364" y="108"/>
                    <a:pt x="4220" y="0"/>
                    <a:pt x="40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7280479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325"/>
        <p:cNvGrpSpPr/>
        <p:nvPr/>
      </p:nvGrpSpPr>
      <p:grpSpPr>
        <a:xfrm>
          <a:off x="0" y="0"/>
          <a:ext cx="0" cy="0"/>
          <a:chOff x="0" y="0"/>
          <a:chExt cx="0" cy="0"/>
        </a:xfrm>
      </p:grpSpPr>
      <p:sp>
        <p:nvSpPr>
          <p:cNvPr id="2330" name="Google Shape;2330;p44"/>
          <p:cNvSpPr txBox="1">
            <a:spLocks noGrp="1"/>
          </p:cNvSpPr>
          <p:nvPr>
            <p:ph type="subTitle" idx="1"/>
          </p:nvPr>
        </p:nvSpPr>
        <p:spPr>
          <a:xfrm>
            <a:off x="769688" y="2320797"/>
            <a:ext cx="2278312" cy="53191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accent3">
                    <a:lumMod val="75000"/>
                  </a:schemeClr>
                </a:solidFill>
                <a:latin typeface="Barlow Semi Condensed"/>
                <a:ea typeface="Barlow Semi Condensed"/>
                <a:cs typeface="Barlow Semi Condensed"/>
                <a:sym typeface="Barlow Semi Condensed"/>
              </a:rPr>
              <a:t>1. Use case tổng quát</a:t>
            </a:r>
            <a:endParaRPr dirty="0">
              <a:solidFill>
                <a:schemeClr val="accent3">
                  <a:lumMod val="75000"/>
                </a:schemeClr>
              </a:solidFill>
              <a:latin typeface="Barlow Semi Condensed"/>
              <a:ea typeface="Barlow Semi Condensed"/>
              <a:cs typeface="Barlow Semi Condensed"/>
              <a:sym typeface="Barlow Semi Condensed"/>
            </a:endParaRPr>
          </a:p>
        </p:txBody>
      </p:sp>
      <p:cxnSp>
        <p:nvCxnSpPr>
          <p:cNvPr id="11" name="Google Shape;260;p22">
            <a:extLst>
              <a:ext uri="{FF2B5EF4-FFF2-40B4-BE49-F238E27FC236}">
                <a16:creationId xmlns:a16="http://schemas.microsoft.com/office/drawing/2014/main" id="{61375CC4-78C5-4AE8-8603-AC311FFAC425}"/>
              </a:ext>
            </a:extLst>
          </p:cNvPr>
          <p:cNvCxnSpPr>
            <a:cxnSpLocks/>
          </p:cNvCxnSpPr>
          <p:nvPr/>
        </p:nvCxnSpPr>
        <p:spPr>
          <a:xfrm>
            <a:off x="0" y="2840110"/>
            <a:ext cx="2857405" cy="0"/>
          </a:xfrm>
          <a:prstGeom prst="straightConnector1">
            <a:avLst/>
          </a:prstGeom>
          <a:noFill/>
          <a:ln w="9525" cap="flat" cmpd="sng">
            <a:solidFill>
              <a:schemeClr val="accent1"/>
            </a:solidFill>
            <a:prstDash val="solid"/>
            <a:round/>
            <a:headEnd type="none" w="med" len="med"/>
            <a:tailEnd type="none" w="med" len="med"/>
          </a:ln>
        </p:spPr>
      </p:cxnSp>
      <p:grpSp>
        <p:nvGrpSpPr>
          <p:cNvPr id="13" name="Google Shape;5292;p46">
            <a:extLst>
              <a:ext uri="{FF2B5EF4-FFF2-40B4-BE49-F238E27FC236}">
                <a16:creationId xmlns:a16="http://schemas.microsoft.com/office/drawing/2014/main" id="{FF45F6DB-AE5E-4604-81F0-FF6E47EB903F}"/>
              </a:ext>
            </a:extLst>
          </p:cNvPr>
          <p:cNvGrpSpPr/>
          <p:nvPr/>
        </p:nvGrpSpPr>
        <p:grpSpPr>
          <a:xfrm>
            <a:off x="1712508" y="1886636"/>
            <a:ext cx="348568" cy="349009"/>
            <a:chOff x="-61784125" y="1931250"/>
            <a:chExt cx="316650" cy="317050"/>
          </a:xfrm>
        </p:grpSpPr>
        <p:sp>
          <p:nvSpPr>
            <p:cNvPr id="14" name="Google Shape;5293;p46">
              <a:extLst>
                <a:ext uri="{FF2B5EF4-FFF2-40B4-BE49-F238E27FC236}">
                  <a16:creationId xmlns:a16="http://schemas.microsoft.com/office/drawing/2014/main" id="{25080084-7A6D-41AB-862E-9E23A98A7351}"/>
                </a:ext>
              </a:extLst>
            </p:cNvPr>
            <p:cNvSpPr/>
            <p:nvPr/>
          </p:nvSpPr>
          <p:spPr>
            <a:xfrm>
              <a:off x="-61688025" y="1931250"/>
              <a:ext cx="124450" cy="134300"/>
            </a:xfrm>
            <a:custGeom>
              <a:avLst/>
              <a:gdLst/>
              <a:ahLst/>
              <a:cxnLst/>
              <a:rect l="l" t="t" r="r" b="b"/>
              <a:pathLst>
                <a:path w="4978" h="5372" extrusionOk="0">
                  <a:moveTo>
                    <a:pt x="2497" y="845"/>
                  </a:moveTo>
                  <a:cubicBezTo>
                    <a:pt x="2709" y="845"/>
                    <a:pt x="2922" y="922"/>
                    <a:pt x="3088" y="1087"/>
                  </a:cubicBezTo>
                  <a:cubicBezTo>
                    <a:pt x="3277" y="1276"/>
                    <a:pt x="3340" y="1591"/>
                    <a:pt x="3277" y="1906"/>
                  </a:cubicBezTo>
                  <a:cubicBezTo>
                    <a:pt x="3182" y="2190"/>
                    <a:pt x="2993" y="2410"/>
                    <a:pt x="2709" y="2442"/>
                  </a:cubicBezTo>
                  <a:cubicBezTo>
                    <a:pt x="2625" y="2467"/>
                    <a:pt x="2545" y="2479"/>
                    <a:pt x="2469" y="2479"/>
                  </a:cubicBezTo>
                  <a:cubicBezTo>
                    <a:pt x="2259" y="2479"/>
                    <a:pt x="2075" y="2391"/>
                    <a:pt x="1890" y="2253"/>
                  </a:cubicBezTo>
                  <a:cubicBezTo>
                    <a:pt x="1701" y="2032"/>
                    <a:pt x="1607" y="1717"/>
                    <a:pt x="1701" y="1434"/>
                  </a:cubicBezTo>
                  <a:cubicBezTo>
                    <a:pt x="1800" y="1059"/>
                    <a:pt x="2145" y="845"/>
                    <a:pt x="2497" y="845"/>
                  </a:cubicBezTo>
                  <a:close/>
                  <a:moveTo>
                    <a:pt x="2520" y="3324"/>
                  </a:moveTo>
                  <a:cubicBezTo>
                    <a:pt x="3277" y="3324"/>
                    <a:pt x="3907" y="3828"/>
                    <a:pt x="4096" y="4553"/>
                  </a:cubicBezTo>
                  <a:lnTo>
                    <a:pt x="914" y="4553"/>
                  </a:lnTo>
                  <a:cubicBezTo>
                    <a:pt x="1103" y="3828"/>
                    <a:pt x="1733" y="3324"/>
                    <a:pt x="2520" y="3324"/>
                  </a:cubicBezTo>
                  <a:close/>
                  <a:moveTo>
                    <a:pt x="2510" y="1"/>
                  </a:moveTo>
                  <a:cubicBezTo>
                    <a:pt x="1805" y="1"/>
                    <a:pt x="1113" y="455"/>
                    <a:pt x="914" y="1213"/>
                  </a:cubicBezTo>
                  <a:cubicBezTo>
                    <a:pt x="756" y="1780"/>
                    <a:pt x="914" y="2347"/>
                    <a:pt x="1292" y="2789"/>
                  </a:cubicBezTo>
                  <a:cubicBezTo>
                    <a:pt x="567" y="3198"/>
                    <a:pt x="0" y="3986"/>
                    <a:pt x="0" y="4931"/>
                  </a:cubicBezTo>
                  <a:cubicBezTo>
                    <a:pt x="0" y="5183"/>
                    <a:pt x="189" y="5372"/>
                    <a:pt x="441" y="5372"/>
                  </a:cubicBezTo>
                  <a:lnTo>
                    <a:pt x="4568" y="5372"/>
                  </a:lnTo>
                  <a:cubicBezTo>
                    <a:pt x="4820" y="5372"/>
                    <a:pt x="4978" y="5183"/>
                    <a:pt x="4978" y="4931"/>
                  </a:cubicBezTo>
                  <a:cubicBezTo>
                    <a:pt x="4978" y="3986"/>
                    <a:pt x="4442" y="3198"/>
                    <a:pt x="3718" y="2789"/>
                  </a:cubicBezTo>
                  <a:cubicBezTo>
                    <a:pt x="3907" y="2568"/>
                    <a:pt x="4033" y="2347"/>
                    <a:pt x="4096" y="2064"/>
                  </a:cubicBezTo>
                  <a:cubicBezTo>
                    <a:pt x="4253" y="1528"/>
                    <a:pt x="4096" y="930"/>
                    <a:pt x="3655" y="489"/>
                  </a:cubicBezTo>
                  <a:cubicBezTo>
                    <a:pt x="3331" y="153"/>
                    <a:pt x="2918" y="1"/>
                    <a:pt x="25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 name="Google Shape;5294;p46">
              <a:extLst>
                <a:ext uri="{FF2B5EF4-FFF2-40B4-BE49-F238E27FC236}">
                  <a16:creationId xmlns:a16="http://schemas.microsoft.com/office/drawing/2014/main" id="{B4C7D077-7E66-4953-B54E-9C4868C53F77}"/>
                </a:ext>
              </a:extLst>
            </p:cNvPr>
            <p:cNvSpPr/>
            <p:nvPr/>
          </p:nvSpPr>
          <p:spPr>
            <a:xfrm>
              <a:off x="-61784125" y="2113325"/>
              <a:ext cx="124450" cy="134975"/>
            </a:xfrm>
            <a:custGeom>
              <a:avLst/>
              <a:gdLst/>
              <a:ahLst/>
              <a:cxnLst/>
              <a:rect l="l" t="t" r="r" b="b"/>
              <a:pathLst>
                <a:path w="4978" h="5399" extrusionOk="0">
                  <a:moveTo>
                    <a:pt x="2482" y="848"/>
                  </a:moveTo>
                  <a:cubicBezTo>
                    <a:pt x="2688" y="848"/>
                    <a:pt x="2895" y="921"/>
                    <a:pt x="3056" y="1082"/>
                  </a:cubicBezTo>
                  <a:cubicBezTo>
                    <a:pt x="3245" y="1271"/>
                    <a:pt x="3340" y="1586"/>
                    <a:pt x="3245" y="1901"/>
                  </a:cubicBezTo>
                  <a:cubicBezTo>
                    <a:pt x="3182" y="2185"/>
                    <a:pt x="2993" y="2437"/>
                    <a:pt x="2710" y="2468"/>
                  </a:cubicBezTo>
                  <a:cubicBezTo>
                    <a:pt x="2633" y="2483"/>
                    <a:pt x="2559" y="2491"/>
                    <a:pt x="2487" y="2491"/>
                  </a:cubicBezTo>
                  <a:cubicBezTo>
                    <a:pt x="2261" y="2491"/>
                    <a:pt x="2058" y="2415"/>
                    <a:pt x="1891" y="2248"/>
                  </a:cubicBezTo>
                  <a:cubicBezTo>
                    <a:pt x="1670" y="2059"/>
                    <a:pt x="1607" y="1743"/>
                    <a:pt x="1670" y="1428"/>
                  </a:cubicBezTo>
                  <a:cubicBezTo>
                    <a:pt x="1770" y="1068"/>
                    <a:pt x="2124" y="848"/>
                    <a:pt x="2482" y="848"/>
                  </a:cubicBezTo>
                  <a:close/>
                  <a:moveTo>
                    <a:pt x="2458" y="3319"/>
                  </a:moveTo>
                  <a:cubicBezTo>
                    <a:pt x="3245" y="3319"/>
                    <a:pt x="3907" y="3854"/>
                    <a:pt x="4096" y="4547"/>
                  </a:cubicBezTo>
                  <a:lnTo>
                    <a:pt x="883" y="4547"/>
                  </a:lnTo>
                  <a:cubicBezTo>
                    <a:pt x="1040" y="3886"/>
                    <a:pt x="1733" y="3319"/>
                    <a:pt x="2458" y="3319"/>
                  </a:cubicBezTo>
                  <a:close/>
                  <a:moveTo>
                    <a:pt x="2509" y="1"/>
                  </a:moveTo>
                  <a:cubicBezTo>
                    <a:pt x="1812" y="1"/>
                    <a:pt x="1143" y="437"/>
                    <a:pt x="946" y="1208"/>
                  </a:cubicBezTo>
                  <a:cubicBezTo>
                    <a:pt x="788" y="1806"/>
                    <a:pt x="946" y="2342"/>
                    <a:pt x="1324" y="2783"/>
                  </a:cubicBezTo>
                  <a:cubicBezTo>
                    <a:pt x="568" y="3224"/>
                    <a:pt x="32" y="4012"/>
                    <a:pt x="32" y="4957"/>
                  </a:cubicBezTo>
                  <a:cubicBezTo>
                    <a:pt x="0" y="5209"/>
                    <a:pt x="189" y="5398"/>
                    <a:pt x="410" y="5398"/>
                  </a:cubicBezTo>
                  <a:lnTo>
                    <a:pt x="4569" y="5398"/>
                  </a:lnTo>
                  <a:cubicBezTo>
                    <a:pt x="4789" y="5398"/>
                    <a:pt x="4978" y="5209"/>
                    <a:pt x="4978" y="4988"/>
                  </a:cubicBezTo>
                  <a:cubicBezTo>
                    <a:pt x="4978" y="4043"/>
                    <a:pt x="4474" y="3256"/>
                    <a:pt x="3718" y="2815"/>
                  </a:cubicBezTo>
                  <a:cubicBezTo>
                    <a:pt x="3939" y="2626"/>
                    <a:pt x="4033" y="2374"/>
                    <a:pt x="4128" y="2090"/>
                  </a:cubicBezTo>
                  <a:cubicBezTo>
                    <a:pt x="4285" y="1523"/>
                    <a:pt x="4128" y="924"/>
                    <a:pt x="3687" y="483"/>
                  </a:cubicBezTo>
                  <a:cubicBezTo>
                    <a:pt x="3346" y="155"/>
                    <a:pt x="2923" y="1"/>
                    <a:pt x="25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5295;p46">
              <a:extLst>
                <a:ext uri="{FF2B5EF4-FFF2-40B4-BE49-F238E27FC236}">
                  <a16:creationId xmlns:a16="http://schemas.microsoft.com/office/drawing/2014/main" id="{0B13105C-0241-4514-B838-F8134E1CEB1C}"/>
                </a:ext>
              </a:extLst>
            </p:cNvPr>
            <p:cNvSpPr/>
            <p:nvPr/>
          </p:nvSpPr>
          <p:spPr>
            <a:xfrm>
              <a:off x="-61591150" y="2113325"/>
              <a:ext cx="123675" cy="134175"/>
            </a:xfrm>
            <a:custGeom>
              <a:avLst/>
              <a:gdLst/>
              <a:ahLst/>
              <a:cxnLst/>
              <a:rect l="l" t="t" r="r" b="b"/>
              <a:pathLst>
                <a:path w="4947" h="5367" extrusionOk="0">
                  <a:moveTo>
                    <a:pt x="2482" y="848"/>
                  </a:moveTo>
                  <a:cubicBezTo>
                    <a:pt x="2688" y="848"/>
                    <a:pt x="2895" y="921"/>
                    <a:pt x="3056" y="1082"/>
                  </a:cubicBezTo>
                  <a:cubicBezTo>
                    <a:pt x="3245" y="1271"/>
                    <a:pt x="3340" y="1586"/>
                    <a:pt x="3245" y="1901"/>
                  </a:cubicBezTo>
                  <a:cubicBezTo>
                    <a:pt x="3182" y="2185"/>
                    <a:pt x="2993" y="2437"/>
                    <a:pt x="2710" y="2468"/>
                  </a:cubicBezTo>
                  <a:cubicBezTo>
                    <a:pt x="2633" y="2483"/>
                    <a:pt x="2559" y="2491"/>
                    <a:pt x="2486" y="2491"/>
                  </a:cubicBezTo>
                  <a:cubicBezTo>
                    <a:pt x="2261" y="2491"/>
                    <a:pt x="2057" y="2415"/>
                    <a:pt x="1890" y="2248"/>
                  </a:cubicBezTo>
                  <a:cubicBezTo>
                    <a:pt x="1670" y="2059"/>
                    <a:pt x="1607" y="1743"/>
                    <a:pt x="1670" y="1428"/>
                  </a:cubicBezTo>
                  <a:cubicBezTo>
                    <a:pt x="1770" y="1068"/>
                    <a:pt x="2124" y="848"/>
                    <a:pt x="2482" y="848"/>
                  </a:cubicBezTo>
                  <a:close/>
                  <a:moveTo>
                    <a:pt x="2521" y="3382"/>
                  </a:moveTo>
                  <a:cubicBezTo>
                    <a:pt x="3308" y="3382"/>
                    <a:pt x="3938" y="3886"/>
                    <a:pt x="4127" y="4579"/>
                  </a:cubicBezTo>
                  <a:lnTo>
                    <a:pt x="882" y="4579"/>
                  </a:lnTo>
                  <a:cubicBezTo>
                    <a:pt x="1103" y="3886"/>
                    <a:pt x="1733" y="3382"/>
                    <a:pt x="2521" y="3382"/>
                  </a:cubicBezTo>
                  <a:close/>
                  <a:moveTo>
                    <a:pt x="2467" y="1"/>
                  </a:moveTo>
                  <a:cubicBezTo>
                    <a:pt x="1761" y="1"/>
                    <a:pt x="1080" y="437"/>
                    <a:pt x="882" y="1208"/>
                  </a:cubicBezTo>
                  <a:cubicBezTo>
                    <a:pt x="725" y="1806"/>
                    <a:pt x="882" y="2342"/>
                    <a:pt x="1292" y="2783"/>
                  </a:cubicBezTo>
                  <a:cubicBezTo>
                    <a:pt x="536" y="3224"/>
                    <a:pt x="0" y="4012"/>
                    <a:pt x="0" y="4957"/>
                  </a:cubicBezTo>
                  <a:cubicBezTo>
                    <a:pt x="0" y="5178"/>
                    <a:pt x="189" y="5367"/>
                    <a:pt x="378" y="5367"/>
                  </a:cubicBezTo>
                  <a:lnTo>
                    <a:pt x="4505" y="5367"/>
                  </a:lnTo>
                  <a:cubicBezTo>
                    <a:pt x="4757" y="5367"/>
                    <a:pt x="4946" y="5178"/>
                    <a:pt x="4946" y="4957"/>
                  </a:cubicBezTo>
                  <a:cubicBezTo>
                    <a:pt x="4946" y="4075"/>
                    <a:pt x="4442" y="3256"/>
                    <a:pt x="3686" y="2815"/>
                  </a:cubicBezTo>
                  <a:cubicBezTo>
                    <a:pt x="3875" y="2626"/>
                    <a:pt x="4001" y="2374"/>
                    <a:pt x="4096" y="2090"/>
                  </a:cubicBezTo>
                  <a:cubicBezTo>
                    <a:pt x="4253" y="1523"/>
                    <a:pt x="4096" y="924"/>
                    <a:pt x="3655" y="483"/>
                  </a:cubicBezTo>
                  <a:cubicBezTo>
                    <a:pt x="3314" y="155"/>
                    <a:pt x="2887" y="1"/>
                    <a:pt x="24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5296;p46">
              <a:extLst>
                <a:ext uri="{FF2B5EF4-FFF2-40B4-BE49-F238E27FC236}">
                  <a16:creationId xmlns:a16="http://schemas.microsoft.com/office/drawing/2014/main" id="{77C32644-74B7-42D8-867B-3F3097DBBECD}"/>
                </a:ext>
              </a:extLst>
            </p:cNvPr>
            <p:cNvSpPr/>
            <p:nvPr/>
          </p:nvSpPr>
          <p:spPr>
            <a:xfrm>
              <a:off x="-61677800" y="2072225"/>
              <a:ext cx="106350" cy="62450"/>
            </a:xfrm>
            <a:custGeom>
              <a:avLst/>
              <a:gdLst/>
              <a:ahLst/>
              <a:cxnLst/>
              <a:rect l="l" t="t" r="r" b="b"/>
              <a:pathLst>
                <a:path w="4254" h="2498" extrusionOk="0">
                  <a:moveTo>
                    <a:pt x="2096" y="1"/>
                  </a:moveTo>
                  <a:cubicBezTo>
                    <a:pt x="1985" y="1"/>
                    <a:pt x="1875" y="48"/>
                    <a:pt x="1796" y="142"/>
                  </a:cubicBezTo>
                  <a:lnTo>
                    <a:pt x="158" y="1781"/>
                  </a:lnTo>
                  <a:cubicBezTo>
                    <a:pt x="1" y="1938"/>
                    <a:pt x="1" y="2222"/>
                    <a:pt x="158" y="2379"/>
                  </a:cubicBezTo>
                  <a:cubicBezTo>
                    <a:pt x="237" y="2458"/>
                    <a:pt x="339" y="2497"/>
                    <a:pt x="442" y="2497"/>
                  </a:cubicBezTo>
                  <a:cubicBezTo>
                    <a:pt x="544" y="2497"/>
                    <a:pt x="646" y="2458"/>
                    <a:pt x="725" y="2379"/>
                  </a:cubicBezTo>
                  <a:lnTo>
                    <a:pt x="2111" y="993"/>
                  </a:lnTo>
                  <a:lnTo>
                    <a:pt x="3498" y="2379"/>
                  </a:lnTo>
                  <a:cubicBezTo>
                    <a:pt x="3576" y="2458"/>
                    <a:pt x="3687" y="2497"/>
                    <a:pt x="3797" y="2497"/>
                  </a:cubicBezTo>
                  <a:cubicBezTo>
                    <a:pt x="3907" y="2497"/>
                    <a:pt x="4017" y="2458"/>
                    <a:pt x="4096" y="2379"/>
                  </a:cubicBezTo>
                  <a:cubicBezTo>
                    <a:pt x="4254" y="2222"/>
                    <a:pt x="4254" y="1938"/>
                    <a:pt x="4096" y="1781"/>
                  </a:cubicBezTo>
                  <a:lnTo>
                    <a:pt x="2395" y="142"/>
                  </a:lnTo>
                  <a:cubicBezTo>
                    <a:pt x="2316" y="48"/>
                    <a:pt x="2206" y="1"/>
                    <a:pt x="2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 name="Picture 3" descr="Diagram&#10;&#10;Description automatically generated">
            <a:extLst>
              <a:ext uri="{FF2B5EF4-FFF2-40B4-BE49-F238E27FC236}">
                <a16:creationId xmlns:a16="http://schemas.microsoft.com/office/drawing/2014/main" id="{95174771-ED7D-44A7-9768-D54586258D2D}"/>
              </a:ext>
            </a:extLst>
          </p:cNvPr>
          <p:cNvPicPr>
            <a:picLocks noChangeAspect="1"/>
          </p:cNvPicPr>
          <p:nvPr/>
        </p:nvPicPr>
        <p:blipFill rotWithShape="1">
          <a:blip r:embed="rId3"/>
          <a:srcRect t="6963"/>
          <a:stretch/>
        </p:blipFill>
        <p:spPr>
          <a:xfrm>
            <a:off x="3926137" y="1100311"/>
            <a:ext cx="4448175" cy="3473805"/>
          </a:xfrm>
          <a:prstGeom prst="rect">
            <a:avLst/>
          </a:prstGeom>
        </p:spPr>
      </p:pic>
      <p:sp>
        <p:nvSpPr>
          <p:cNvPr id="18" name="Google Shape;2330;p44">
            <a:extLst>
              <a:ext uri="{FF2B5EF4-FFF2-40B4-BE49-F238E27FC236}">
                <a16:creationId xmlns:a16="http://schemas.microsoft.com/office/drawing/2014/main" id="{EF4BBC23-B45A-4E26-A735-F4F4ECDBB6A3}"/>
              </a:ext>
            </a:extLst>
          </p:cNvPr>
          <p:cNvSpPr txBox="1">
            <a:spLocks/>
          </p:cNvSpPr>
          <p:nvPr/>
        </p:nvSpPr>
        <p:spPr>
          <a:xfrm>
            <a:off x="710346" y="2322613"/>
            <a:ext cx="2278312" cy="53191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buNone/>
              <a:defRPr sz="1900" b="0" i="0" u="none" strike="noStrike" cap="none">
                <a:solidFill>
                  <a:schemeClr val="dk2"/>
                </a:solidFill>
                <a:latin typeface="Barlow Semi Condensed"/>
                <a:ea typeface="Barlow Semi Condensed"/>
                <a:cs typeface="Barlow Semi Condensed"/>
                <a:sym typeface="Barlow Semi Condensed"/>
              </a:defRPr>
            </a:lvl1pPr>
            <a:lvl2pPr marR="0" lvl="1" algn="l" rtl="0">
              <a:lnSpc>
                <a:spcPct val="100000"/>
              </a:lnSpc>
              <a:spcBef>
                <a:spcPts val="0"/>
              </a:spcBef>
              <a:spcAft>
                <a:spcPts val="0"/>
              </a:spcAft>
              <a:buClr>
                <a:srgbClr val="000000"/>
              </a:buClr>
              <a:buFont typeface="Arial"/>
              <a:buNone/>
              <a:defRPr sz="1900" b="0" i="0" u="none" strike="noStrike" cap="none">
                <a:solidFill>
                  <a:schemeClr val="dk2"/>
                </a:solidFill>
                <a:latin typeface="Barlow Semi Condensed"/>
                <a:ea typeface="Barlow Semi Condensed"/>
                <a:cs typeface="Barlow Semi Condensed"/>
                <a:sym typeface="Barlow Semi Condensed"/>
              </a:defRPr>
            </a:lvl2pPr>
            <a:lvl3pPr marR="0" lvl="2" algn="l" rtl="0">
              <a:lnSpc>
                <a:spcPct val="100000"/>
              </a:lnSpc>
              <a:spcBef>
                <a:spcPts val="0"/>
              </a:spcBef>
              <a:spcAft>
                <a:spcPts val="0"/>
              </a:spcAft>
              <a:buClr>
                <a:srgbClr val="000000"/>
              </a:buClr>
              <a:buFont typeface="Arial"/>
              <a:buNone/>
              <a:defRPr sz="1900" b="0" i="0" u="none" strike="noStrike" cap="none">
                <a:solidFill>
                  <a:schemeClr val="dk2"/>
                </a:solidFill>
                <a:latin typeface="Barlow Semi Condensed"/>
                <a:ea typeface="Barlow Semi Condensed"/>
                <a:cs typeface="Barlow Semi Condensed"/>
                <a:sym typeface="Barlow Semi Condensed"/>
              </a:defRPr>
            </a:lvl3pPr>
            <a:lvl4pPr marR="0" lvl="3" algn="l" rtl="0">
              <a:lnSpc>
                <a:spcPct val="100000"/>
              </a:lnSpc>
              <a:spcBef>
                <a:spcPts val="0"/>
              </a:spcBef>
              <a:spcAft>
                <a:spcPts val="0"/>
              </a:spcAft>
              <a:buClr>
                <a:srgbClr val="000000"/>
              </a:buClr>
              <a:buFont typeface="Arial"/>
              <a:buNone/>
              <a:defRPr sz="1900" b="0" i="0" u="none" strike="noStrike" cap="none">
                <a:solidFill>
                  <a:schemeClr val="dk2"/>
                </a:solidFill>
                <a:latin typeface="Barlow Semi Condensed"/>
                <a:ea typeface="Barlow Semi Condensed"/>
                <a:cs typeface="Barlow Semi Condensed"/>
                <a:sym typeface="Barlow Semi Condensed"/>
              </a:defRPr>
            </a:lvl4pPr>
            <a:lvl5pPr marR="0" lvl="4" algn="l" rtl="0">
              <a:lnSpc>
                <a:spcPct val="100000"/>
              </a:lnSpc>
              <a:spcBef>
                <a:spcPts val="0"/>
              </a:spcBef>
              <a:spcAft>
                <a:spcPts val="0"/>
              </a:spcAft>
              <a:buClr>
                <a:srgbClr val="000000"/>
              </a:buClr>
              <a:buFont typeface="Arial"/>
              <a:buNone/>
              <a:defRPr sz="1900" b="0" i="0" u="none" strike="noStrike" cap="none">
                <a:solidFill>
                  <a:schemeClr val="dk2"/>
                </a:solidFill>
                <a:latin typeface="Barlow Semi Condensed"/>
                <a:ea typeface="Barlow Semi Condensed"/>
                <a:cs typeface="Barlow Semi Condensed"/>
                <a:sym typeface="Barlow Semi Condensed"/>
              </a:defRPr>
            </a:lvl5pPr>
            <a:lvl6pPr marR="0" lvl="5" algn="l" rtl="0">
              <a:lnSpc>
                <a:spcPct val="100000"/>
              </a:lnSpc>
              <a:spcBef>
                <a:spcPts val="0"/>
              </a:spcBef>
              <a:spcAft>
                <a:spcPts val="0"/>
              </a:spcAft>
              <a:buClr>
                <a:srgbClr val="000000"/>
              </a:buClr>
              <a:buFont typeface="Arial"/>
              <a:buNone/>
              <a:defRPr sz="1900" b="0" i="0" u="none" strike="noStrike" cap="none">
                <a:solidFill>
                  <a:schemeClr val="dk2"/>
                </a:solidFill>
                <a:latin typeface="Barlow Semi Condensed"/>
                <a:ea typeface="Barlow Semi Condensed"/>
                <a:cs typeface="Barlow Semi Condensed"/>
                <a:sym typeface="Barlow Semi Condensed"/>
              </a:defRPr>
            </a:lvl6pPr>
            <a:lvl7pPr marR="0" lvl="6" algn="l" rtl="0">
              <a:lnSpc>
                <a:spcPct val="100000"/>
              </a:lnSpc>
              <a:spcBef>
                <a:spcPts val="0"/>
              </a:spcBef>
              <a:spcAft>
                <a:spcPts val="0"/>
              </a:spcAft>
              <a:buClr>
                <a:srgbClr val="000000"/>
              </a:buClr>
              <a:buFont typeface="Arial"/>
              <a:buNone/>
              <a:defRPr sz="1900" b="0" i="0" u="none" strike="noStrike" cap="none">
                <a:solidFill>
                  <a:schemeClr val="dk2"/>
                </a:solidFill>
                <a:latin typeface="Barlow Semi Condensed"/>
                <a:ea typeface="Barlow Semi Condensed"/>
                <a:cs typeface="Barlow Semi Condensed"/>
                <a:sym typeface="Barlow Semi Condensed"/>
              </a:defRPr>
            </a:lvl7pPr>
            <a:lvl8pPr marR="0" lvl="7" algn="l" rtl="0">
              <a:lnSpc>
                <a:spcPct val="100000"/>
              </a:lnSpc>
              <a:spcBef>
                <a:spcPts val="0"/>
              </a:spcBef>
              <a:spcAft>
                <a:spcPts val="0"/>
              </a:spcAft>
              <a:buClr>
                <a:srgbClr val="000000"/>
              </a:buClr>
              <a:buFont typeface="Arial"/>
              <a:buNone/>
              <a:defRPr sz="1900" b="0" i="0" u="none" strike="noStrike" cap="none">
                <a:solidFill>
                  <a:schemeClr val="dk2"/>
                </a:solidFill>
                <a:latin typeface="Barlow Semi Condensed"/>
                <a:ea typeface="Barlow Semi Condensed"/>
                <a:cs typeface="Barlow Semi Condensed"/>
                <a:sym typeface="Barlow Semi Condensed"/>
              </a:defRPr>
            </a:lvl8pPr>
            <a:lvl9pPr marR="0" lvl="8" algn="l" rtl="0">
              <a:lnSpc>
                <a:spcPct val="100000"/>
              </a:lnSpc>
              <a:spcBef>
                <a:spcPts val="0"/>
              </a:spcBef>
              <a:spcAft>
                <a:spcPts val="0"/>
              </a:spcAft>
              <a:buClr>
                <a:srgbClr val="000000"/>
              </a:buClr>
              <a:buFont typeface="Arial"/>
              <a:buNone/>
              <a:defRPr sz="1900" b="0" i="0" u="none" strike="noStrike" cap="none">
                <a:solidFill>
                  <a:schemeClr val="dk2"/>
                </a:solidFill>
                <a:latin typeface="Barlow Semi Condensed"/>
                <a:ea typeface="Barlow Semi Condensed"/>
                <a:cs typeface="Barlow Semi Condensed"/>
                <a:sym typeface="Barlow Semi Condensed"/>
              </a:defRPr>
            </a:lvl9pPr>
          </a:lstStyle>
          <a:p>
            <a:r>
              <a:rPr lang="en-US" dirty="0">
                <a:solidFill>
                  <a:schemeClr val="accent3">
                    <a:lumMod val="75000"/>
                  </a:schemeClr>
                </a:solidFill>
              </a:rPr>
              <a:t>2. Use case </a:t>
            </a:r>
            <a:r>
              <a:rPr lang="en-US" dirty="0" err="1">
                <a:solidFill>
                  <a:schemeClr val="accent3">
                    <a:lumMod val="75000"/>
                  </a:schemeClr>
                </a:solidFill>
              </a:rPr>
              <a:t>phân</a:t>
            </a:r>
            <a:r>
              <a:rPr lang="en-US" dirty="0">
                <a:solidFill>
                  <a:schemeClr val="accent3">
                    <a:lumMod val="75000"/>
                  </a:schemeClr>
                </a:solidFill>
              </a:rPr>
              <a:t> </a:t>
            </a:r>
            <a:r>
              <a:rPr lang="en-US" dirty="0" err="1">
                <a:solidFill>
                  <a:schemeClr val="accent3">
                    <a:lumMod val="75000"/>
                  </a:schemeClr>
                </a:solidFill>
              </a:rPr>
              <a:t>rã</a:t>
            </a:r>
            <a:r>
              <a:rPr lang="en-US" dirty="0">
                <a:solidFill>
                  <a:schemeClr val="accent3">
                    <a:lumMod val="75000"/>
                  </a:schemeClr>
                </a:solidFill>
              </a:rPr>
              <a:t> 1</a:t>
            </a:r>
          </a:p>
        </p:txBody>
      </p:sp>
      <p:pic>
        <p:nvPicPr>
          <p:cNvPr id="6" name="Picture 5" descr="Diagram&#10;&#10;Description automatically generated">
            <a:extLst>
              <a:ext uri="{FF2B5EF4-FFF2-40B4-BE49-F238E27FC236}">
                <a16:creationId xmlns:a16="http://schemas.microsoft.com/office/drawing/2014/main" id="{1DE442A7-DB14-4901-97FD-D7C1CFF78220}"/>
              </a:ext>
            </a:extLst>
          </p:cNvPr>
          <p:cNvPicPr>
            <a:picLocks noChangeAspect="1"/>
          </p:cNvPicPr>
          <p:nvPr/>
        </p:nvPicPr>
        <p:blipFill>
          <a:blip r:embed="rId4"/>
          <a:stretch>
            <a:fillRect/>
          </a:stretch>
        </p:blipFill>
        <p:spPr>
          <a:xfrm>
            <a:off x="3590927" y="309044"/>
            <a:ext cx="5010150" cy="4772025"/>
          </a:xfrm>
          <a:prstGeom prst="rect">
            <a:avLst/>
          </a:prstGeom>
        </p:spPr>
      </p:pic>
      <p:sp>
        <p:nvSpPr>
          <p:cNvPr id="19" name="Google Shape;2330;p44">
            <a:extLst>
              <a:ext uri="{FF2B5EF4-FFF2-40B4-BE49-F238E27FC236}">
                <a16:creationId xmlns:a16="http://schemas.microsoft.com/office/drawing/2014/main" id="{FD9470E2-D392-45A0-9C74-7C20BFE01713}"/>
              </a:ext>
            </a:extLst>
          </p:cNvPr>
          <p:cNvSpPr txBox="1">
            <a:spLocks/>
          </p:cNvSpPr>
          <p:nvPr/>
        </p:nvSpPr>
        <p:spPr>
          <a:xfrm>
            <a:off x="710346" y="2320796"/>
            <a:ext cx="2278312" cy="53191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buNone/>
              <a:defRPr sz="1900" b="0" i="0" u="none" strike="noStrike" cap="none">
                <a:solidFill>
                  <a:schemeClr val="dk2"/>
                </a:solidFill>
                <a:latin typeface="Barlow Semi Condensed"/>
                <a:ea typeface="Barlow Semi Condensed"/>
                <a:cs typeface="Barlow Semi Condensed"/>
                <a:sym typeface="Barlow Semi Condensed"/>
              </a:defRPr>
            </a:lvl1pPr>
            <a:lvl2pPr marR="0" lvl="1" algn="l" rtl="0">
              <a:lnSpc>
                <a:spcPct val="100000"/>
              </a:lnSpc>
              <a:spcBef>
                <a:spcPts val="0"/>
              </a:spcBef>
              <a:spcAft>
                <a:spcPts val="0"/>
              </a:spcAft>
              <a:buClr>
                <a:srgbClr val="000000"/>
              </a:buClr>
              <a:buFont typeface="Arial"/>
              <a:buNone/>
              <a:defRPr sz="1900" b="0" i="0" u="none" strike="noStrike" cap="none">
                <a:solidFill>
                  <a:schemeClr val="dk2"/>
                </a:solidFill>
                <a:latin typeface="Barlow Semi Condensed"/>
                <a:ea typeface="Barlow Semi Condensed"/>
                <a:cs typeface="Barlow Semi Condensed"/>
                <a:sym typeface="Barlow Semi Condensed"/>
              </a:defRPr>
            </a:lvl2pPr>
            <a:lvl3pPr marR="0" lvl="2" algn="l" rtl="0">
              <a:lnSpc>
                <a:spcPct val="100000"/>
              </a:lnSpc>
              <a:spcBef>
                <a:spcPts val="0"/>
              </a:spcBef>
              <a:spcAft>
                <a:spcPts val="0"/>
              </a:spcAft>
              <a:buClr>
                <a:srgbClr val="000000"/>
              </a:buClr>
              <a:buFont typeface="Arial"/>
              <a:buNone/>
              <a:defRPr sz="1900" b="0" i="0" u="none" strike="noStrike" cap="none">
                <a:solidFill>
                  <a:schemeClr val="dk2"/>
                </a:solidFill>
                <a:latin typeface="Barlow Semi Condensed"/>
                <a:ea typeface="Barlow Semi Condensed"/>
                <a:cs typeface="Barlow Semi Condensed"/>
                <a:sym typeface="Barlow Semi Condensed"/>
              </a:defRPr>
            </a:lvl3pPr>
            <a:lvl4pPr marR="0" lvl="3" algn="l" rtl="0">
              <a:lnSpc>
                <a:spcPct val="100000"/>
              </a:lnSpc>
              <a:spcBef>
                <a:spcPts val="0"/>
              </a:spcBef>
              <a:spcAft>
                <a:spcPts val="0"/>
              </a:spcAft>
              <a:buClr>
                <a:srgbClr val="000000"/>
              </a:buClr>
              <a:buFont typeface="Arial"/>
              <a:buNone/>
              <a:defRPr sz="1900" b="0" i="0" u="none" strike="noStrike" cap="none">
                <a:solidFill>
                  <a:schemeClr val="dk2"/>
                </a:solidFill>
                <a:latin typeface="Barlow Semi Condensed"/>
                <a:ea typeface="Barlow Semi Condensed"/>
                <a:cs typeface="Barlow Semi Condensed"/>
                <a:sym typeface="Barlow Semi Condensed"/>
              </a:defRPr>
            </a:lvl4pPr>
            <a:lvl5pPr marR="0" lvl="4" algn="l" rtl="0">
              <a:lnSpc>
                <a:spcPct val="100000"/>
              </a:lnSpc>
              <a:spcBef>
                <a:spcPts val="0"/>
              </a:spcBef>
              <a:spcAft>
                <a:spcPts val="0"/>
              </a:spcAft>
              <a:buClr>
                <a:srgbClr val="000000"/>
              </a:buClr>
              <a:buFont typeface="Arial"/>
              <a:buNone/>
              <a:defRPr sz="1900" b="0" i="0" u="none" strike="noStrike" cap="none">
                <a:solidFill>
                  <a:schemeClr val="dk2"/>
                </a:solidFill>
                <a:latin typeface="Barlow Semi Condensed"/>
                <a:ea typeface="Barlow Semi Condensed"/>
                <a:cs typeface="Barlow Semi Condensed"/>
                <a:sym typeface="Barlow Semi Condensed"/>
              </a:defRPr>
            </a:lvl5pPr>
            <a:lvl6pPr marR="0" lvl="5" algn="l" rtl="0">
              <a:lnSpc>
                <a:spcPct val="100000"/>
              </a:lnSpc>
              <a:spcBef>
                <a:spcPts val="0"/>
              </a:spcBef>
              <a:spcAft>
                <a:spcPts val="0"/>
              </a:spcAft>
              <a:buClr>
                <a:srgbClr val="000000"/>
              </a:buClr>
              <a:buFont typeface="Arial"/>
              <a:buNone/>
              <a:defRPr sz="1900" b="0" i="0" u="none" strike="noStrike" cap="none">
                <a:solidFill>
                  <a:schemeClr val="dk2"/>
                </a:solidFill>
                <a:latin typeface="Barlow Semi Condensed"/>
                <a:ea typeface="Barlow Semi Condensed"/>
                <a:cs typeface="Barlow Semi Condensed"/>
                <a:sym typeface="Barlow Semi Condensed"/>
              </a:defRPr>
            </a:lvl6pPr>
            <a:lvl7pPr marR="0" lvl="6" algn="l" rtl="0">
              <a:lnSpc>
                <a:spcPct val="100000"/>
              </a:lnSpc>
              <a:spcBef>
                <a:spcPts val="0"/>
              </a:spcBef>
              <a:spcAft>
                <a:spcPts val="0"/>
              </a:spcAft>
              <a:buClr>
                <a:srgbClr val="000000"/>
              </a:buClr>
              <a:buFont typeface="Arial"/>
              <a:buNone/>
              <a:defRPr sz="1900" b="0" i="0" u="none" strike="noStrike" cap="none">
                <a:solidFill>
                  <a:schemeClr val="dk2"/>
                </a:solidFill>
                <a:latin typeface="Barlow Semi Condensed"/>
                <a:ea typeface="Barlow Semi Condensed"/>
                <a:cs typeface="Barlow Semi Condensed"/>
                <a:sym typeface="Barlow Semi Condensed"/>
              </a:defRPr>
            </a:lvl7pPr>
            <a:lvl8pPr marR="0" lvl="7" algn="l" rtl="0">
              <a:lnSpc>
                <a:spcPct val="100000"/>
              </a:lnSpc>
              <a:spcBef>
                <a:spcPts val="0"/>
              </a:spcBef>
              <a:spcAft>
                <a:spcPts val="0"/>
              </a:spcAft>
              <a:buClr>
                <a:srgbClr val="000000"/>
              </a:buClr>
              <a:buFont typeface="Arial"/>
              <a:buNone/>
              <a:defRPr sz="1900" b="0" i="0" u="none" strike="noStrike" cap="none">
                <a:solidFill>
                  <a:schemeClr val="dk2"/>
                </a:solidFill>
                <a:latin typeface="Barlow Semi Condensed"/>
                <a:ea typeface="Barlow Semi Condensed"/>
                <a:cs typeface="Barlow Semi Condensed"/>
                <a:sym typeface="Barlow Semi Condensed"/>
              </a:defRPr>
            </a:lvl8pPr>
            <a:lvl9pPr marR="0" lvl="8" algn="l" rtl="0">
              <a:lnSpc>
                <a:spcPct val="100000"/>
              </a:lnSpc>
              <a:spcBef>
                <a:spcPts val="0"/>
              </a:spcBef>
              <a:spcAft>
                <a:spcPts val="0"/>
              </a:spcAft>
              <a:buClr>
                <a:srgbClr val="000000"/>
              </a:buClr>
              <a:buFont typeface="Arial"/>
              <a:buNone/>
              <a:defRPr sz="1900" b="0" i="0" u="none" strike="noStrike" cap="none">
                <a:solidFill>
                  <a:schemeClr val="dk2"/>
                </a:solidFill>
                <a:latin typeface="Barlow Semi Condensed"/>
                <a:ea typeface="Barlow Semi Condensed"/>
                <a:cs typeface="Barlow Semi Condensed"/>
                <a:sym typeface="Barlow Semi Condensed"/>
              </a:defRPr>
            </a:lvl9pPr>
          </a:lstStyle>
          <a:p>
            <a:r>
              <a:rPr lang="en-US" dirty="0">
                <a:solidFill>
                  <a:schemeClr val="accent3">
                    <a:lumMod val="75000"/>
                  </a:schemeClr>
                </a:solidFill>
              </a:rPr>
              <a:t>3. Use case </a:t>
            </a:r>
            <a:r>
              <a:rPr lang="en-US" dirty="0" err="1">
                <a:solidFill>
                  <a:schemeClr val="accent3">
                    <a:lumMod val="75000"/>
                  </a:schemeClr>
                </a:solidFill>
              </a:rPr>
              <a:t>phân</a:t>
            </a:r>
            <a:r>
              <a:rPr lang="en-US" dirty="0">
                <a:solidFill>
                  <a:schemeClr val="accent3">
                    <a:lumMod val="75000"/>
                  </a:schemeClr>
                </a:solidFill>
              </a:rPr>
              <a:t> </a:t>
            </a:r>
            <a:r>
              <a:rPr lang="en-US" dirty="0" err="1">
                <a:solidFill>
                  <a:schemeClr val="accent3">
                    <a:lumMod val="75000"/>
                  </a:schemeClr>
                </a:solidFill>
              </a:rPr>
              <a:t>rã</a:t>
            </a:r>
            <a:r>
              <a:rPr lang="en-US" dirty="0">
                <a:solidFill>
                  <a:schemeClr val="accent3">
                    <a:lumMod val="75000"/>
                  </a:schemeClr>
                </a:solidFill>
              </a:rPr>
              <a:t> 2</a:t>
            </a:r>
          </a:p>
        </p:txBody>
      </p:sp>
      <p:pic>
        <p:nvPicPr>
          <p:cNvPr id="8" name="Picture 7" descr="Diagram&#10;&#10;Description automatically generated">
            <a:extLst>
              <a:ext uri="{FF2B5EF4-FFF2-40B4-BE49-F238E27FC236}">
                <a16:creationId xmlns:a16="http://schemas.microsoft.com/office/drawing/2014/main" id="{EA72F584-739C-4263-856D-DB589BD39CFE}"/>
              </a:ext>
            </a:extLst>
          </p:cNvPr>
          <p:cNvPicPr>
            <a:picLocks noChangeAspect="1"/>
          </p:cNvPicPr>
          <p:nvPr/>
        </p:nvPicPr>
        <p:blipFill>
          <a:blip r:embed="rId5"/>
          <a:stretch>
            <a:fillRect/>
          </a:stretch>
        </p:blipFill>
        <p:spPr>
          <a:xfrm>
            <a:off x="3443460" y="772065"/>
            <a:ext cx="5614570" cy="3974444"/>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grpId="0" nodeType="clickEffect">
                                  <p:stCondLst>
                                    <p:cond delay="0"/>
                                  </p:stCondLst>
                                  <p:childTnLst>
                                    <p:anim calcmode="lin" valueType="num">
                                      <p:cBhvr additive="base">
                                        <p:cTn id="6" dur="500"/>
                                        <p:tgtEl>
                                          <p:spTgt spid="2330">
                                            <p:txEl>
                                              <p:pRg st="0" end="0"/>
                                            </p:txEl>
                                          </p:spTgt>
                                        </p:tgtEl>
                                        <p:attrNameLst>
                                          <p:attrName>ppt_x</p:attrName>
                                        </p:attrNameLst>
                                      </p:cBhvr>
                                      <p:tavLst>
                                        <p:tav tm="0">
                                          <p:val>
                                            <p:strVal val="ppt_x"/>
                                          </p:val>
                                        </p:tav>
                                        <p:tav tm="100000">
                                          <p:val>
                                            <p:strVal val="ppt_x"/>
                                          </p:val>
                                        </p:tav>
                                      </p:tavLst>
                                    </p:anim>
                                    <p:anim calcmode="lin" valueType="num">
                                      <p:cBhvr additive="base">
                                        <p:cTn id="7" dur="500"/>
                                        <p:tgtEl>
                                          <p:spTgt spid="2330">
                                            <p:txEl>
                                              <p:pRg st="0" end="0"/>
                                            </p:txEl>
                                          </p:spTgt>
                                        </p:tgtEl>
                                        <p:attrNameLst>
                                          <p:attrName>ppt_y</p:attrName>
                                        </p:attrNameLst>
                                      </p:cBhvr>
                                      <p:tavLst>
                                        <p:tav tm="0">
                                          <p:val>
                                            <p:strVal val="ppt_y"/>
                                          </p:val>
                                        </p:tav>
                                        <p:tav tm="100000">
                                          <p:val>
                                            <p:strVal val="1+ppt_h/2"/>
                                          </p:val>
                                        </p:tav>
                                      </p:tavLst>
                                    </p:anim>
                                    <p:set>
                                      <p:cBhvr>
                                        <p:cTn id="8" dur="1" fill="hold">
                                          <p:stCondLst>
                                            <p:cond delay="499"/>
                                          </p:stCondLst>
                                        </p:cTn>
                                        <p:tgtEl>
                                          <p:spTgt spid="2330">
                                            <p:txEl>
                                              <p:pRg st="0" end="0"/>
                                            </p:txEl>
                                          </p:spTgt>
                                        </p:tgtEl>
                                        <p:attrNameLst>
                                          <p:attrName>style.visibility</p:attrName>
                                        </p:attrNameLst>
                                      </p:cBhvr>
                                      <p:to>
                                        <p:strVal val="hidden"/>
                                      </p:to>
                                    </p:set>
                                  </p:childTnLst>
                                </p:cTn>
                              </p:par>
                              <p:par>
                                <p:cTn id="9" presetID="2" presetClass="entr" presetSubtype="1" fill="hold" grpId="2" nodeType="withEffect">
                                  <p:stCondLst>
                                    <p:cond delay="0"/>
                                  </p:stCondLst>
                                  <p:childTnLst>
                                    <p:set>
                                      <p:cBhvr>
                                        <p:cTn id="10" dur="1" fill="hold">
                                          <p:stCondLst>
                                            <p:cond delay="0"/>
                                          </p:stCondLst>
                                        </p:cTn>
                                        <p:tgtEl>
                                          <p:spTgt spid="18"/>
                                        </p:tgtEl>
                                        <p:attrNameLst>
                                          <p:attrName>style.visibility</p:attrName>
                                        </p:attrNameLst>
                                      </p:cBhvr>
                                      <p:to>
                                        <p:strVal val="visible"/>
                                      </p:to>
                                    </p:set>
                                    <p:anim calcmode="lin" valueType="num">
                                      <p:cBhvr additive="base">
                                        <p:cTn id="11" dur="500" fill="hold"/>
                                        <p:tgtEl>
                                          <p:spTgt spid="18"/>
                                        </p:tgtEl>
                                        <p:attrNameLst>
                                          <p:attrName>ppt_x</p:attrName>
                                        </p:attrNameLst>
                                      </p:cBhvr>
                                      <p:tavLst>
                                        <p:tav tm="0">
                                          <p:val>
                                            <p:strVal val="#ppt_x"/>
                                          </p:val>
                                        </p:tav>
                                        <p:tav tm="100000">
                                          <p:val>
                                            <p:strVal val="#ppt_x"/>
                                          </p:val>
                                        </p:tav>
                                      </p:tavLst>
                                    </p:anim>
                                    <p:anim calcmode="lin" valueType="num">
                                      <p:cBhvr additive="base">
                                        <p:cTn id="12" dur="500" fill="hold"/>
                                        <p:tgtEl>
                                          <p:spTgt spid="18"/>
                                        </p:tgtEl>
                                        <p:attrNameLst>
                                          <p:attrName>ppt_y</p:attrName>
                                        </p:attrNameLst>
                                      </p:cBhvr>
                                      <p:tavLst>
                                        <p:tav tm="0">
                                          <p:val>
                                            <p:strVal val="0-#ppt_h/2"/>
                                          </p:val>
                                        </p:tav>
                                        <p:tav tm="100000">
                                          <p:val>
                                            <p:strVal val="#ppt_y"/>
                                          </p:val>
                                        </p:tav>
                                      </p:tavLst>
                                    </p:anim>
                                  </p:childTnLst>
                                </p:cTn>
                              </p:par>
                              <p:par>
                                <p:cTn id="13" presetID="14" presetClass="entr" presetSubtype="1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randombar(horizontal)">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xit" presetSubtype="8" fill="hold" grpId="0" nodeType="clickEffect">
                                  <p:stCondLst>
                                    <p:cond delay="0"/>
                                  </p:stCondLst>
                                  <p:childTnLst>
                                    <p:anim calcmode="lin" valueType="num">
                                      <p:cBhvr additive="base">
                                        <p:cTn id="19" dur="500"/>
                                        <p:tgtEl>
                                          <p:spTgt spid="18"/>
                                        </p:tgtEl>
                                        <p:attrNameLst>
                                          <p:attrName>ppt_x</p:attrName>
                                        </p:attrNameLst>
                                      </p:cBhvr>
                                      <p:tavLst>
                                        <p:tav tm="0">
                                          <p:val>
                                            <p:strVal val="ppt_x"/>
                                          </p:val>
                                        </p:tav>
                                        <p:tav tm="100000">
                                          <p:val>
                                            <p:strVal val="0-ppt_w/2"/>
                                          </p:val>
                                        </p:tav>
                                      </p:tavLst>
                                    </p:anim>
                                    <p:anim calcmode="lin" valueType="num">
                                      <p:cBhvr additive="base">
                                        <p:cTn id="20" dur="500"/>
                                        <p:tgtEl>
                                          <p:spTgt spid="18"/>
                                        </p:tgtEl>
                                        <p:attrNameLst>
                                          <p:attrName>ppt_y</p:attrName>
                                        </p:attrNameLst>
                                      </p:cBhvr>
                                      <p:tavLst>
                                        <p:tav tm="0">
                                          <p:val>
                                            <p:strVal val="ppt_y"/>
                                          </p:val>
                                        </p:tav>
                                        <p:tav tm="100000">
                                          <p:val>
                                            <p:strVal val="ppt_y"/>
                                          </p:val>
                                        </p:tav>
                                      </p:tavLst>
                                    </p:anim>
                                    <p:set>
                                      <p:cBhvr>
                                        <p:cTn id="21" dur="1" fill="hold">
                                          <p:stCondLst>
                                            <p:cond delay="499"/>
                                          </p:stCondLst>
                                        </p:cTn>
                                        <p:tgtEl>
                                          <p:spTgt spid="18"/>
                                        </p:tgtEl>
                                        <p:attrNameLst>
                                          <p:attrName>style.visibility</p:attrName>
                                        </p:attrNameLst>
                                      </p:cBhvr>
                                      <p:to>
                                        <p:strVal val="hidden"/>
                                      </p:to>
                                    </p:set>
                                  </p:childTnLst>
                                </p:cTn>
                              </p:par>
                              <p:par>
                                <p:cTn id="22" presetID="2" presetClass="entr" presetSubtype="2" fill="hold" grpId="0" nodeType="withEffect">
                                  <p:stCondLst>
                                    <p:cond delay="0"/>
                                  </p:stCondLst>
                                  <p:childTnLst>
                                    <p:set>
                                      <p:cBhvr>
                                        <p:cTn id="23" dur="1" fill="hold">
                                          <p:stCondLst>
                                            <p:cond delay="0"/>
                                          </p:stCondLst>
                                        </p:cTn>
                                        <p:tgtEl>
                                          <p:spTgt spid="19"/>
                                        </p:tgtEl>
                                        <p:attrNameLst>
                                          <p:attrName>style.visibility</p:attrName>
                                        </p:attrNameLst>
                                      </p:cBhvr>
                                      <p:to>
                                        <p:strVal val="visible"/>
                                      </p:to>
                                    </p:set>
                                    <p:anim calcmode="lin" valueType="num">
                                      <p:cBhvr additive="base">
                                        <p:cTn id="24" dur="500" fill="hold"/>
                                        <p:tgtEl>
                                          <p:spTgt spid="19"/>
                                        </p:tgtEl>
                                        <p:attrNameLst>
                                          <p:attrName>ppt_x</p:attrName>
                                        </p:attrNameLst>
                                      </p:cBhvr>
                                      <p:tavLst>
                                        <p:tav tm="0">
                                          <p:val>
                                            <p:strVal val="1+#ppt_w/2"/>
                                          </p:val>
                                        </p:tav>
                                        <p:tav tm="100000">
                                          <p:val>
                                            <p:strVal val="#ppt_x"/>
                                          </p:val>
                                        </p:tav>
                                      </p:tavLst>
                                    </p:anim>
                                    <p:anim calcmode="lin" valueType="num">
                                      <p:cBhvr additive="base">
                                        <p:cTn id="25" dur="500" fill="hold"/>
                                        <p:tgtEl>
                                          <p:spTgt spid="19"/>
                                        </p:tgtEl>
                                        <p:attrNameLst>
                                          <p:attrName>ppt_y</p:attrName>
                                        </p:attrNameLst>
                                      </p:cBhvr>
                                      <p:tavLst>
                                        <p:tav tm="0">
                                          <p:val>
                                            <p:strVal val="#ppt_y"/>
                                          </p:val>
                                        </p:tav>
                                        <p:tav tm="100000">
                                          <p:val>
                                            <p:strVal val="#ppt_y"/>
                                          </p:val>
                                        </p:tav>
                                      </p:tavLst>
                                    </p:anim>
                                  </p:childTnLst>
                                </p:cTn>
                              </p:par>
                              <p:par>
                                <p:cTn id="26" presetID="10" presetClass="exit" presetSubtype="0" fill="hold" nodeType="withEffect">
                                  <p:stCondLst>
                                    <p:cond delay="0"/>
                                  </p:stCondLst>
                                  <p:childTnLst>
                                    <p:animEffect transition="out" filter="fade">
                                      <p:cBhvr>
                                        <p:cTn id="27" dur="500"/>
                                        <p:tgtEl>
                                          <p:spTgt spid="6"/>
                                        </p:tgtEl>
                                      </p:cBhvr>
                                    </p:animEffect>
                                    <p:set>
                                      <p:cBhvr>
                                        <p:cTn id="28" dur="1" fill="hold">
                                          <p:stCondLst>
                                            <p:cond delay="499"/>
                                          </p:stCondLst>
                                        </p:cTn>
                                        <p:tgtEl>
                                          <p:spTgt spid="6"/>
                                        </p:tgtEl>
                                        <p:attrNameLst>
                                          <p:attrName>style.visibility</p:attrName>
                                        </p:attrNameLst>
                                      </p:cBhvr>
                                      <p:to>
                                        <p:strVal val="hidden"/>
                                      </p:to>
                                    </p:set>
                                  </p:childTnLst>
                                </p:cTn>
                              </p:par>
                              <p:par>
                                <p:cTn id="29" presetID="22" presetClass="entr" presetSubtype="4" fill="hold" nodeType="with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wipe(down)">
                                      <p:cBhvr>
                                        <p:cTn id="3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30" grpId="0" build="p"/>
      <p:bldP spid="18" grpId="0"/>
      <p:bldP spid="18" grpId="2"/>
      <p:bldP spid="1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212"/>
        <p:cNvGrpSpPr/>
        <p:nvPr/>
      </p:nvGrpSpPr>
      <p:grpSpPr>
        <a:xfrm>
          <a:off x="0" y="0"/>
          <a:ext cx="0" cy="0"/>
          <a:chOff x="0" y="0"/>
          <a:chExt cx="0" cy="0"/>
        </a:xfrm>
      </p:grpSpPr>
      <p:sp>
        <p:nvSpPr>
          <p:cNvPr id="3213" name="Google Shape;3213;p57"/>
          <p:cNvSpPr txBox="1">
            <a:spLocks noGrp="1"/>
          </p:cNvSpPr>
          <p:nvPr>
            <p:ph type="title"/>
          </p:nvPr>
        </p:nvSpPr>
        <p:spPr>
          <a:xfrm>
            <a:off x="1271016" y="338328"/>
            <a:ext cx="6611100" cy="54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US" dirty="0">
                <a:latin typeface="Bahnschrift SemiBold SemiConden" panose="020B0502040204020203" pitchFamily="34" charset="0"/>
              </a:rPr>
              <a:t>CÁC CHỨC NĂNG CƠ BẢN</a:t>
            </a:r>
            <a:endParaRPr dirty="0"/>
          </a:p>
        </p:txBody>
      </p:sp>
      <p:sp>
        <p:nvSpPr>
          <p:cNvPr id="3214" name="Google Shape;3214;p57"/>
          <p:cNvSpPr txBox="1">
            <a:spLocks noGrp="1"/>
          </p:cNvSpPr>
          <p:nvPr>
            <p:ph type="subTitle" idx="1"/>
          </p:nvPr>
        </p:nvSpPr>
        <p:spPr>
          <a:xfrm>
            <a:off x="4676974" y="1715920"/>
            <a:ext cx="3557100" cy="190448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dirty="0"/>
              <a:t>Về </a:t>
            </a:r>
            <a:r>
              <a:rPr lang="en-US" dirty="0" err="1"/>
              <a:t>người</a:t>
            </a:r>
            <a:r>
              <a:rPr lang="en-US" dirty="0"/>
              <a:t> </a:t>
            </a:r>
            <a:r>
              <a:rPr lang="en-US" dirty="0" err="1"/>
              <a:t>dùng</a:t>
            </a:r>
            <a:endParaRPr dirty="0">
              <a:latin typeface="Barlow Semi Condensed"/>
              <a:ea typeface="Barlow Semi Condensed"/>
              <a:cs typeface="Barlow Semi Condensed"/>
              <a:sym typeface="Barlow Semi Condensed"/>
            </a:endParaRPr>
          </a:p>
          <a:p>
            <a:pPr marL="0" lvl="0" indent="0" algn="l" rtl="0">
              <a:spcBef>
                <a:spcPts val="0"/>
              </a:spcBef>
              <a:spcAft>
                <a:spcPts val="0"/>
              </a:spcAft>
              <a:buClr>
                <a:schemeClr val="dk1"/>
              </a:buClr>
              <a:buSzPts val="1100"/>
              <a:buFont typeface="Arial"/>
              <a:buNone/>
            </a:pPr>
            <a:endParaRPr dirty="0"/>
          </a:p>
          <a:p>
            <a:pPr marL="457200" lvl="0" indent="-330200" algn="l" rtl="0">
              <a:spcBef>
                <a:spcPts val="0"/>
              </a:spcBef>
              <a:spcAft>
                <a:spcPts val="0"/>
              </a:spcAft>
              <a:buClr>
                <a:schemeClr val="accent1"/>
              </a:buClr>
              <a:buSzPts val="1600"/>
              <a:buFont typeface="Barlow Semi Condensed"/>
              <a:buChar char="●"/>
            </a:pPr>
            <a:r>
              <a:rPr lang="en-US" dirty="0" err="1">
                <a:latin typeface="Barlow Semi Condensed"/>
                <a:ea typeface="Barlow Semi Condensed"/>
                <a:cs typeface="Barlow Semi Condensed"/>
                <a:sym typeface="Barlow Semi Condensed"/>
              </a:rPr>
              <a:t>Đ</a:t>
            </a:r>
            <a:r>
              <a:rPr lang="en-US" dirty="0" err="1"/>
              <a:t>ăng</a:t>
            </a:r>
            <a:r>
              <a:rPr lang="en-US" dirty="0"/>
              <a:t> </a:t>
            </a:r>
            <a:r>
              <a:rPr lang="en-US" dirty="0" err="1"/>
              <a:t>nhập</a:t>
            </a:r>
            <a:endParaRPr dirty="0">
              <a:latin typeface="Barlow Semi Condensed"/>
              <a:ea typeface="Barlow Semi Condensed"/>
              <a:cs typeface="Barlow Semi Condensed"/>
              <a:sym typeface="Barlow Semi Condensed"/>
            </a:endParaRPr>
          </a:p>
          <a:p>
            <a:pPr marL="457200" lvl="0" indent="-330200" algn="l" rtl="0">
              <a:spcBef>
                <a:spcPts val="0"/>
              </a:spcBef>
              <a:spcAft>
                <a:spcPts val="0"/>
              </a:spcAft>
              <a:buClr>
                <a:schemeClr val="accent1"/>
              </a:buClr>
              <a:buSzPts val="1600"/>
              <a:buFont typeface="Barlow Semi Condensed"/>
              <a:buChar char="●"/>
            </a:pPr>
            <a:r>
              <a:rPr lang="en-US" dirty="0" err="1">
                <a:latin typeface="Barlow Semi Condensed"/>
                <a:ea typeface="Barlow Semi Condensed"/>
                <a:cs typeface="Barlow Semi Condensed"/>
                <a:sym typeface="Barlow Semi Condensed"/>
              </a:rPr>
              <a:t>Thêm</a:t>
            </a:r>
            <a:r>
              <a:rPr lang="en-US" dirty="0">
                <a:latin typeface="Barlow Semi Condensed"/>
                <a:ea typeface="Barlow Semi Condensed"/>
                <a:cs typeface="Barlow Semi Condensed"/>
                <a:sym typeface="Barlow Semi Condensed"/>
              </a:rPr>
              <a:t> </a:t>
            </a:r>
            <a:r>
              <a:rPr lang="en-US" dirty="0" err="1">
                <a:latin typeface="Barlow Semi Condensed"/>
                <a:ea typeface="Barlow Semi Condensed"/>
                <a:cs typeface="Barlow Semi Condensed"/>
                <a:sym typeface="Barlow Semi Condensed"/>
              </a:rPr>
              <a:t>mới</a:t>
            </a:r>
            <a:r>
              <a:rPr lang="en-US" dirty="0">
                <a:latin typeface="Barlow Semi Condensed"/>
                <a:ea typeface="Barlow Semi Condensed"/>
                <a:cs typeface="Barlow Semi Condensed"/>
                <a:sym typeface="Barlow Semi Condensed"/>
              </a:rPr>
              <a:t> </a:t>
            </a:r>
            <a:r>
              <a:rPr lang="en-US" dirty="0" err="1">
                <a:latin typeface="Barlow Semi Condensed"/>
                <a:ea typeface="Barlow Semi Condensed"/>
                <a:cs typeface="Barlow Semi Condensed"/>
                <a:sym typeface="Barlow Semi Condensed"/>
              </a:rPr>
              <a:t>yêu</a:t>
            </a:r>
            <a:r>
              <a:rPr lang="en-US" dirty="0">
                <a:latin typeface="Barlow Semi Condensed"/>
                <a:ea typeface="Barlow Semi Condensed"/>
                <a:cs typeface="Barlow Semi Condensed"/>
                <a:sym typeface="Barlow Semi Condensed"/>
              </a:rPr>
              <a:t> </a:t>
            </a:r>
            <a:r>
              <a:rPr lang="en-US" dirty="0" err="1">
                <a:latin typeface="Barlow Semi Condensed"/>
                <a:ea typeface="Barlow Semi Condensed"/>
                <a:cs typeface="Barlow Semi Condensed"/>
                <a:sym typeface="Barlow Semi Condensed"/>
              </a:rPr>
              <a:t>cầu</a:t>
            </a:r>
            <a:r>
              <a:rPr lang="en-US" dirty="0">
                <a:latin typeface="Barlow Semi Condensed"/>
                <a:ea typeface="Barlow Semi Condensed"/>
                <a:cs typeface="Barlow Semi Condensed"/>
                <a:sym typeface="Barlow Semi Condensed"/>
              </a:rPr>
              <a:t> </a:t>
            </a:r>
            <a:r>
              <a:rPr lang="en-US" dirty="0" err="1">
                <a:latin typeface="Barlow Semi Condensed"/>
                <a:ea typeface="Barlow Semi Condensed"/>
                <a:cs typeface="Barlow Semi Condensed"/>
                <a:sym typeface="Barlow Semi Condensed"/>
              </a:rPr>
              <a:t>sử</a:t>
            </a:r>
            <a:r>
              <a:rPr lang="en-US" dirty="0">
                <a:latin typeface="Barlow Semi Condensed"/>
                <a:ea typeface="Barlow Semi Condensed"/>
                <a:cs typeface="Barlow Semi Condensed"/>
                <a:sym typeface="Barlow Semi Condensed"/>
              </a:rPr>
              <a:t> </a:t>
            </a:r>
            <a:r>
              <a:rPr lang="en-US" dirty="0" err="1">
                <a:latin typeface="Barlow Semi Condensed"/>
                <a:ea typeface="Barlow Semi Condensed"/>
                <a:cs typeface="Barlow Semi Condensed"/>
                <a:sym typeface="Barlow Semi Condensed"/>
              </a:rPr>
              <a:t>dụng</a:t>
            </a:r>
            <a:r>
              <a:rPr lang="en-US" dirty="0">
                <a:latin typeface="Barlow Semi Condensed"/>
                <a:ea typeface="Barlow Semi Condensed"/>
                <a:cs typeface="Barlow Semi Condensed"/>
                <a:sym typeface="Barlow Semi Condensed"/>
              </a:rPr>
              <a:t> NVH</a:t>
            </a:r>
          </a:p>
          <a:p>
            <a:pPr marL="457200" lvl="0" indent="-330200" algn="l" rtl="0">
              <a:spcBef>
                <a:spcPts val="0"/>
              </a:spcBef>
              <a:spcAft>
                <a:spcPts val="0"/>
              </a:spcAft>
              <a:buClr>
                <a:schemeClr val="accent1"/>
              </a:buClr>
              <a:buSzPts val="1600"/>
              <a:buFont typeface="Barlow Semi Condensed"/>
              <a:buChar char="●"/>
            </a:pPr>
            <a:r>
              <a:rPr lang="en-US" dirty="0" err="1"/>
              <a:t>Xem</a:t>
            </a:r>
            <a:r>
              <a:rPr lang="en-US" dirty="0"/>
              <a:t> </a:t>
            </a:r>
            <a:r>
              <a:rPr lang="en-US" dirty="0" err="1"/>
              <a:t>lịch</a:t>
            </a:r>
            <a:r>
              <a:rPr lang="en-US" dirty="0"/>
              <a:t> </a:t>
            </a:r>
            <a:r>
              <a:rPr lang="en-US" dirty="0" err="1"/>
              <a:t>sử</a:t>
            </a:r>
            <a:r>
              <a:rPr lang="en-US" dirty="0"/>
              <a:t> </a:t>
            </a:r>
            <a:r>
              <a:rPr lang="en-US" dirty="0" err="1"/>
              <a:t>dụng</a:t>
            </a:r>
            <a:r>
              <a:rPr lang="en-US" dirty="0"/>
              <a:t> NVH</a:t>
            </a:r>
          </a:p>
          <a:p>
            <a:pPr marL="457200" lvl="0" indent="-330200" algn="l" rtl="0">
              <a:spcBef>
                <a:spcPts val="0"/>
              </a:spcBef>
              <a:spcAft>
                <a:spcPts val="0"/>
              </a:spcAft>
              <a:buClr>
                <a:schemeClr val="accent1"/>
              </a:buClr>
              <a:buSzPts val="1600"/>
              <a:buFont typeface="Barlow Semi Condensed"/>
              <a:buChar char="●"/>
            </a:pPr>
            <a:r>
              <a:rPr lang="en-US" dirty="0" err="1">
                <a:latin typeface="Barlow Semi Condensed"/>
                <a:ea typeface="Barlow Semi Condensed"/>
                <a:cs typeface="Barlow Semi Condensed"/>
                <a:sym typeface="Barlow Semi Condensed"/>
              </a:rPr>
              <a:t>Xem</a:t>
            </a:r>
            <a:r>
              <a:rPr lang="en-US" dirty="0">
                <a:latin typeface="Barlow Semi Condensed"/>
                <a:ea typeface="Barlow Semi Condensed"/>
                <a:cs typeface="Barlow Semi Condensed"/>
                <a:sym typeface="Barlow Semi Condensed"/>
              </a:rPr>
              <a:t> </a:t>
            </a:r>
            <a:r>
              <a:rPr lang="en-US" dirty="0" err="1">
                <a:latin typeface="Barlow Semi Condensed"/>
                <a:ea typeface="Barlow Semi Condensed"/>
                <a:cs typeface="Barlow Semi Condensed"/>
                <a:sym typeface="Barlow Semi Condensed"/>
              </a:rPr>
              <a:t>tình</a:t>
            </a:r>
            <a:r>
              <a:rPr lang="en-US" dirty="0">
                <a:latin typeface="Barlow Semi Condensed"/>
                <a:ea typeface="Barlow Semi Condensed"/>
                <a:cs typeface="Barlow Semi Condensed"/>
                <a:sym typeface="Barlow Semi Condensed"/>
              </a:rPr>
              <a:t> </a:t>
            </a:r>
            <a:r>
              <a:rPr lang="en-US" dirty="0" err="1">
                <a:latin typeface="Barlow Semi Condensed"/>
                <a:ea typeface="Barlow Semi Condensed"/>
                <a:cs typeface="Barlow Semi Condensed"/>
                <a:sym typeface="Barlow Semi Condensed"/>
              </a:rPr>
              <a:t>trạng</a:t>
            </a:r>
            <a:r>
              <a:rPr lang="en-US" dirty="0">
                <a:latin typeface="Barlow Semi Condensed"/>
                <a:ea typeface="Barlow Semi Condensed"/>
                <a:cs typeface="Barlow Semi Condensed"/>
                <a:sym typeface="Barlow Semi Condensed"/>
              </a:rPr>
              <a:t> </a:t>
            </a:r>
            <a:r>
              <a:rPr lang="en-US" dirty="0" err="1">
                <a:latin typeface="Barlow Semi Condensed"/>
                <a:ea typeface="Barlow Semi Condensed"/>
                <a:cs typeface="Barlow Semi Condensed"/>
                <a:sym typeface="Barlow Semi Condensed"/>
              </a:rPr>
              <a:t>yêu</a:t>
            </a:r>
            <a:r>
              <a:rPr lang="en-US" dirty="0">
                <a:latin typeface="Barlow Semi Condensed"/>
                <a:ea typeface="Barlow Semi Condensed"/>
                <a:cs typeface="Barlow Semi Condensed"/>
                <a:sym typeface="Barlow Semi Condensed"/>
              </a:rPr>
              <a:t> </a:t>
            </a:r>
            <a:r>
              <a:rPr lang="en-US" dirty="0" err="1">
                <a:latin typeface="Barlow Semi Condensed"/>
                <a:ea typeface="Barlow Semi Condensed"/>
                <a:cs typeface="Barlow Semi Condensed"/>
                <a:sym typeface="Barlow Semi Condensed"/>
              </a:rPr>
              <a:t>cầu</a:t>
            </a:r>
            <a:endParaRPr lang="en-US" dirty="0">
              <a:latin typeface="Barlow Semi Condensed"/>
              <a:ea typeface="Barlow Semi Condensed"/>
              <a:cs typeface="Barlow Semi Condensed"/>
              <a:sym typeface="Barlow Semi Condensed"/>
            </a:endParaRPr>
          </a:p>
        </p:txBody>
      </p:sp>
      <p:pic>
        <p:nvPicPr>
          <p:cNvPr id="3" name="Picture 2" descr="A picture containing shape&#10;&#10;Description automatically generated">
            <a:extLst>
              <a:ext uri="{FF2B5EF4-FFF2-40B4-BE49-F238E27FC236}">
                <a16:creationId xmlns:a16="http://schemas.microsoft.com/office/drawing/2014/main" id="{0EE5A077-899E-4789-A3B1-31490D7ED69A}"/>
              </a:ext>
            </a:extLst>
          </p:cNvPr>
          <p:cNvPicPr>
            <a:picLocks noChangeAspect="1"/>
          </p:cNvPicPr>
          <p:nvPr/>
        </p:nvPicPr>
        <p:blipFill>
          <a:blip r:embed="rId3"/>
          <a:stretch>
            <a:fillRect/>
          </a:stretch>
        </p:blipFill>
        <p:spPr>
          <a:xfrm>
            <a:off x="909926" y="1135380"/>
            <a:ext cx="3182014" cy="3182014"/>
          </a:xfrm>
          <a:prstGeom prst="rect">
            <a:avLst/>
          </a:prstGeom>
        </p:spPr>
      </p:pic>
    </p:spTree>
    <p:extLst>
      <p:ext uri="{BB962C8B-B14F-4D97-AF65-F5344CB8AC3E}">
        <p14:creationId xmlns:p14="http://schemas.microsoft.com/office/powerpoint/2010/main" val="35134967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212"/>
        <p:cNvGrpSpPr/>
        <p:nvPr/>
      </p:nvGrpSpPr>
      <p:grpSpPr>
        <a:xfrm>
          <a:off x="0" y="0"/>
          <a:ext cx="0" cy="0"/>
          <a:chOff x="0" y="0"/>
          <a:chExt cx="0" cy="0"/>
        </a:xfrm>
      </p:grpSpPr>
      <p:sp>
        <p:nvSpPr>
          <p:cNvPr id="3213" name="Google Shape;3213;p57"/>
          <p:cNvSpPr txBox="1">
            <a:spLocks noGrp="1"/>
          </p:cNvSpPr>
          <p:nvPr>
            <p:ph type="title"/>
          </p:nvPr>
        </p:nvSpPr>
        <p:spPr>
          <a:xfrm>
            <a:off x="1271016" y="338328"/>
            <a:ext cx="6611100" cy="54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US" dirty="0">
                <a:latin typeface="Bahnschrift SemiBold SemiConden" panose="020B0502040204020203" pitchFamily="34" charset="0"/>
              </a:rPr>
              <a:t>CÁC CHỨC NĂNG CƠ BẢN</a:t>
            </a:r>
            <a:endParaRPr dirty="0"/>
          </a:p>
        </p:txBody>
      </p:sp>
      <p:sp>
        <p:nvSpPr>
          <p:cNvPr id="3214" name="Google Shape;3214;p57"/>
          <p:cNvSpPr txBox="1">
            <a:spLocks noGrp="1"/>
          </p:cNvSpPr>
          <p:nvPr>
            <p:ph type="subTitle" idx="1"/>
          </p:nvPr>
        </p:nvSpPr>
        <p:spPr>
          <a:xfrm>
            <a:off x="4676974" y="1715920"/>
            <a:ext cx="3826946" cy="213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dirty="0"/>
              <a:t>Về </a:t>
            </a:r>
            <a:r>
              <a:rPr lang="en-US" dirty="0" err="1"/>
              <a:t>người</a:t>
            </a:r>
            <a:r>
              <a:rPr lang="en-US" dirty="0"/>
              <a:t> </a:t>
            </a:r>
            <a:r>
              <a:rPr lang="en-US" dirty="0" err="1"/>
              <a:t>quản</a:t>
            </a:r>
            <a:r>
              <a:rPr lang="en-US" dirty="0"/>
              <a:t> </a:t>
            </a:r>
            <a:r>
              <a:rPr lang="en-US" dirty="0" err="1"/>
              <a:t>lý</a:t>
            </a:r>
            <a:endParaRPr dirty="0">
              <a:latin typeface="Barlow Semi Condensed"/>
              <a:ea typeface="Barlow Semi Condensed"/>
              <a:cs typeface="Barlow Semi Condensed"/>
              <a:sym typeface="Barlow Semi Condensed"/>
            </a:endParaRPr>
          </a:p>
          <a:p>
            <a:pPr marL="0" lvl="0" indent="0" algn="l" rtl="0">
              <a:spcBef>
                <a:spcPts val="0"/>
              </a:spcBef>
              <a:spcAft>
                <a:spcPts val="0"/>
              </a:spcAft>
              <a:buClr>
                <a:schemeClr val="dk1"/>
              </a:buClr>
              <a:buSzPts val="1100"/>
              <a:buFont typeface="Arial"/>
              <a:buNone/>
            </a:pPr>
            <a:endParaRPr dirty="0"/>
          </a:p>
          <a:p>
            <a:pPr marL="457200" lvl="0" indent="-330200" algn="l" rtl="0">
              <a:spcBef>
                <a:spcPts val="0"/>
              </a:spcBef>
              <a:spcAft>
                <a:spcPts val="0"/>
              </a:spcAft>
              <a:buClr>
                <a:schemeClr val="accent1"/>
              </a:buClr>
              <a:buSzPts val="1600"/>
              <a:buFont typeface="Barlow Semi Condensed"/>
              <a:buChar char="●"/>
            </a:pPr>
            <a:r>
              <a:rPr lang="en-US" dirty="0" err="1">
                <a:latin typeface="Barlow Semi Condensed"/>
                <a:ea typeface="Barlow Semi Condensed"/>
                <a:cs typeface="Barlow Semi Condensed"/>
                <a:sym typeface="Barlow Semi Condensed"/>
              </a:rPr>
              <a:t>Đ</a:t>
            </a:r>
            <a:r>
              <a:rPr lang="en-US" dirty="0" err="1"/>
              <a:t>ăng</a:t>
            </a:r>
            <a:r>
              <a:rPr lang="en-US" dirty="0"/>
              <a:t> </a:t>
            </a:r>
            <a:r>
              <a:rPr lang="en-US" dirty="0" err="1"/>
              <a:t>nhập</a:t>
            </a:r>
            <a:endParaRPr dirty="0">
              <a:latin typeface="Barlow Semi Condensed"/>
              <a:ea typeface="Barlow Semi Condensed"/>
              <a:cs typeface="Barlow Semi Condensed"/>
              <a:sym typeface="Barlow Semi Condensed"/>
            </a:endParaRPr>
          </a:p>
          <a:p>
            <a:pPr marL="457200" lvl="0" indent="-330200" algn="l" rtl="0">
              <a:spcBef>
                <a:spcPts val="0"/>
              </a:spcBef>
              <a:spcAft>
                <a:spcPts val="0"/>
              </a:spcAft>
              <a:buClr>
                <a:schemeClr val="accent1"/>
              </a:buClr>
              <a:buSzPts val="1600"/>
              <a:buFont typeface="Barlow Semi Condensed"/>
              <a:buChar char="●"/>
            </a:pPr>
            <a:r>
              <a:rPr lang="en-US" dirty="0" err="1">
                <a:latin typeface="Barlow Semi Condensed"/>
                <a:ea typeface="Barlow Semi Condensed"/>
                <a:cs typeface="Barlow Semi Condensed"/>
                <a:sym typeface="Barlow Semi Condensed"/>
              </a:rPr>
              <a:t>Tạo</a:t>
            </a:r>
            <a:r>
              <a:rPr lang="en-US" dirty="0">
                <a:latin typeface="Barlow Semi Condensed"/>
                <a:ea typeface="Barlow Semi Condensed"/>
                <a:cs typeface="Barlow Semi Condensed"/>
                <a:sym typeface="Barlow Semi Condensed"/>
              </a:rPr>
              <a:t> </a:t>
            </a:r>
            <a:r>
              <a:rPr lang="en-US" dirty="0" err="1">
                <a:latin typeface="Barlow Semi Condensed"/>
                <a:ea typeface="Barlow Semi Condensed"/>
                <a:cs typeface="Barlow Semi Condensed"/>
                <a:sym typeface="Barlow Semi Condensed"/>
              </a:rPr>
              <a:t>mới</a:t>
            </a:r>
            <a:r>
              <a:rPr lang="en-US" dirty="0">
                <a:latin typeface="Barlow Semi Condensed"/>
                <a:ea typeface="Barlow Semi Condensed"/>
                <a:cs typeface="Barlow Semi Condensed"/>
                <a:sym typeface="Barlow Semi Condensed"/>
              </a:rPr>
              <a:t> </a:t>
            </a:r>
            <a:r>
              <a:rPr lang="en-US" dirty="0" err="1">
                <a:latin typeface="Barlow Semi Condensed"/>
                <a:ea typeface="Barlow Semi Condensed"/>
                <a:cs typeface="Barlow Semi Condensed"/>
                <a:sym typeface="Barlow Semi Condensed"/>
              </a:rPr>
              <a:t>sự</a:t>
            </a:r>
            <a:r>
              <a:rPr lang="en-US" dirty="0">
                <a:latin typeface="Barlow Semi Condensed"/>
                <a:ea typeface="Barlow Semi Condensed"/>
                <a:cs typeface="Barlow Semi Condensed"/>
                <a:sym typeface="Barlow Semi Condensed"/>
              </a:rPr>
              <a:t> </a:t>
            </a:r>
            <a:r>
              <a:rPr lang="en-US" dirty="0" err="1">
                <a:latin typeface="Barlow Semi Condensed"/>
                <a:ea typeface="Barlow Semi Condensed"/>
                <a:cs typeface="Barlow Semi Condensed"/>
                <a:sym typeface="Barlow Semi Condensed"/>
              </a:rPr>
              <a:t>kiện</a:t>
            </a:r>
            <a:r>
              <a:rPr lang="en-US" dirty="0">
                <a:latin typeface="Barlow Semi Condensed"/>
                <a:ea typeface="Barlow Semi Condensed"/>
                <a:cs typeface="Barlow Semi Condensed"/>
                <a:sym typeface="Barlow Semi Condensed"/>
              </a:rPr>
              <a:t> </a:t>
            </a:r>
            <a:r>
              <a:rPr lang="en-US" dirty="0" err="1">
                <a:latin typeface="Barlow Semi Condensed"/>
                <a:ea typeface="Barlow Semi Condensed"/>
                <a:cs typeface="Barlow Semi Condensed"/>
                <a:sym typeface="Barlow Semi Condensed"/>
              </a:rPr>
              <a:t>cho</a:t>
            </a:r>
            <a:r>
              <a:rPr lang="en-US" dirty="0">
                <a:latin typeface="Barlow Semi Condensed"/>
                <a:ea typeface="Barlow Semi Condensed"/>
                <a:cs typeface="Barlow Semi Condensed"/>
                <a:sym typeface="Barlow Semi Condensed"/>
              </a:rPr>
              <a:t> NVH</a:t>
            </a:r>
          </a:p>
          <a:p>
            <a:pPr marL="457200" lvl="0" indent="-330200" algn="l" rtl="0">
              <a:spcBef>
                <a:spcPts val="0"/>
              </a:spcBef>
              <a:spcAft>
                <a:spcPts val="0"/>
              </a:spcAft>
              <a:buClr>
                <a:schemeClr val="accent1"/>
              </a:buClr>
              <a:buSzPts val="1600"/>
              <a:buFont typeface="Barlow Semi Condensed"/>
              <a:buChar char="●"/>
            </a:pPr>
            <a:r>
              <a:rPr lang="en-US" dirty="0" err="1"/>
              <a:t>Cập</a:t>
            </a:r>
            <a:r>
              <a:rPr lang="en-US" dirty="0"/>
              <a:t> nhật </a:t>
            </a:r>
            <a:r>
              <a:rPr lang="en-US" dirty="0" err="1"/>
              <a:t>thông</a:t>
            </a:r>
            <a:r>
              <a:rPr lang="en-US" dirty="0"/>
              <a:t> tin  </a:t>
            </a:r>
            <a:r>
              <a:rPr lang="en-US" dirty="0" err="1"/>
              <a:t>hoặc</a:t>
            </a:r>
            <a:r>
              <a:rPr lang="en-US" dirty="0"/>
              <a:t> </a:t>
            </a:r>
            <a:r>
              <a:rPr lang="en-US" dirty="0" err="1"/>
              <a:t>thêm</a:t>
            </a:r>
            <a:r>
              <a:rPr lang="en-US" dirty="0"/>
              <a:t> </a:t>
            </a:r>
            <a:r>
              <a:rPr lang="en-US" dirty="0" err="1"/>
              <a:t>mới</a:t>
            </a:r>
            <a:r>
              <a:rPr lang="en-US" dirty="0"/>
              <a:t> CSVC</a:t>
            </a:r>
          </a:p>
          <a:p>
            <a:pPr marL="457200" lvl="0" indent="-330200" algn="l" rtl="0">
              <a:spcBef>
                <a:spcPts val="0"/>
              </a:spcBef>
              <a:spcAft>
                <a:spcPts val="0"/>
              </a:spcAft>
              <a:buClr>
                <a:schemeClr val="accent1"/>
              </a:buClr>
              <a:buSzPts val="1600"/>
              <a:buFont typeface="Barlow Semi Condensed"/>
              <a:buChar char="●"/>
            </a:pPr>
            <a:r>
              <a:rPr lang="en-US" dirty="0" err="1"/>
              <a:t>Phê</a:t>
            </a:r>
            <a:r>
              <a:rPr lang="en-US" dirty="0"/>
              <a:t> </a:t>
            </a:r>
            <a:r>
              <a:rPr lang="en-US" dirty="0" err="1"/>
              <a:t>duyệt</a:t>
            </a:r>
            <a:r>
              <a:rPr lang="en-US" dirty="0"/>
              <a:t> </a:t>
            </a:r>
            <a:r>
              <a:rPr lang="en-US" dirty="0" err="1"/>
              <a:t>yêu</a:t>
            </a:r>
            <a:r>
              <a:rPr lang="en-US" dirty="0"/>
              <a:t> </a:t>
            </a:r>
            <a:r>
              <a:rPr lang="en-US" dirty="0" err="1"/>
              <a:t>cầu</a:t>
            </a:r>
            <a:endParaRPr lang="en-US" dirty="0"/>
          </a:p>
          <a:p>
            <a:pPr marL="457200" lvl="0" indent="-330200" algn="l" rtl="0">
              <a:spcBef>
                <a:spcPts val="0"/>
              </a:spcBef>
              <a:spcAft>
                <a:spcPts val="0"/>
              </a:spcAft>
              <a:buClr>
                <a:schemeClr val="accent1"/>
              </a:buClr>
              <a:buSzPts val="1600"/>
              <a:buFont typeface="Barlow Semi Condensed"/>
              <a:buChar char="●"/>
            </a:pPr>
            <a:r>
              <a:rPr lang="en-US" dirty="0" err="1"/>
              <a:t>Xem</a:t>
            </a:r>
            <a:r>
              <a:rPr lang="en-US" dirty="0"/>
              <a:t> </a:t>
            </a:r>
            <a:r>
              <a:rPr lang="en-US" dirty="0" err="1"/>
              <a:t>danh</a:t>
            </a:r>
            <a:r>
              <a:rPr lang="en-US" dirty="0"/>
              <a:t> </a:t>
            </a:r>
            <a:r>
              <a:rPr lang="en-US" dirty="0" err="1"/>
              <a:t>sách</a:t>
            </a:r>
            <a:r>
              <a:rPr lang="en-US" dirty="0"/>
              <a:t> </a:t>
            </a:r>
            <a:r>
              <a:rPr lang="en-US" dirty="0" err="1"/>
              <a:t>yêu</a:t>
            </a:r>
            <a:r>
              <a:rPr lang="en-US" dirty="0"/>
              <a:t> </a:t>
            </a:r>
            <a:r>
              <a:rPr lang="en-US" dirty="0" err="1"/>
              <a:t>cầu</a:t>
            </a:r>
            <a:endParaRPr lang="en-US" dirty="0"/>
          </a:p>
          <a:p>
            <a:pPr marL="457200" lvl="0" indent="-330200" algn="l" rtl="0">
              <a:spcBef>
                <a:spcPts val="0"/>
              </a:spcBef>
              <a:spcAft>
                <a:spcPts val="0"/>
              </a:spcAft>
              <a:buClr>
                <a:schemeClr val="accent1"/>
              </a:buClr>
              <a:buSzPts val="1600"/>
              <a:buFont typeface="Barlow Semi Condensed"/>
              <a:buChar char="●"/>
            </a:pPr>
            <a:r>
              <a:rPr lang="en-US" dirty="0" err="1">
                <a:latin typeface="Barlow Semi Condensed"/>
                <a:ea typeface="Barlow Semi Condensed"/>
                <a:cs typeface="Barlow Semi Condensed"/>
                <a:sym typeface="Barlow Semi Condensed"/>
              </a:rPr>
              <a:t>Xem</a:t>
            </a:r>
            <a:r>
              <a:rPr lang="en-US" dirty="0">
                <a:latin typeface="Barlow Semi Condensed"/>
                <a:ea typeface="Barlow Semi Condensed"/>
                <a:cs typeface="Barlow Semi Condensed"/>
                <a:sym typeface="Barlow Semi Condensed"/>
              </a:rPr>
              <a:t> </a:t>
            </a:r>
            <a:r>
              <a:rPr lang="en-US" dirty="0" err="1">
                <a:latin typeface="Barlow Semi Condensed"/>
                <a:ea typeface="Barlow Semi Condensed"/>
                <a:cs typeface="Barlow Semi Condensed"/>
                <a:sym typeface="Barlow Semi Condensed"/>
              </a:rPr>
              <a:t>lịch</a:t>
            </a:r>
            <a:r>
              <a:rPr lang="en-US" dirty="0">
                <a:latin typeface="Barlow Semi Condensed"/>
                <a:ea typeface="Barlow Semi Condensed"/>
                <a:cs typeface="Barlow Semi Condensed"/>
                <a:sym typeface="Barlow Semi Condensed"/>
              </a:rPr>
              <a:t> </a:t>
            </a:r>
            <a:r>
              <a:rPr lang="en-US" dirty="0" err="1">
                <a:latin typeface="Barlow Semi Condensed"/>
                <a:ea typeface="Barlow Semi Condensed"/>
                <a:cs typeface="Barlow Semi Condensed"/>
                <a:sym typeface="Barlow Semi Condensed"/>
              </a:rPr>
              <a:t>sử</a:t>
            </a:r>
            <a:r>
              <a:rPr lang="en-US" dirty="0">
                <a:latin typeface="Barlow Semi Condensed"/>
                <a:ea typeface="Barlow Semi Condensed"/>
                <a:cs typeface="Barlow Semi Condensed"/>
                <a:sym typeface="Barlow Semi Condensed"/>
              </a:rPr>
              <a:t> </a:t>
            </a:r>
            <a:r>
              <a:rPr lang="en-US" dirty="0" err="1">
                <a:latin typeface="Barlow Semi Condensed"/>
                <a:ea typeface="Barlow Semi Condensed"/>
                <a:cs typeface="Barlow Semi Condensed"/>
                <a:sym typeface="Barlow Semi Condensed"/>
              </a:rPr>
              <a:t>dụng</a:t>
            </a:r>
            <a:r>
              <a:rPr lang="en-US" dirty="0">
                <a:latin typeface="Barlow Semi Condensed"/>
                <a:ea typeface="Barlow Semi Condensed"/>
                <a:cs typeface="Barlow Semi Condensed"/>
                <a:sym typeface="Barlow Semi Condensed"/>
              </a:rPr>
              <a:t> </a:t>
            </a:r>
            <a:r>
              <a:rPr lang="en-US" dirty="0" err="1">
                <a:latin typeface="Barlow Semi Condensed"/>
                <a:ea typeface="Barlow Semi Condensed"/>
                <a:cs typeface="Barlow Semi Condensed"/>
                <a:sym typeface="Barlow Semi Condensed"/>
              </a:rPr>
              <a:t>của</a:t>
            </a:r>
            <a:r>
              <a:rPr lang="en-US" dirty="0">
                <a:latin typeface="Barlow Semi Condensed"/>
                <a:ea typeface="Barlow Semi Condensed"/>
                <a:cs typeface="Barlow Semi Condensed"/>
                <a:sym typeface="Barlow Semi Condensed"/>
              </a:rPr>
              <a:t> NVH</a:t>
            </a:r>
          </a:p>
        </p:txBody>
      </p:sp>
      <p:pic>
        <p:nvPicPr>
          <p:cNvPr id="3" name="Picture 2" descr="Background pattern&#10;&#10;Description automatically generated with low confidence">
            <a:extLst>
              <a:ext uri="{FF2B5EF4-FFF2-40B4-BE49-F238E27FC236}">
                <a16:creationId xmlns:a16="http://schemas.microsoft.com/office/drawing/2014/main" id="{74D3FA50-2F9E-4067-9BAB-AEE016244092}"/>
              </a:ext>
            </a:extLst>
          </p:cNvPr>
          <p:cNvPicPr>
            <a:picLocks noChangeAspect="1"/>
          </p:cNvPicPr>
          <p:nvPr/>
        </p:nvPicPr>
        <p:blipFill>
          <a:blip r:embed="rId3"/>
          <a:stretch>
            <a:fillRect/>
          </a:stretch>
        </p:blipFill>
        <p:spPr>
          <a:xfrm>
            <a:off x="544830" y="1090422"/>
            <a:ext cx="3714750" cy="3714750"/>
          </a:xfrm>
          <a:prstGeom prst="rect">
            <a:avLst/>
          </a:prstGeom>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212"/>
        <p:cNvGrpSpPr/>
        <p:nvPr/>
      </p:nvGrpSpPr>
      <p:grpSpPr>
        <a:xfrm>
          <a:off x="0" y="0"/>
          <a:ext cx="0" cy="0"/>
          <a:chOff x="0" y="0"/>
          <a:chExt cx="0" cy="0"/>
        </a:xfrm>
      </p:grpSpPr>
      <p:sp>
        <p:nvSpPr>
          <p:cNvPr id="3213" name="Google Shape;3213;p57"/>
          <p:cNvSpPr txBox="1">
            <a:spLocks noGrp="1"/>
          </p:cNvSpPr>
          <p:nvPr>
            <p:ph type="title"/>
          </p:nvPr>
        </p:nvSpPr>
        <p:spPr>
          <a:xfrm>
            <a:off x="1271016" y="338328"/>
            <a:ext cx="6611100" cy="54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US" dirty="0">
                <a:latin typeface="Bahnschrift SemiBold SemiConden" panose="020B0502040204020203" pitchFamily="34" charset="0"/>
              </a:rPr>
              <a:t>CÁC CHỨC NĂNG CƠ BẢN</a:t>
            </a:r>
            <a:endParaRPr dirty="0"/>
          </a:p>
        </p:txBody>
      </p:sp>
      <p:sp>
        <p:nvSpPr>
          <p:cNvPr id="3214" name="Google Shape;3214;p57"/>
          <p:cNvSpPr txBox="1">
            <a:spLocks noGrp="1"/>
          </p:cNvSpPr>
          <p:nvPr>
            <p:ph type="subTitle" idx="1"/>
          </p:nvPr>
        </p:nvSpPr>
        <p:spPr>
          <a:xfrm>
            <a:off x="4676974" y="1715920"/>
            <a:ext cx="3826946" cy="213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dirty="0"/>
              <a:t>Về </a:t>
            </a:r>
            <a:r>
              <a:rPr lang="en-US" dirty="0" err="1"/>
              <a:t>người</a:t>
            </a:r>
            <a:r>
              <a:rPr lang="en-US" dirty="0"/>
              <a:t> </a:t>
            </a:r>
            <a:r>
              <a:rPr lang="en-US" dirty="0" err="1"/>
              <a:t>quản</a:t>
            </a:r>
            <a:r>
              <a:rPr lang="en-US" dirty="0"/>
              <a:t> </a:t>
            </a:r>
            <a:r>
              <a:rPr lang="en-US" dirty="0" err="1"/>
              <a:t>lý</a:t>
            </a:r>
            <a:endParaRPr dirty="0"/>
          </a:p>
          <a:p>
            <a:pPr marL="457200" lvl="0" indent="-330200" algn="l" rtl="0">
              <a:spcBef>
                <a:spcPts val="0"/>
              </a:spcBef>
              <a:spcAft>
                <a:spcPts val="0"/>
              </a:spcAft>
              <a:buClr>
                <a:schemeClr val="accent1"/>
              </a:buClr>
              <a:buSzPts val="1600"/>
              <a:buFont typeface="Barlow Semi Condensed"/>
              <a:buChar char="●"/>
            </a:pPr>
            <a:r>
              <a:rPr lang="en-US" dirty="0" err="1"/>
              <a:t>Thêm</a:t>
            </a:r>
            <a:r>
              <a:rPr lang="en-US" dirty="0"/>
              <a:t> </a:t>
            </a:r>
            <a:r>
              <a:rPr lang="en-US" dirty="0" err="1"/>
              <a:t>mới</a:t>
            </a:r>
            <a:r>
              <a:rPr lang="en-US" dirty="0"/>
              <a:t> </a:t>
            </a:r>
            <a:r>
              <a:rPr lang="en-US" dirty="0" err="1"/>
              <a:t>nhân</a:t>
            </a:r>
            <a:r>
              <a:rPr lang="en-US" dirty="0"/>
              <a:t> </a:t>
            </a:r>
            <a:r>
              <a:rPr lang="en-US" dirty="0" err="1"/>
              <a:t>khẩu</a:t>
            </a:r>
            <a:endParaRPr lang="en-US" dirty="0"/>
          </a:p>
          <a:p>
            <a:pPr marL="457200" lvl="0" indent="-330200" algn="l" rtl="0">
              <a:spcBef>
                <a:spcPts val="0"/>
              </a:spcBef>
              <a:spcAft>
                <a:spcPts val="0"/>
              </a:spcAft>
              <a:buClr>
                <a:schemeClr val="accent1"/>
              </a:buClr>
              <a:buSzPts val="1600"/>
              <a:buFont typeface="Barlow Semi Condensed"/>
              <a:buChar char="●"/>
            </a:pPr>
            <a:r>
              <a:rPr lang="en-US" dirty="0" err="1"/>
              <a:t>Đk</a:t>
            </a:r>
            <a:r>
              <a:rPr lang="en-US" dirty="0"/>
              <a:t> </a:t>
            </a:r>
            <a:r>
              <a:rPr lang="en-US" dirty="0" err="1"/>
              <a:t>tạm</a:t>
            </a:r>
            <a:r>
              <a:rPr lang="en-US" dirty="0"/>
              <a:t> </a:t>
            </a:r>
            <a:r>
              <a:rPr lang="en-US" dirty="0" err="1"/>
              <a:t>vắng</a:t>
            </a:r>
            <a:endParaRPr lang="en-US" dirty="0"/>
          </a:p>
          <a:p>
            <a:pPr marL="457200" lvl="0" indent="-330200" algn="l" rtl="0">
              <a:spcBef>
                <a:spcPts val="0"/>
              </a:spcBef>
              <a:spcAft>
                <a:spcPts val="0"/>
              </a:spcAft>
              <a:buClr>
                <a:schemeClr val="accent1"/>
              </a:buClr>
              <a:buSzPts val="1600"/>
              <a:buFont typeface="Barlow Semi Condensed"/>
              <a:buChar char="●"/>
            </a:pPr>
            <a:r>
              <a:rPr lang="en-US" dirty="0" err="1"/>
              <a:t>Đk</a:t>
            </a:r>
            <a:r>
              <a:rPr lang="en-US" dirty="0"/>
              <a:t> </a:t>
            </a:r>
            <a:r>
              <a:rPr lang="en-US" dirty="0" err="1"/>
              <a:t>tạm</a:t>
            </a:r>
            <a:r>
              <a:rPr lang="en-US" dirty="0"/>
              <a:t> </a:t>
            </a:r>
            <a:r>
              <a:rPr lang="en-US" dirty="0" err="1"/>
              <a:t>trú</a:t>
            </a:r>
            <a:endParaRPr lang="en-US" dirty="0"/>
          </a:p>
          <a:p>
            <a:pPr marL="457200" lvl="0" indent="-330200" algn="l" rtl="0">
              <a:spcBef>
                <a:spcPts val="0"/>
              </a:spcBef>
              <a:spcAft>
                <a:spcPts val="0"/>
              </a:spcAft>
              <a:buClr>
                <a:schemeClr val="accent1"/>
              </a:buClr>
              <a:buSzPts val="1600"/>
              <a:buFont typeface="Barlow Semi Condensed"/>
              <a:buChar char="●"/>
            </a:pPr>
            <a:r>
              <a:rPr lang="en-US" dirty="0" err="1"/>
              <a:t>Khai</a:t>
            </a:r>
            <a:r>
              <a:rPr lang="en-US" dirty="0"/>
              <a:t> </a:t>
            </a:r>
            <a:r>
              <a:rPr lang="en-US" dirty="0" err="1"/>
              <a:t>tử</a:t>
            </a:r>
            <a:r>
              <a:rPr lang="en-US" dirty="0"/>
              <a:t> </a:t>
            </a:r>
            <a:r>
              <a:rPr lang="en-US" dirty="0" err="1"/>
              <a:t>nhân</a:t>
            </a:r>
            <a:r>
              <a:rPr lang="en-US" dirty="0"/>
              <a:t> </a:t>
            </a:r>
            <a:r>
              <a:rPr lang="en-US" dirty="0" err="1"/>
              <a:t>khẩu</a:t>
            </a:r>
            <a:endParaRPr lang="en-US" dirty="0"/>
          </a:p>
          <a:p>
            <a:pPr marL="457200" lvl="0" indent="-330200" algn="l" rtl="0">
              <a:spcBef>
                <a:spcPts val="0"/>
              </a:spcBef>
              <a:spcAft>
                <a:spcPts val="0"/>
              </a:spcAft>
              <a:buClr>
                <a:schemeClr val="accent1"/>
              </a:buClr>
              <a:buSzPts val="1600"/>
              <a:buFont typeface="Barlow Semi Condensed"/>
              <a:buChar char="●"/>
            </a:pPr>
            <a:r>
              <a:rPr lang="en-US" dirty="0" err="1"/>
              <a:t>Thêm</a:t>
            </a:r>
            <a:r>
              <a:rPr lang="en-US" dirty="0"/>
              <a:t> </a:t>
            </a:r>
            <a:r>
              <a:rPr lang="en-US" dirty="0" err="1"/>
              <a:t>mới</a:t>
            </a:r>
            <a:r>
              <a:rPr lang="en-US" dirty="0"/>
              <a:t> </a:t>
            </a:r>
            <a:r>
              <a:rPr lang="en-US" dirty="0" err="1"/>
              <a:t>hộ</a:t>
            </a:r>
            <a:r>
              <a:rPr lang="en-US" dirty="0"/>
              <a:t> </a:t>
            </a:r>
            <a:r>
              <a:rPr lang="en-US" dirty="0" err="1"/>
              <a:t>khẩu</a:t>
            </a:r>
            <a:endParaRPr lang="en-US" dirty="0"/>
          </a:p>
          <a:p>
            <a:pPr marL="457200" lvl="0" indent="-330200" algn="l" rtl="0">
              <a:spcBef>
                <a:spcPts val="0"/>
              </a:spcBef>
              <a:spcAft>
                <a:spcPts val="0"/>
              </a:spcAft>
              <a:buClr>
                <a:schemeClr val="accent1"/>
              </a:buClr>
              <a:buSzPts val="1600"/>
              <a:buFont typeface="Barlow Semi Condensed"/>
              <a:buChar char="●"/>
            </a:pPr>
            <a:r>
              <a:rPr lang="en-US" dirty="0" err="1"/>
              <a:t>Tách</a:t>
            </a:r>
            <a:r>
              <a:rPr lang="en-US" dirty="0"/>
              <a:t> </a:t>
            </a:r>
            <a:r>
              <a:rPr lang="en-US" dirty="0" err="1"/>
              <a:t>hô</a:t>
            </a:r>
            <a:r>
              <a:rPr lang="en-US" dirty="0"/>
              <a:t> </a:t>
            </a:r>
            <a:r>
              <a:rPr lang="en-US" dirty="0" err="1"/>
              <a:t>khẩu</a:t>
            </a:r>
            <a:endParaRPr lang="en-US" dirty="0"/>
          </a:p>
          <a:p>
            <a:pPr marL="457200" lvl="0" indent="-330200" algn="l" rtl="0">
              <a:spcBef>
                <a:spcPts val="0"/>
              </a:spcBef>
              <a:spcAft>
                <a:spcPts val="0"/>
              </a:spcAft>
              <a:buClr>
                <a:schemeClr val="accent1"/>
              </a:buClr>
              <a:buSzPts val="1600"/>
              <a:buFont typeface="Barlow Semi Condensed"/>
              <a:buChar char="●"/>
            </a:pPr>
            <a:r>
              <a:rPr lang="en-US" dirty="0" err="1"/>
              <a:t>Chuyển</a:t>
            </a:r>
            <a:r>
              <a:rPr lang="en-US" dirty="0"/>
              <a:t> </a:t>
            </a:r>
            <a:r>
              <a:rPr lang="en-US" dirty="0" err="1"/>
              <a:t>hộ</a:t>
            </a:r>
            <a:r>
              <a:rPr lang="en-US" dirty="0"/>
              <a:t> </a:t>
            </a:r>
            <a:r>
              <a:rPr lang="en-US" dirty="0" err="1"/>
              <a:t>khẩu</a:t>
            </a:r>
            <a:endParaRPr lang="en-US" dirty="0"/>
          </a:p>
          <a:p>
            <a:pPr marL="457200" lvl="0" indent="-330200" algn="l" rtl="0">
              <a:spcBef>
                <a:spcPts val="0"/>
              </a:spcBef>
              <a:spcAft>
                <a:spcPts val="0"/>
              </a:spcAft>
              <a:buClr>
                <a:schemeClr val="accent1"/>
              </a:buClr>
              <a:buSzPts val="1600"/>
              <a:buFont typeface="Barlow Semi Condensed"/>
              <a:buChar char="●"/>
            </a:pPr>
            <a:r>
              <a:rPr lang="en-US" dirty="0" err="1"/>
              <a:t>Thống</a:t>
            </a:r>
            <a:r>
              <a:rPr lang="en-US" dirty="0"/>
              <a:t> </a:t>
            </a:r>
            <a:r>
              <a:rPr lang="en-US" dirty="0" err="1"/>
              <a:t>kê</a:t>
            </a:r>
            <a:r>
              <a:rPr lang="en-US" dirty="0"/>
              <a:t> </a:t>
            </a:r>
            <a:r>
              <a:rPr lang="en-US" dirty="0" err="1"/>
              <a:t>hộ</a:t>
            </a:r>
            <a:r>
              <a:rPr lang="en-US" dirty="0"/>
              <a:t> </a:t>
            </a:r>
            <a:r>
              <a:rPr lang="en-US" dirty="0" err="1"/>
              <a:t>khẩu</a:t>
            </a:r>
            <a:r>
              <a:rPr lang="en-US" dirty="0"/>
              <a:t> </a:t>
            </a:r>
            <a:r>
              <a:rPr lang="en-US" dirty="0" err="1"/>
              <a:t>dựa</a:t>
            </a:r>
            <a:r>
              <a:rPr lang="en-US" dirty="0"/>
              <a:t> </a:t>
            </a:r>
            <a:r>
              <a:rPr lang="en-US" dirty="0" err="1"/>
              <a:t>trên</a:t>
            </a:r>
            <a:r>
              <a:rPr lang="en-US" dirty="0"/>
              <a:t> </a:t>
            </a:r>
            <a:r>
              <a:rPr lang="en-US" dirty="0" err="1"/>
              <a:t>giới</a:t>
            </a:r>
            <a:r>
              <a:rPr lang="en-US" dirty="0"/>
              <a:t> </a:t>
            </a:r>
            <a:r>
              <a:rPr lang="en-US" dirty="0" err="1"/>
              <a:t>tính</a:t>
            </a:r>
            <a:r>
              <a:rPr lang="en-US" dirty="0"/>
              <a:t> </a:t>
            </a:r>
            <a:r>
              <a:rPr lang="en-US" dirty="0" err="1"/>
              <a:t>tuổi</a:t>
            </a:r>
            <a:r>
              <a:rPr lang="en-US" dirty="0"/>
              <a:t> </a:t>
            </a:r>
            <a:r>
              <a:rPr lang="en-US" dirty="0" err="1"/>
              <a:t>thời</a:t>
            </a:r>
            <a:r>
              <a:rPr lang="en-US" dirty="0"/>
              <a:t> </a:t>
            </a:r>
            <a:r>
              <a:rPr lang="en-US" dirty="0" err="1"/>
              <a:t>gian</a:t>
            </a:r>
            <a:r>
              <a:rPr lang="en-US" dirty="0"/>
              <a:t> </a:t>
            </a:r>
            <a:r>
              <a:rPr lang="en-US" dirty="0" err="1"/>
              <a:t>tạm</a:t>
            </a:r>
            <a:r>
              <a:rPr lang="en-US" dirty="0"/>
              <a:t> </a:t>
            </a:r>
            <a:r>
              <a:rPr lang="en-US" dirty="0" err="1"/>
              <a:t>vắng</a:t>
            </a:r>
            <a:r>
              <a:rPr lang="en-US" dirty="0"/>
              <a:t> </a:t>
            </a:r>
            <a:r>
              <a:rPr lang="en-US" dirty="0" err="1"/>
              <a:t>tạm</a:t>
            </a:r>
            <a:r>
              <a:rPr lang="en-US" dirty="0"/>
              <a:t> </a:t>
            </a:r>
            <a:r>
              <a:rPr lang="en-US" dirty="0" err="1"/>
              <a:t>trú</a:t>
            </a:r>
            <a:r>
              <a:rPr lang="en-US" dirty="0"/>
              <a:t> </a:t>
            </a:r>
            <a:r>
              <a:rPr lang="en-US" dirty="0" err="1"/>
              <a:t>chết</a:t>
            </a:r>
            <a:endParaRPr lang="en-US" dirty="0"/>
          </a:p>
          <a:p>
            <a:pPr marL="457200" lvl="0" indent="-330200" algn="l" rtl="0">
              <a:spcBef>
                <a:spcPts val="0"/>
              </a:spcBef>
              <a:spcAft>
                <a:spcPts val="0"/>
              </a:spcAft>
              <a:buClr>
                <a:schemeClr val="accent1"/>
              </a:buClr>
              <a:buSzPts val="1600"/>
              <a:buFont typeface="Barlow Semi Condensed"/>
              <a:buChar char="●"/>
            </a:pPr>
            <a:endParaRPr lang="en-US" dirty="0">
              <a:latin typeface="Barlow Semi Condensed"/>
              <a:ea typeface="Barlow Semi Condensed"/>
              <a:cs typeface="Barlow Semi Condensed"/>
              <a:sym typeface="Barlow Semi Condensed"/>
            </a:endParaRPr>
          </a:p>
          <a:p>
            <a:pPr marL="457200" lvl="0" indent="-330200" algn="l" rtl="0">
              <a:spcBef>
                <a:spcPts val="0"/>
              </a:spcBef>
              <a:spcAft>
                <a:spcPts val="0"/>
              </a:spcAft>
              <a:buClr>
                <a:schemeClr val="accent1"/>
              </a:buClr>
              <a:buSzPts val="1600"/>
              <a:buFont typeface="Barlow Semi Condensed"/>
              <a:buChar char="●"/>
            </a:pPr>
            <a:endParaRPr lang="en-US" dirty="0">
              <a:latin typeface="Barlow Semi Condensed"/>
              <a:ea typeface="Barlow Semi Condensed"/>
              <a:cs typeface="Barlow Semi Condensed"/>
              <a:sym typeface="Barlow Semi Condensed"/>
            </a:endParaRPr>
          </a:p>
        </p:txBody>
      </p:sp>
      <p:pic>
        <p:nvPicPr>
          <p:cNvPr id="3" name="Picture 2" descr="Background pattern&#10;&#10;Description automatically generated with low confidence">
            <a:extLst>
              <a:ext uri="{FF2B5EF4-FFF2-40B4-BE49-F238E27FC236}">
                <a16:creationId xmlns:a16="http://schemas.microsoft.com/office/drawing/2014/main" id="{74D3FA50-2F9E-4067-9BAB-AEE016244092}"/>
              </a:ext>
            </a:extLst>
          </p:cNvPr>
          <p:cNvPicPr>
            <a:picLocks noChangeAspect="1"/>
          </p:cNvPicPr>
          <p:nvPr/>
        </p:nvPicPr>
        <p:blipFill>
          <a:blip r:embed="rId3"/>
          <a:stretch>
            <a:fillRect/>
          </a:stretch>
        </p:blipFill>
        <p:spPr>
          <a:xfrm>
            <a:off x="544830" y="1090422"/>
            <a:ext cx="3714750" cy="3714750"/>
          </a:xfrm>
          <a:prstGeom prst="rect">
            <a:avLst/>
          </a:prstGeom>
        </p:spPr>
      </p:pic>
    </p:spTree>
    <p:extLst>
      <p:ext uri="{BB962C8B-B14F-4D97-AF65-F5344CB8AC3E}">
        <p14:creationId xmlns:p14="http://schemas.microsoft.com/office/powerpoint/2010/main" val="184592810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154"/>
        <p:cNvGrpSpPr/>
        <p:nvPr/>
      </p:nvGrpSpPr>
      <p:grpSpPr>
        <a:xfrm>
          <a:off x="0" y="0"/>
          <a:ext cx="0" cy="0"/>
          <a:chOff x="0" y="0"/>
          <a:chExt cx="0" cy="0"/>
        </a:xfrm>
      </p:grpSpPr>
      <p:sp>
        <p:nvSpPr>
          <p:cNvPr id="2155" name="Google Shape;2155;p38"/>
          <p:cNvSpPr txBox="1">
            <a:spLocks noGrp="1"/>
          </p:cNvSpPr>
          <p:nvPr>
            <p:ph type="title"/>
          </p:nvPr>
        </p:nvSpPr>
        <p:spPr>
          <a:xfrm>
            <a:off x="2971800" y="2581132"/>
            <a:ext cx="3200400" cy="804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700" dirty="0">
                <a:latin typeface="Bahnschrift SemiBold SemiConden" panose="020B0502040204020203" pitchFamily="34" charset="0"/>
              </a:rPr>
              <a:t>THIẾT KẾ CƠ SỞ DỮ LIỆU</a:t>
            </a:r>
            <a:endParaRPr sz="4700" dirty="0">
              <a:latin typeface="Bahnschrift SemiBold SemiConden" panose="020B0502040204020203" pitchFamily="34" charset="0"/>
            </a:endParaRPr>
          </a:p>
        </p:txBody>
      </p:sp>
      <p:sp>
        <p:nvSpPr>
          <p:cNvPr id="2156" name="Google Shape;2156;p38"/>
          <p:cNvSpPr txBox="1">
            <a:spLocks noGrp="1"/>
          </p:cNvSpPr>
          <p:nvPr>
            <p:ph type="title" idx="2"/>
          </p:nvPr>
        </p:nvSpPr>
        <p:spPr>
          <a:xfrm>
            <a:off x="2971800" y="1161288"/>
            <a:ext cx="2967600" cy="106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spTree>
    <p:extLst>
      <p:ext uri="{BB962C8B-B14F-4D97-AF65-F5344CB8AC3E}">
        <p14:creationId xmlns:p14="http://schemas.microsoft.com/office/powerpoint/2010/main" val="15648156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008"/>
        <p:cNvGrpSpPr/>
        <p:nvPr/>
      </p:nvGrpSpPr>
      <p:grpSpPr>
        <a:xfrm>
          <a:off x="0" y="0"/>
          <a:ext cx="0" cy="0"/>
          <a:chOff x="0" y="0"/>
          <a:chExt cx="0" cy="0"/>
        </a:xfrm>
      </p:grpSpPr>
      <p:sp>
        <p:nvSpPr>
          <p:cNvPr id="3011" name="Google Shape;3011;p53"/>
          <p:cNvSpPr/>
          <p:nvPr/>
        </p:nvSpPr>
        <p:spPr>
          <a:xfrm>
            <a:off x="3226528" y="2038773"/>
            <a:ext cx="2473800" cy="1414596"/>
          </a:xfrm>
          <a:prstGeom prst="roundRect">
            <a:avLst>
              <a:gd name="adj" fmla="val 16667"/>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53"/>
          <p:cNvSpPr txBox="1">
            <a:spLocks noGrp="1"/>
          </p:cNvSpPr>
          <p:nvPr>
            <p:ph type="title"/>
          </p:nvPr>
        </p:nvSpPr>
        <p:spPr>
          <a:xfrm>
            <a:off x="2962656" y="338328"/>
            <a:ext cx="3218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a:latin typeface="Bahnschrift SemiCondensed" panose="020B0502040204020203" pitchFamily="34" charset="0"/>
              </a:rPr>
              <a:t>Tổng quan</a:t>
            </a:r>
            <a:endParaRPr dirty="0">
              <a:latin typeface="Bahnschrift SemiCondensed" panose="020B0502040204020203" pitchFamily="34" charset="0"/>
            </a:endParaRPr>
          </a:p>
        </p:txBody>
      </p:sp>
      <p:sp>
        <p:nvSpPr>
          <p:cNvPr id="3154" name="Google Shape;3154;p53"/>
          <p:cNvSpPr txBox="1">
            <a:spLocks noGrp="1"/>
          </p:cNvSpPr>
          <p:nvPr>
            <p:ph type="subTitle" idx="5"/>
          </p:nvPr>
        </p:nvSpPr>
        <p:spPr>
          <a:xfrm>
            <a:off x="3128347" y="2571750"/>
            <a:ext cx="2670161" cy="457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dirty="0"/>
              <a:t>Mô hình dữ liệu EER</a:t>
            </a:r>
          </a:p>
          <a:p>
            <a:pPr marL="0" lvl="0" indent="0" algn="ctr" rtl="0">
              <a:spcBef>
                <a:spcPts val="0"/>
              </a:spcBef>
              <a:spcAft>
                <a:spcPts val="0"/>
              </a:spcAft>
              <a:buNone/>
            </a:pPr>
            <a:r>
              <a:rPr lang="en-US" sz="2000" dirty="0"/>
              <a:t>C</a:t>
            </a:r>
            <a:r>
              <a:rPr lang="en" sz="2000" dirty="0"/>
              <a:t>ủa quản lý nhân khẩu</a:t>
            </a:r>
            <a:endParaRPr sz="2000" dirty="0"/>
          </a:p>
        </p:txBody>
      </p:sp>
      <p:sp>
        <p:nvSpPr>
          <p:cNvPr id="162" name="Google Shape;13513;p76">
            <a:extLst>
              <a:ext uri="{FF2B5EF4-FFF2-40B4-BE49-F238E27FC236}">
                <a16:creationId xmlns:a16="http://schemas.microsoft.com/office/drawing/2014/main" id="{D6B4A992-AB1C-41EB-A57A-6678108C1452}"/>
              </a:ext>
            </a:extLst>
          </p:cNvPr>
          <p:cNvSpPr/>
          <p:nvPr/>
        </p:nvSpPr>
        <p:spPr>
          <a:xfrm>
            <a:off x="4277015" y="2143125"/>
            <a:ext cx="372824" cy="374060"/>
          </a:xfrm>
          <a:custGeom>
            <a:avLst/>
            <a:gdLst/>
            <a:ahLst/>
            <a:cxnLst/>
            <a:rect l="l" t="t" r="r" b="b"/>
            <a:pathLst>
              <a:path w="12666" h="12708" extrusionOk="0">
                <a:moveTo>
                  <a:pt x="6347" y="841"/>
                </a:moveTo>
                <a:cubicBezTo>
                  <a:pt x="6876" y="841"/>
                  <a:pt x="7350" y="1172"/>
                  <a:pt x="7530" y="1712"/>
                </a:cubicBezTo>
                <a:cubicBezTo>
                  <a:pt x="7719" y="2405"/>
                  <a:pt x="7372" y="3067"/>
                  <a:pt x="6679" y="3256"/>
                </a:cubicBezTo>
                <a:cubicBezTo>
                  <a:pt x="6569" y="3289"/>
                  <a:pt x="6457" y="3305"/>
                  <a:pt x="6345" y="3305"/>
                </a:cubicBezTo>
                <a:cubicBezTo>
                  <a:pt x="5822" y="3305"/>
                  <a:pt x="5323" y="2956"/>
                  <a:pt x="5167" y="2437"/>
                </a:cubicBezTo>
                <a:cubicBezTo>
                  <a:pt x="4947" y="1775"/>
                  <a:pt x="5325" y="1082"/>
                  <a:pt x="5986" y="893"/>
                </a:cubicBezTo>
                <a:cubicBezTo>
                  <a:pt x="6108" y="858"/>
                  <a:pt x="6229" y="841"/>
                  <a:pt x="6347" y="841"/>
                </a:cubicBezTo>
                <a:close/>
                <a:moveTo>
                  <a:pt x="6353" y="5919"/>
                </a:moveTo>
                <a:cubicBezTo>
                  <a:pt x="7021" y="5919"/>
                  <a:pt x="7624" y="6459"/>
                  <a:pt x="7624" y="7162"/>
                </a:cubicBezTo>
                <a:cubicBezTo>
                  <a:pt x="7593" y="7698"/>
                  <a:pt x="7215" y="8170"/>
                  <a:pt x="6742" y="8328"/>
                </a:cubicBezTo>
                <a:cubicBezTo>
                  <a:pt x="6608" y="8371"/>
                  <a:pt x="6474" y="8391"/>
                  <a:pt x="6345" y="8391"/>
                </a:cubicBezTo>
                <a:cubicBezTo>
                  <a:pt x="5810" y="8391"/>
                  <a:pt x="5351" y="8042"/>
                  <a:pt x="5199" y="7509"/>
                </a:cubicBezTo>
                <a:cubicBezTo>
                  <a:pt x="5010" y="6847"/>
                  <a:pt x="5356" y="6186"/>
                  <a:pt x="6018" y="5965"/>
                </a:cubicBezTo>
                <a:cubicBezTo>
                  <a:pt x="6130" y="5934"/>
                  <a:pt x="6242" y="5919"/>
                  <a:pt x="6353" y="5919"/>
                </a:cubicBezTo>
                <a:close/>
                <a:moveTo>
                  <a:pt x="2079" y="9351"/>
                </a:moveTo>
                <a:cubicBezTo>
                  <a:pt x="2744" y="9351"/>
                  <a:pt x="3340" y="9871"/>
                  <a:pt x="3340" y="10596"/>
                </a:cubicBezTo>
                <a:cubicBezTo>
                  <a:pt x="3308" y="11163"/>
                  <a:pt x="2962" y="11604"/>
                  <a:pt x="2426" y="11762"/>
                </a:cubicBezTo>
                <a:cubicBezTo>
                  <a:pt x="2305" y="11797"/>
                  <a:pt x="2183" y="11813"/>
                  <a:pt x="2065" y="11813"/>
                </a:cubicBezTo>
                <a:cubicBezTo>
                  <a:pt x="1538" y="11813"/>
                  <a:pt x="1068" y="11483"/>
                  <a:pt x="914" y="10943"/>
                </a:cubicBezTo>
                <a:cubicBezTo>
                  <a:pt x="693" y="10281"/>
                  <a:pt x="1071" y="9588"/>
                  <a:pt x="1733" y="9399"/>
                </a:cubicBezTo>
                <a:cubicBezTo>
                  <a:pt x="1849" y="9367"/>
                  <a:pt x="1965" y="9351"/>
                  <a:pt x="2079" y="9351"/>
                </a:cubicBezTo>
                <a:close/>
                <a:moveTo>
                  <a:pt x="10617" y="9351"/>
                </a:moveTo>
                <a:cubicBezTo>
                  <a:pt x="11281" y="9351"/>
                  <a:pt x="11878" y="9871"/>
                  <a:pt x="11878" y="10596"/>
                </a:cubicBezTo>
                <a:cubicBezTo>
                  <a:pt x="11846" y="11163"/>
                  <a:pt x="11500" y="11604"/>
                  <a:pt x="10995" y="11762"/>
                </a:cubicBezTo>
                <a:cubicBezTo>
                  <a:pt x="10868" y="11797"/>
                  <a:pt x="10742" y="11813"/>
                  <a:pt x="10620" y="11813"/>
                </a:cubicBezTo>
                <a:cubicBezTo>
                  <a:pt x="10076" y="11813"/>
                  <a:pt x="9606" y="11483"/>
                  <a:pt x="9452" y="10943"/>
                </a:cubicBezTo>
                <a:cubicBezTo>
                  <a:pt x="9263" y="10281"/>
                  <a:pt x="9609" y="9588"/>
                  <a:pt x="10271" y="9399"/>
                </a:cubicBezTo>
                <a:cubicBezTo>
                  <a:pt x="10387" y="9367"/>
                  <a:pt x="10503" y="9351"/>
                  <a:pt x="10617" y="9351"/>
                </a:cubicBezTo>
                <a:close/>
                <a:moveTo>
                  <a:pt x="6344" y="0"/>
                </a:moveTo>
                <a:cubicBezTo>
                  <a:pt x="5677" y="0"/>
                  <a:pt x="5021" y="308"/>
                  <a:pt x="4631" y="893"/>
                </a:cubicBezTo>
                <a:cubicBezTo>
                  <a:pt x="3812" y="2122"/>
                  <a:pt x="4474" y="3760"/>
                  <a:pt x="5955" y="4075"/>
                </a:cubicBezTo>
                <a:lnTo>
                  <a:pt x="5955" y="5146"/>
                </a:lnTo>
                <a:cubicBezTo>
                  <a:pt x="4600" y="5430"/>
                  <a:pt x="3907" y="6910"/>
                  <a:pt x="4537" y="8107"/>
                </a:cubicBezTo>
                <a:lnTo>
                  <a:pt x="3434" y="9021"/>
                </a:lnTo>
                <a:cubicBezTo>
                  <a:pt x="3025" y="8706"/>
                  <a:pt x="2584" y="8548"/>
                  <a:pt x="2080" y="8548"/>
                </a:cubicBezTo>
                <a:cubicBezTo>
                  <a:pt x="945" y="8548"/>
                  <a:pt x="0" y="9494"/>
                  <a:pt x="0" y="10628"/>
                </a:cubicBezTo>
                <a:cubicBezTo>
                  <a:pt x="0" y="11762"/>
                  <a:pt x="945" y="12707"/>
                  <a:pt x="2080" y="12707"/>
                </a:cubicBezTo>
                <a:cubicBezTo>
                  <a:pt x="3214" y="12707"/>
                  <a:pt x="4159" y="11793"/>
                  <a:pt x="4159" y="10628"/>
                </a:cubicBezTo>
                <a:cubicBezTo>
                  <a:pt x="4159" y="10281"/>
                  <a:pt x="4096" y="9966"/>
                  <a:pt x="3938" y="9683"/>
                </a:cubicBezTo>
                <a:lnTo>
                  <a:pt x="5041" y="8769"/>
                </a:lnTo>
                <a:cubicBezTo>
                  <a:pt x="5435" y="9084"/>
                  <a:pt x="5907" y="9242"/>
                  <a:pt x="6376" y="9242"/>
                </a:cubicBezTo>
                <a:cubicBezTo>
                  <a:pt x="6845" y="9242"/>
                  <a:pt x="7309" y="9084"/>
                  <a:pt x="7687" y="8769"/>
                </a:cubicBezTo>
                <a:lnTo>
                  <a:pt x="8790" y="9683"/>
                </a:lnTo>
                <a:cubicBezTo>
                  <a:pt x="8318" y="10596"/>
                  <a:pt x="8570" y="11730"/>
                  <a:pt x="9452" y="12361"/>
                </a:cubicBezTo>
                <a:cubicBezTo>
                  <a:pt x="9803" y="12595"/>
                  <a:pt x="10203" y="12707"/>
                  <a:pt x="10598" y="12707"/>
                </a:cubicBezTo>
                <a:cubicBezTo>
                  <a:pt x="11266" y="12707"/>
                  <a:pt x="11923" y="12387"/>
                  <a:pt x="12319" y="11793"/>
                </a:cubicBezTo>
                <a:cubicBezTo>
                  <a:pt x="12571" y="11478"/>
                  <a:pt x="12665" y="11069"/>
                  <a:pt x="12665" y="10659"/>
                </a:cubicBezTo>
                <a:cubicBezTo>
                  <a:pt x="12665" y="9431"/>
                  <a:pt x="11783" y="8548"/>
                  <a:pt x="10617" y="8548"/>
                </a:cubicBezTo>
                <a:cubicBezTo>
                  <a:pt x="10113" y="8548"/>
                  <a:pt x="9672" y="8706"/>
                  <a:pt x="9294" y="9021"/>
                </a:cubicBezTo>
                <a:lnTo>
                  <a:pt x="8192" y="8107"/>
                </a:lnTo>
                <a:cubicBezTo>
                  <a:pt x="8822" y="6879"/>
                  <a:pt x="8097" y="5398"/>
                  <a:pt x="6774" y="5146"/>
                </a:cubicBezTo>
                <a:lnTo>
                  <a:pt x="6774" y="4075"/>
                </a:lnTo>
                <a:cubicBezTo>
                  <a:pt x="7530" y="3917"/>
                  <a:pt x="8097" y="3382"/>
                  <a:pt x="8349" y="2657"/>
                </a:cubicBezTo>
                <a:cubicBezTo>
                  <a:pt x="8633" y="1806"/>
                  <a:pt x="8318" y="861"/>
                  <a:pt x="7530" y="357"/>
                </a:cubicBezTo>
                <a:cubicBezTo>
                  <a:pt x="7170" y="117"/>
                  <a:pt x="6755" y="0"/>
                  <a:pt x="63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6" name="Picture 5" descr="A picture containing shape&#10;&#10;Description automatically generated">
            <a:extLst>
              <a:ext uri="{FF2B5EF4-FFF2-40B4-BE49-F238E27FC236}">
                <a16:creationId xmlns:a16="http://schemas.microsoft.com/office/drawing/2014/main" id="{66A8CEE5-7C4B-4226-B3AB-E273003E9712}"/>
              </a:ext>
            </a:extLst>
          </p:cNvPr>
          <p:cNvPicPr>
            <a:picLocks noChangeAspect="1"/>
          </p:cNvPicPr>
          <p:nvPr/>
        </p:nvPicPr>
        <p:blipFill>
          <a:blip r:embed="rId3"/>
          <a:stretch>
            <a:fillRect/>
          </a:stretch>
        </p:blipFill>
        <p:spPr>
          <a:xfrm>
            <a:off x="6277396" y="126628"/>
            <a:ext cx="2016497" cy="2016497"/>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008"/>
        <p:cNvGrpSpPr/>
        <p:nvPr/>
      </p:nvGrpSpPr>
      <p:grpSpPr>
        <a:xfrm>
          <a:off x="0" y="0"/>
          <a:ext cx="0" cy="0"/>
          <a:chOff x="0" y="0"/>
          <a:chExt cx="0" cy="0"/>
        </a:xfrm>
      </p:grpSpPr>
      <p:sp>
        <p:nvSpPr>
          <p:cNvPr id="3154" name="Google Shape;3154;p53"/>
          <p:cNvSpPr txBox="1">
            <a:spLocks noGrp="1"/>
          </p:cNvSpPr>
          <p:nvPr>
            <p:ph type="subTitle" idx="5"/>
          </p:nvPr>
        </p:nvSpPr>
        <p:spPr>
          <a:xfrm>
            <a:off x="3149778" y="114203"/>
            <a:ext cx="2670161" cy="45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t>Mô hình dữ liệu EER</a:t>
            </a:r>
            <a:endParaRPr sz="2400" dirty="0"/>
          </a:p>
        </p:txBody>
      </p:sp>
      <p:grpSp>
        <p:nvGrpSpPr>
          <p:cNvPr id="5" name="Google Shape;12702;p73">
            <a:extLst>
              <a:ext uri="{FF2B5EF4-FFF2-40B4-BE49-F238E27FC236}">
                <a16:creationId xmlns:a16="http://schemas.microsoft.com/office/drawing/2014/main" id="{9F932608-3C98-4781-9DC5-1341B084D2D4}"/>
              </a:ext>
            </a:extLst>
          </p:cNvPr>
          <p:cNvGrpSpPr/>
          <p:nvPr/>
        </p:nvGrpSpPr>
        <p:grpSpPr>
          <a:xfrm>
            <a:off x="5668752" y="114203"/>
            <a:ext cx="845645" cy="711911"/>
            <a:chOff x="951975" y="315800"/>
            <a:chExt cx="5860325" cy="4933550"/>
          </a:xfrm>
        </p:grpSpPr>
        <p:sp>
          <p:nvSpPr>
            <p:cNvPr id="6" name="Google Shape;12703;p73">
              <a:extLst>
                <a:ext uri="{FF2B5EF4-FFF2-40B4-BE49-F238E27FC236}">
                  <a16:creationId xmlns:a16="http://schemas.microsoft.com/office/drawing/2014/main" id="{802562BF-71F6-4EDE-A5CD-49FF4ECD9236}"/>
                </a:ext>
              </a:extLst>
            </p:cNvPr>
            <p:cNvSpPr/>
            <p:nvPr/>
          </p:nvSpPr>
          <p:spPr>
            <a:xfrm>
              <a:off x="6501500" y="3684025"/>
              <a:ext cx="310800" cy="261200"/>
            </a:xfrm>
            <a:custGeom>
              <a:avLst/>
              <a:gdLst/>
              <a:ahLst/>
              <a:cxnLst/>
              <a:rect l="l" t="t" r="r" b="b"/>
              <a:pathLst>
                <a:path w="12432" h="10448" extrusionOk="0">
                  <a:moveTo>
                    <a:pt x="4963" y="0"/>
                  </a:moveTo>
                  <a:cubicBezTo>
                    <a:pt x="2239" y="0"/>
                    <a:pt x="0" y="2356"/>
                    <a:pt x="0" y="5120"/>
                  </a:cubicBezTo>
                  <a:cubicBezTo>
                    <a:pt x="0" y="8227"/>
                    <a:pt x="2220" y="10447"/>
                    <a:pt x="5328" y="10447"/>
                  </a:cubicBezTo>
                  <a:cubicBezTo>
                    <a:pt x="9989" y="10447"/>
                    <a:pt x="12431" y="4898"/>
                    <a:pt x="8879" y="1568"/>
                  </a:cubicBezTo>
                  <a:cubicBezTo>
                    <a:pt x="7991" y="458"/>
                    <a:pt x="6660" y="14"/>
                    <a:pt x="5328" y="14"/>
                  </a:cubicBezTo>
                  <a:cubicBezTo>
                    <a:pt x="5205" y="5"/>
                    <a:pt x="5084" y="0"/>
                    <a:pt x="4963" y="0"/>
                  </a:cubicBezTo>
                  <a:close/>
                </a:path>
              </a:pathLst>
            </a:custGeom>
            <a:noFill/>
            <a:ln w="9525" cap="flat" cmpd="sng">
              <a:solidFill>
                <a:srgbClr val="435D7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2704;p73">
              <a:extLst>
                <a:ext uri="{FF2B5EF4-FFF2-40B4-BE49-F238E27FC236}">
                  <a16:creationId xmlns:a16="http://schemas.microsoft.com/office/drawing/2014/main" id="{C6350252-81E6-4CDA-970E-D89CA12A2AC2}"/>
                </a:ext>
              </a:extLst>
            </p:cNvPr>
            <p:cNvSpPr/>
            <p:nvPr/>
          </p:nvSpPr>
          <p:spPr>
            <a:xfrm>
              <a:off x="6501500" y="2945200"/>
              <a:ext cx="310800" cy="261925"/>
            </a:xfrm>
            <a:custGeom>
              <a:avLst/>
              <a:gdLst/>
              <a:ahLst/>
              <a:cxnLst/>
              <a:rect l="l" t="t" r="r" b="b"/>
              <a:pathLst>
                <a:path w="12432" h="10477" extrusionOk="0">
                  <a:moveTo>
                    <a:pt x="5852" y="1"/>
                  </a:moveTo>
                  <a:cubicBezTo>
                    <a:pt x="5678" y="1"/>
                    <a:pt x="5503" y="15"/>
                    <a:pt x="5328" y="44"/>
                  </a:cubicBezTo>
                  <a:cubicBezTo>
                    <a:pt x="5205" y="34"/>
                    <a:pt x="5084" y="30"/>
                    <a:pt x="4963" y="30"/>
                  </a:cubicBezTo>
                  <a:cubicBezTo>
                    <a:pt x="2239" y="30"/>
                    <a:pt x="0" y="2386"/>
                    <a:pt x="0" y="5149"/>
                  </a:cubicBezTo>
                  <a:cubicBezTo>
                    <a:pt x="0" y="8035"/>
                    <a:pt x="2220" y="10477"/>
                    <a:pt x="5328" y="10477"/>
                  </a:cubicBezTo>
                  <a:cubicBezTo>
                    <a:pt x="9989" y="10477"/>
                    <a:pt x="12431" y="4705"/>
                    <a:pt x="8879" y="1376"/>
                  </a:cubicBezTo>
                  <a:cubicBezTo>
                    <a:pt x="8108" y="604"/>
                    <a:pt x="7002" y="1"/>
                    <a:pt x="5852"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2705;p73">
              <a:extLst>
                <a:ext uri="{FF2B5EF4-FFF2-40B4-BE49-F238E27FC236}">
                  <a16:creationId xmlns:a16="http://schemas.microsoft.com/office/drawing/2014/main" id="{E5D57BB7-BE0E-4A27-8332-0FDD09455288}"/>
                </a:ext>
              </a:extLst>
            </p:cNvPr>
            <p:cNvSpPr/>
            <p:nvPr/>
          </p:nvSpPr>
          <p:spPr>
            <a:xfrm>
              <a:off x="6501500" y="2202650"/>
              <a:ext cx="310800" cy="266400"/>
            </a:xfrm>
            <a:custGeom>
              <a:avLst/>
              <a:gdLst/>
              <a:ahLst/>
              <a:cxnLst/>
              <a:rect l="l" t="t" r="r" b="b"/>
              <a:pathLst>
                <a:path w="12432" h="10656" extrusionOk="0">
                  <a:moveTo>
                    <a:pt x="5328" y="0"/>
                  </a:moveTo>
                  <a:cubicBezTo>
                    <a:pt x="2442" y="0"/>
                    <a:pt x="0" y="2442"/>
                    <a:pt x="0" y="5328"/>
                  </a:cubicBezTo>
                  <a:cubicBezTo>
                    <a:pt x="0" y="8214"/>
                    <a:pt x="2220" y="10655"/>
                    <a:pt x="5328" y="10655"/>
                  </a:cubicBezTo>
                  <a:cubicBezTo>
                    <a:pt x="9989" y="10655"/>
                    <a:pt x="12431" y="4884"/>
                    <a:pt x="8879" y="1554"/>
                  </a:cubicBezTo>
                  <a:cubicBezTo>
                    <a:pt x="7991" y="444"/>
                    <a:pt x="6660" y="0"/>
                    <a:pt x="5328" y="0"/>
                  </a:cubicBezTo>
                  <a:close/>
                </a:path>
              </a:pathLst>
            </a:cu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2706;p73">
              <a:extLst>
                <a:ext uri="{FF2B5EF4-FFF2-40B4-BE49-F238E27FC236}">
                  <a16:creationId xmlns:a16="http://schemas.microsoft.com/office/drawing/2014/main" id="{B74F6F78-7EA6-4399-B4CF-D091E6ABA704}"/>
                </a:ext>
              </a:extLst>
            </p:cNvPr>
            <p:cNvSpPr/>
            <p:nvPr/>
          </p:nvSpPr>
          <p:spPr>
            <a:xfrm>
              <a:off x="951975" y="3495675"/>
              <a:ext cx="5460750" cy="1753675"/>
            </a:xfrm>
            <a:custGeom>
              <a:avLst/>
              <a:gdLst/>
              <a:ahLst/>
              <a:cxnLst/>
              <a:rect l="l" t="t" r="r" b="b"/>
              <a:pathLst>
                <a:path w="218430" h="70147" fill="none" extrusionOk="0">
                  <a:moveTo>
                    <a:pt x="29746" y="1"/>
                  </a:moveTo>
                  <a:lnTo>
                    <a:pt x="0" y="14430"/>
                  </a:lnTo>
                  <a:lnTo>
                    <a:pt x="109215" y="70147"/>
                  </a:lnTo>
                  <a:lnTo>
                    <a:pt x="218429" y="14430"/>
                  </a:lnTo>
                  <a:lnTo>
                    <a:pt x="188684" y="1"/>
                  </a:lnTo>
                  <a:lnTo>
                    <a:pt x="109215" y="40623"/>
                  </a:lnTo>
                  <a:close/>
                </a:path>
              </a:pathLst>
            </a:custGeom>
            <a:noFill/>
            <a:ln w="9525" cap="flat" cmpd="sng">
              <a:solidFill>
                <a:srgbClr val="435D74"/>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2707;p73">
              <a:extLst>
                <a:ext uri="{FF2B5EF4-FFF2-40B4-BE49-F238E27FC236}">
                  <a16:creationId xmlns:a16="http://schemas.microsoft.com/office/drawing/2014/main" id="{C6805EED-BDED-4A60-AD42-D92C0AA2DB50}"/>
                </a:ext>
              </a:extLst>
            </p:cNvPr>
            <p:cNvSpPr/>
            <p:nvPr/>
          </p:nvSpPr>
          <p:spPr>
            <a:xfrm>
              <a:off x="951975" y="2757600"/>
              <a:ext cx="5460750" cy="1753675"/>
            </a:xfrm>
            <a:custGeom>
              <a:avLst/>
              <a:gdLst/>
              <a:ahLst/>
              <a:cxnLst/>
              <a:rect l="l" t="t" r="r" b="b"/>
              <a:pathLst>
                <a:path w="218430" h="70147" fill="none" extrusionOk="0">
                  <a:moveTo>
                    <a:pt x="188684" y="0"/>
                  </a:moveTo>
                  <a:lnTo>
                    <a:pt x="158939" y="15095"/>
                  </a:lnTo>
                  <a:lnTo>
                    <a:pt x="109215" y="40623"/>
                  </a:lnTo>
                  <a:lnTo>
                    <a:pt x="59491" y="15095"/>
                  </a:lnTo>
                  <a:lnTo>
                    <a:pt x="29746" y="0"/>
                  </a:lnTo>
                  <a:lnTo>
                    <a:pt x="0" y="14429"/>
                  </a:lnTo>
                  <a:lnTo>
                    <a:pt x="29746" y="29524"/>
                  </a:lnTo>
                  <a:lnTo>
                    <a:pt x="109215" y="70146"/>
                  </a:lnTo>
                  <a:lnTo>
                    <a:pt x="188684" y="29524"/>
                  </a:lnTo>
                  <a:lnTo>
                    <a:pt x="218429" y="14429"/>
                  </a:lnTo>
                  <a:close/>
                </a:path>
              </a:pathLst>
            </a:custGeom>
            <a:noFill/>
            <a:ln w="9525" cap="flat" cmpd="sng">
              <a:solidFill>
                <a:srgbClr val="869FB2"/>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708;p73">
              <a:extLst>
                <a:ext uri="{FF2B5EF4-FFF2-40B4-BE49-F238E27FC236}">
                  <a16:creationId xmlns:a16="http://schemas.microsoft.com/office/drawing/2014/main" id="{3A500342-6046-4CA1-B439-3F7AA64FFE59}"/>
                </a:ext>
              </a:extLst>
            </p:cNvPr>
            <p:cNvSpPr/>
            <p:nvPr/>
          </p:nvSpPr>
          <p:spPr>
            <a:xfrm>
              <a:off x="951975" y="2019500"/>
              <a:ext cx="5460750" cy="1753675"/>
            </a:xfrm>
            <a:custGeom>
              <a:avLst/>
              <a:gdLst/>
              <a:ahLst/>
              <a:cxnLst/>
              <a:rect l="l" t="t" r="r" b="b"/>
              <a:pathLst>
                <a:path w="218430" h="70147" fill="none" extrusionOk="0">
                  <a:moveTo>
                    <a:pt x="188684" y="1"/>
                  </a:moveTo>
                  <a:lnTo>
                    <a:pt x="158939" y="15096"/>
                  </a:lnTo>
                  <a:lnTo>
                    <a:pt x="129193" y="30190"/>
                  </a:lnTo>
                  <a:lnTo>
                    <a:pt x="109215" y="40623"/>
                  </a:lnTo>
                  <a:lnTo>
                    <a:pt x="89237" y="30190"/>
                  </a:lnTo>
                  <a:lnTo>
                    <a:pt x="59491" y="15096"/>
                  </a:lnTo>
                  <a:lnTo>
                    <a:pt x="29746" y="1"/>
                  </a:lnTo>
                  <a:lnTo>
                    <a:pt x="0" y="14208"/>
                  </a:lnTo>
                  <a:lnTo>
                    <a:pt x="29746" y="29524"/>
                  </a:lnTo>
                  <a:lnTo>
                    <a:pt x="59491" y="44619"/>
                  </a:lnTo>
                  <a:lnTo>
                    <a:pt x="109215" y="70147"/>
                  </a:lnTo>
                  <a:lnTo>
                    <a:pt x="158939" y="44619"/>
                  </a:lnTo>
                  <a:lnTo>
                    <a:pt x="188684" y="29524"/>
                  </a:lnTo>
                  <a:lnTo>
                    <a:pt x="218429" y="14208"/>
                  </a:lnTo>
                  <a:close/>
                </a:path>
              </a:pathLst>
            </a:custGeom>
            <a:noFill/>
            <a:ln w="9525" cap="flat" cmpd="sng">
              <a:solidFill>
                <a:srgbClr val="BAC8D3"/>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2709;p73">
              <a:extLst>
                <a:ext uri="{FF2B5EF4-FFF2-40B4-BE49-F238E27FC236}">
                  <a16:creationId xmlns:a16="http://schemas.microsoft.com/office/drawing/2014/main" id="{F3280478-FC68-4E17-84EF-10395880E8AF}"/>
                </a:ext>
              </a:extLst>
            </p:cNvPr>
            <p:cNvSpPr/>
            <p:nvPr/>
          </p:nvSpPr>
          <p:spPr>
            <a:xfrm>
              <a:off x="951975" y="315800"/>
              <a:ext cx="5460750" cy="2719300"/>
            </a:xfrm>
            <a:custGeom>
              <a:avLst/>
              <a:gdLst/>
              <a:ahLst/>
              <a:cxnLst/>
              <a:rect l="l" t="t" r="r" b="b"/>
              <a:pathLst>
                <a:path w="218430" h="108772" fill="none" extrusionOk="0">
                  <a:moveTo>
                    <a:pt x="109215" y="1"/>
                  </a:moveTo>
                  <a:lnTo>
                    <a:pt x="0" y="52832"/>
                  </a:lnTo>
                  <a:lnTo>
                    <a:pt x="109215" y="108771"/>
                  </a:lnTo>
                  <a:lnTo>
                    <a:pt x="218429" y="52832"/>
                  </a:lnTo>
                  <a:close/>
                </a:path>
              </a:pathLst>
            </a:custGeom>
            <a:noFill/>
            <a:ln w="9525" cap="flat" cmpd="sng">
              <a:solidFill>
                <a:srgbClr val="E3E9ED"/>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2710;p73">
              <a:extLst>
                <a:ext uri="{FF2B5EF4-FFF2-40B4-BE49-F238E27FC236}">
                  <a16:creationId xmlns:a16="http://schemas.microsoft.com/office/drawing/2014/main" id="{6D7EE432-0833-4822-B90D-12CDF9AC6695}"/>
                </a:ext>
              </a:extLst>
            </p:cNvPr>
            <p:cNvSpPr/>
            <p:nvPr/>
          </p:nvSpPr>
          <p:spPr>
            <a:xfrm>
              <a:off x="6501500" y="1464200"/>
              <a:ext cx="310800" cy="261550"/>
            </a:xfrm>
            <a:custGeom>
              <a:avLst/>
              <a:gdLst/>
              <a:ahLst/>
              <a:cxnLst/>
              <a:rect l="l" t="t" r="r" b="b"/>
              <a:pathLst>
                <a:path w="12432" h="10462" extrusionOk="0">
                  <a:moveTo>
                    <a:pt x="4963" y="1"/>
                  </a:moveTo>
                  <a:cubicBezTo>
                    <a:pt x="2239" y="1"/>
                    <a:pt x="0" y="2357"/>
                    <a:pt x="0" y="5120"/>
                  </a:cubicBezTo>
                  <a:cubicBezTo>
                    <a:pt x="0" y="8097"/>
                    <a:pt x="2036" y="10462"/>
                    <a:pt x="4938" y="10462"/>
                  </a:cubicBezTo>
                  <a:cubicBezTo>
                    <a:pt x="5066" y="10462"/>
                    <a:pt x="5196" y="10457"/>
                    <a:pt x="5328" y="10448"/>
                  </a:cubicBezTo>
                  <a:cubicBezTo>
                    <a:pt x="9989" y="10448"/>
                    <a:pt x="12431" y="4898"/>
                    <a:pt x="8879" y="1569"/>
                  </a:cubicBezTo>
                  <a:cubicBezTo>
                    <a:pt x="7991" y="459"/>
                    <a:pt x="6660" y="15"/>
                    <a:pt x="5328" y="15"/>
                  </a:cubicBezTo>
                  <a:cubicBezTo>
                    <a:pt x="5205" y="5"/>
                    <a:pt x="5084" y="1"/>
                    <a:pt x="4963"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descr="A picture containing tool&#10;&#10;Description automatically generated">
            <a:extLst>
              <a:ext uri="{FF2B5EF4-FFF2-40B4-BE49-F238E27FC236}">
                <a16:creationId xmlns:a16="http://schemas.microsoft.com/office/drawing/2014/main" id="{FA49D792-984F-4201-97C5-E7B01C7265FD}"/>
              </a:ext>
            </a:extLst>
          </p:cNvPr>
          <p:cNvPicPr>
            <a:picLocks noChangeAspect="1"/>
          </p:cNvPicPr>
          <p:nvPr/>
        </p:nvPicPr>
        <p:blipFill>
          <a:blip r:embed="rId3"/>
          <a:stretch>
            <a:fillRect/>
          </a:stretch>
        </p:blipFill>
        <p:spPr>
          <a:xfrm>
            <a:off x="6610774" y="2457161"/>
            <a:ext cx="2878666" cy="2878666"/>
          </a:xfrm>
          <a:prstGeom prst="rect">
            <a:avLst/>
          </a:prstGeom>
        </p:spPr>
      </p:pic>
      <p:pic>
        <p:nvPicPr>
          <p:cNvPr id="17" name="Picture 16">
            <a:extLst>
              <a:ext uri="{FF2B5EF4-FFF2-40B4-BE49-F238E27FC236}">
                <a16:creationId xmlns:a16="http://schemas.microsoft.com/office/drawing/2014/main" id="{90678057-AD84-4D55-BF74-A48CDDC80EE3}"/>
              </a:ext>
            </a:extLst>
          </p:cNvPr>
          <p:cNvPicPr>
            <a:picLocks noChangeAspect="1"/>
          </p:cNvPicPr>
          <p:nvPr/>
        </p:nvPicPr>
        <p:blipFill>
          <a:blip r:embed="rId4"/>
          <a:stretch>
            <a:fillRect/>
          </a:stretch>
        </p:blipFill>
        <p:spPr>
          <a:xfrm>
            <a:off x="1334088" y="858946"/>
            <a:ext cx="5527507" cy="3881623"/>
          </a:xfrm>
          <a:prstGeom prst="rect">
            <a:avLst/>
          </a:prstGeom>
        </p:spPr>
      </p:pic>
    </p:spTree>
    <p:extLst>
      <p:ext uri="{BB962C8B-B14F-4D97-AF65-F5344CB8AC3E}">
        <p14:creationId xmlns:p14="http://schemas.microsoft.com/office/powerpoint/2010/main" val="13554221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737"/>
        <p:cNvGrpSpPr/>
        <p:nvPr/>
      </p:nvGrpSpPr>
      <p:grpSpPr>
        <a:xfrm>
          <a:off x="0" y="0"/>
          <a:ext cx="0" cy="0"/>
          <a:chOff x="0" y="0"/>
          <a:chExt cx="0" cy="0"/>
        </a:xfrm>
      </p:grpSpPr>
      <p:sp>
        <p:nvSpPr>
          <p:cNvPr id="2738" name="Google Shape;2738;p51"/>
          <p:cNvSpPr txBox="1">
            <a:spLocks noGrp="1"/>
          </p:cNvSpPr>
          <p:nvPr>
            <p:ph type="title"/>
          </p:nvPr>
        </p:nvSpPr>
        <p:spPr>
          <a:xfrm>
            <a:off x="4420295" y="305239"/>
            <a:ext cx="2234559"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bg2">
                    <a:lumMod val="75000"/>
                  </a:schemeClr>
                </a:solidFill>
              </a:rPr>
              <a:t>NHÓM 6</a:t>
            </a:r>
            <a:endParaRPr dirty="0">
              <a:solidFill>
                <a:schemeClr val="bg2">
                  <a:lumMod val="75000"/>
                </a:schemeClr>
              </a:solidFill>
            </a:endParaRPr>
          </a:p>
        </p:txBody>
      </p:sp>
      <p:grpSp>
        <p:nvGrpSpPr>
          <p:cNvPr id="2739" name="Google Shape;2739;p51"/>
          <p:cNvGrpSpPr/>
          <p:nvPr/>
        </p:nvGrpSpPr>
        <p:grpSpPr>
          <a:xfrm>
            <a:off x="1974637" y="1076060"/>
            <a:ext cx="5183250" cy="3541786"/>
            <a:chOff x="277900" y="420125"/>
            <a:chExt cx="6852525" cy="4682425"/>
          </a:xfrm>
        </p:grpSpPr>
        <p:sp>
          <p:nvSpPr>
            <p:cNvPr id="2740" name="Google Shape;2740;p51"/>
            <p:cNvSpPr/>
            <p:nvPr/>
          </p:nvSpPr>
          <p:spPr>
            <a:xfrm>
              <a:off x="277900" y="420125"/>
              <a:ext cx="6852525" cy="4609425"/>
            </a:xfrm>
            <a:custGeom>
              <a:avLst/>
              <a:gdLst/>
              <a:ahLst/>
              <a:cxnLst/>
              <a:rect l="l" t="t" r="r" b="b"/>
              <a:pathLst>
                <a:path w="274101" h="184377" extrusionOk="0">
                  <a:moveTo>
                    <a:pt x="136337" y="1"/>
                  </a:moveTo>
                  <a:cubicBezTo>
                    <a:pt x="108563" y="1"/>
                    <a:pt x="91709" y="26310"/>
                    <a:pt x="78045" y="41336"/>
                  </a:cubicBezTo>
                  <a:cubicBezTo>
                    <a:pt x="62518" y="58454"/>
                    <a:pt x="45178" y="46845"/>
                    <a:pt x="22479" y="65183"/>
                  </a:cubicBezTo>
                  <a:cubicBezTo>
                    <a:pt x="0" y="83335"/>
                    <a:pt x="19077" y="165447"/>
                    <a:pt x="35677" y="184376"/>
                  </a:cubicBezTo>
                  <a:lnTo>
                    <a:pt x="253434" y="184376"/>
                  </a:lnTo>
                  <a:cubicBezTo>
                    <a:pt x="255208" y="177574"/>
                    <a:pt x="261124" y="154837"/>
                    <a:pt x="265116" y="131804"/>
                  </a:cubicBezTo>
                  <a:cubicBezTo>
                    <a:pt x="269923" y="104298"/>
                    <a:pt x="274100" y="66403"/>
                    <a:pt x="254987" y="50505"/>
                  </a:cubicBezTo>
                  <a:cubicBezTo>
                    <a:pt x="249034" y="45561"/>
                    <a:pt x="242499" y="43992"/>
                    <a:pt x="235926" y="43992"/>
                  </a:cubicBezTo>
                  <a:cubicBezTo>
                    <a:pt x="230211" y="43992"/>
                    <a:pt x="224467" y="45178"/>
                    <a:pt x="219051" y="46365"/>
                  </a:cubicBezTo>
                  <a:cubicBezTo>
                    <a:pt x="213642" y="47537"/>
                    <a:pt x="208543" y="48726"/>
                    <a:pt x="204134" y="48726"/>
                  </a:cubicBezTo>
                  <a:cubicBezTo>
                    <a:pt x="201733" y="48726"/>
                    <a:pt x="199538" y="48373"/>
                    <a:pt x="197608" y="47474"/>
                  </a:cubicBezTo>
                  <a:cubicBezTo>
                    <a:pt x="184447" y="41336"/>
                    <a:pt x="183855" y="10799"/>
                    <a:pt x="148585" y="1630"/>
                  </a:cubicBezTo>
                  <a:cubicBezTo>
                    <a:pt x="144277" y="510"/>
                    <a:pt x="140202" y="1"/>
                    <a:pt x="1363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51"/>
            <p:cNvSpPr/>
            <p:nvPr/>
          </p:nvSpPr>
          <p:spPr>
            <a:xfrm>
              <a:off x="582900" y="420200"/>
              <a:ext cx="6424600" cy="4609350"/>
            </a:xfrm>
            <a:custGeom>
              <a:avLst/>
              <a:gdLst/>
              <a:ahLst/>
              <a:cxnLst/>
              <a:rect l="l" t="t" r="r" b="b"/>
              <a:pathLst>
                <a:path w="256984" h="184374" extrusionOk="0">
                  <a:moveTo>
                    <a:pt x="124148" y="0"/>
                  </a:moveTo>
                  <a:cubicBezTo>
                    <a:pt x="96383" y="0"/>
                    <a:pt x="79487" y="26323"/>
                    <a:pt x="65845" y="41333"/>
                  </a:cubicBezTo>
                  <a:cubicBezTo>
                    <a:pt x="50318" y="58451"/>
                    <a:pt x="32978" y="46842"/>
                    <a:pt x="10279" y="65180"/>
                  </a:cubicBezTo>
                  <a:cubicBezTo>
                    <a:pt x="2921" y="71095"/>
                    <a:pt x="38" y="83887"/>
                    <a:pt x="38" y="99082"/>
                  </a:cubicBezTo>
                  <a:cubicBezTo>
                    <a:pt x="1" y="130285"/>
                    <a:pt x="12312" y="171618"/>
                    <a:pt x="23477" y="184373"/>
                  </a:cubicBezTo>
                  <a:lnTo>
                    <a:pt x="241234" y="184373"/>
                  </a:lnTo>
                  <a:cubicBezTo>
                    <a:pt x="243008" y="177571"/>
                    <a:pt x="248924" y="154834"/>
                    <a:pt x="252916" y="131801"/>
                  </a:cubicBezTo>
                  <a:cubicBezTo>
                    <a:pt x="254987" y="119896"/>
                    <a:pt x="256946" y="106032"/>
                    <a:pt x="256983" y="92834"/>
                  </a:cubicBezTo>
                  <a:cubicBezTo>
                    <a:pt x="256983" y="75605"/>
                    <a:pt x="253619" y="59523"/>
                    <a:pt x="242787" y="50502"/>
                  </a:cubicBezTo>
                  <a:cubicBezTo>
                    <a:pt x="236834" y="45548"/>
                    <a:pt x="230290" y="43995"/>
                    <a:pt x="223710" y="43995"/>
                  </a:cubicBezTo>
                  <a:cubicBezTo>
                    <a:pt x="218016" y="43995"/>
                    <a:pt x="212286" y="45178"/>
                    <a:pt x="206851" y="46362"/>
                  </a:cubicBezTo>
                  <a:cubicBezTo>
                    <a:pt x="201453" y="47545"/>
                    <a:pt x="196388" y="48728"/>
                    <a:pt x="191989" y="48728"/>
                  </a:cubicBezTo>
                  <a:cubicBezTo>
                    <a:pt x="189549" y="48728"/>
                    <a:pt x="187331" y="48358"/>
                    <a:pt x="185408" y="47471"/>
                  </a:cubicBezTo>
                  <a:cubicBezTo>
                    <a:pt x="172247" y="41333"/>
                    <a:pt x="171655" y="10796"/>
                    <a:pt x="136385" y="1627"/>
                  </a:cubicBezTo>
                  <a:cubicBezTo>
                    <a:pt x="132097" y="481"/>
                    <a:pt x="127993" y="0"/>
                    <a:pt x="1241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51"/>
            <p:cNvSpPr/>
            <p:nvPr/>
          </p:nvSpPr>
          <p:spPr>
            <a:xfrm>
              <a:off x="702125" y="5036900"/>
              <a:ext cx="6191675" cy="65650"/>
            </a:xfrm>
            <a:custGeom>
              <a:avLst/>
              <a:gdLst/>
              <a:ahLst/>
              <a:cxnLst/>
              <a:rect l="l" t="t" r="r" b="b"/>
              <a:pathLst>
                <a:path w="247667" h="2626" extrusionOk="0">
                  <a:moveTo>
                    <a:pt x="1" y="1"/>
                  </a:moveTo>
                  <a:lnTo>
                    <a:pt x="1" y="2626"/>
                  </a:lnTo>
                  <a:lnTo>
                    <a:pt x="247667" y="2626"/>
                  </a:lnTo>
                  <a:lnTo>
                    <a:pt x="24766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51"/>
            <p:cNvSpPr/>
            <p:nvPr/>
          </p:nvSpPr>
          <p:spPr>
            <a:xfrm>
              <a:off x="665175" y="3566050"/>
              <a:ext cx="125725" cy="97450"/>
            </a:xfrm>
            <a:custGeom>
              <a:avLst/>
              <a:gdLst/>
              <a:ahLst/>
              <a:cxnLst/>
              <a:rect l="l" t="t" r="r" b="b"/>
              <a:pathLst>
                <a:path w="5029" h="3898" extrusionOk="0">
                  <a:moveTo>
                    <a:pt x="1558" y="0"/>
                  </a:moveTo>
                  <a:cubicBezTo>
                    <a:pt x="1494" y="0"/>
                    <a:pt x="1431" y="5"/>
                    <a:pt x="1368" y="15"/>
                  </a:cubicBezTo>
                  <a:cubicBezTo>
                    <a:pt x="481" y="125"/>
                    <a:pt x="0" y="976"/>
                    <a:pt x="185" y="1789"/>
                  </a:cubicBezTo>
                  <a:cubicBezTo>
                    <a:pt x="407" y="2639"/>
                    <a:pt x="1257" y="3231"/>
                    <a:pt x="1996" y="3564"/>
                  </a:cubicBezTo>
                  <a:cubicBezTo>
                    <a:pt x="2705" y="3872"/>
                    <a:pt x="4312" y="3897"/>
                    <a:pt x="4828" y="3897"/>
                  </a:cubicBezTo>
                  <a:cubicBezTo>
                    <a:pt x="4932" y="3897"/>
                    <a:pt x="4991" y="3896"/>
                    <a:pt x="4991" y="3896"/>
                  </a:cubicBezTo>
                  <a:cubicBezTo>
                    <a:pt x="5028" y="3896"/>
                    <a:pt x="4547" y="2529"/>
                    <a:pt x="4510" y="2418"/>
                  </a:cubicBezTo>
                  <a:cubicBezTo>
                    <a:pt x="4055" y="1507"/>
                    <a:pt x="2705" y="0"/>
                    <a:pt x="15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51"/>
            <p:cNvSpPr/>
            <p:nvPr/>
          </p:nvSpPr>
          <p:spPr>
            <a:xfrm>
              <a:off x="667950" y="3411900"/>
              <a:ext cx="777325" cy="1632425"/>
            </a:xfrm>
            <a:custGeom>
              <a:avLst/>
              <a:gdLst/>
              <a:ahLst/>
              <a:cxnLst/>
              <a:rect l="l" t="t" r="r" b="b"/>
              <a:pathLst>
                <a:path w="31093" h="65297" extrusionOk="0">
                  <a:moveTo>
                    <a:pt x="14640" y="31764"/>
                  </a:moveTo>
                  <a:cubicBezTo>
                    <a:pt x="15232" y="32430"/>
                    <a:pt x="16822" y="33206"/>
                    <a:pt x="17043" y="33317"/>
                  </a:cubicBezTo>
                  <a:cubicBezTo>
                    <a:pt x="16822" y="33835"/>
                    <a:pt x="16600" y="34352"/>
                    <a:pt x="16378" y="34833"/>
                  </a:cubicBezTo>
                  <a:cubicBezTo>
                    <a:pt x="15676" y="36533"/>
                    <a:pt x="15010" y="37901"/>
                    <a:pt x="14529" y="38826"/>
                  </a:cubicBezTo>
                  <a:cubicBezTo>
                    <a:pt x="14419" y="39011"/>
                    <a:pt x="14345" y="39195"/>
                    <a:pt x="14234" y="39343"/>
                  </a:cubicBezTo>
                  <a:lnTo>
                    <a:pt x="14160" y="39343"/>
                  </a:lnTo>
                  <a:cubicBezTo>
                    <a:pt x="14160" y="39158"/>
                    <a:pt x="14123" y="38974"/>
                    <a:pt x="14086" y="38752"/>
                  </a:cubicBezTo>
                  <a:cubicBezTo>
                    <a:pt x="13938" y="37680"/>
                    <a:pt x="13716" y="36164"/>
                    <a:pt x="13346" y="34352"/>
                  </a:cubicBezTo>
                  <a:cubicBezTo>
                    <a:pt x="13235" y="33761"/>
                    <a:pt x="13125" y="33169"/>
                    <a:pt x="12977" y="32541"/>
                  </a:cubicBezTo>
                  <a:cubicBezTo>
                    <a:pt x="13125" y="32467"/>
                    <a:pt x="13901" y="32171"/>
                    <a:pt x="14640" y="31764"/>
                  </a:cubicBezTo>
                  <a:close/>
                  <a:moveTo>
                    <a:pt x="6531" y="0"/>
                  </a:moveTo>
                  <a:cubicBezTo>
                    <a:pt x="6326" y="0"/>
                    <a:pt x="6117" y="49"/>
                    <a:pt x="5915" y="154"/>
                  </a:cubicBezTo>
                  <a:cubicBezTo>
                    <a:pt x="4843" y="709"/>
                    <a:pt x="4547" y="2853"/>
                    <a:pt x="4732" y="3925"/>
                  </a:cubicBezTo>
                  <a:cubicBezTo>
                    <a:pt x="4769" y="4036"/>
                    <a:pt x="5176" y="5441"/>
                    <a:pt x="5176" y="5441"/>
                  </a:cubicBezTo>
                  <a:lnTo>
                    <a:pt x="5213" y="5404"/>
                  </a:lnTo>
                  <a:lnTo>
                    <a:pt x="5213" y="5404"/>
                  </a:lnTo>
                  <a:cubicBezTo>
                    <a:pt x="5139" y="5737"/>
                    <a:pt x="5102" y="6107"/>
                    <a:pt x="5065" y="6513"/>
                  </a:cubicBezTo>
                  <a:cubicBezTo>
                    <a:pt x="4991" y="7253"/>
                    <a:pt x="4917" y="8103"/>
                    <a:pt x="4880" y="9027"/>
                  </a:cubicBezTo>
                  <a:cubicBezTo>
                    <a:pt x="4880" y="9952"/>
                    <a:pt x="4880" y="10950"/>
                    <a:pt x="4954" y="11985"/>
                  </a:cubicBezTo>
                  <a:cubicBezTo>
                    <a:pt x="5065" y="13057"/>
                    <a:pt x="5213" y="14166"/>
                    <a:pt x="5509" y="15275"/>
                  </a:cubicBezTo>
                  <a:lnTo>
                    <a:pt x="5509" y="15312"/>
                  </a:lnTo>
                  <a:cubicBezTo>
                    <a:pt x="5324" y="15017"/>
                    <a:pt x="4769" y="14203"/>
                    <a:pt x="4732" y="14129"/>
                  </a:cubicBezTo>
                  <a:cubicBezTo>
                    <a:pt x="4142" y="13446"/>
                    <a:pt x="2744" y="12502"/>
                    <a:pt x="1654" y="12502"/>
                  </a:cubicBezTo>
                  <a:cubicBezTo>
                    <a:pt x="1446" y="12502"/>
                    <a:pt x="1250" y="12536"/>
                    <a:pt x="1072" y="12613"/>
                  </a:cubicBezTo>
                  <a:cubicBezTo>
                    <a:pt x="259" y="12946"/>
                    <a:pt x="0" y="13907"/>
                    <a:pt x="407" y="14647"/>
                  </a:cubicBezTo>
                  <a:cubicBezTo>
                    <a:pt x="850" y="15423"/>
                    <a:pt x="1812" y="15793"/>
                    <a:pt x="2625" y="15904"/>
                  </a:cubicBezTo>
                  <a:cubicBezTo>
                    <a:pt x="2705" y="15914"/>
                    <a:pt x="2794" y="15918"/>
                    <a:pt x="2889" y="15918"/>
                  </a:cubicBezTo>
                  <a:cubicBezTo>
                    <a:pt x="3840" y="15918"/>
                    <a:pt x="5414" y="15457"/>
                    <a:pt x="5583" y="15423"/>
                  </a:cubicBezTo>
                  <a:cubicBezTo>
                    <a:pt x="5878" y="16495"/>
                    <a:pt x="6248" y="17568"/>
                    <a:pt x="6729" y="18603"/>
                  </a:cubicBezTo>
                  <a:cubicBezTo>
                    <a:pt x="6987" y="19231"/>
                    <a:pt x="7246" y="19823"/>
                    <a:pt x="7542" y="20414"/>
                  </a:cubicBezTo>
                  <a:cubicBezTo>
                    <a:pt x="7357" y="20155"/>
                    <a:pt x="7209" y="19934"/>
                    <a:pt x="7209" y="19897"/>
                  </a:cubicBezTo>
                  <a:cubicBezTo>
                    <a:pt x="6584" y="19208"/>
                    <a:pt x="5164" y="18282"/>
                    <a:pt x="4070" y="18282"/>
                  </a:cubicBezTo>
                  <a:cubicBezTo>
                    <a:pt x="3871" y="18282"/>
                    <a:pt x="3683" y="18313"/>
                    <a:pt x="3512" y="18381"/>
                  </a:cubicBezTo>
                  <a:cubicBezTo>
                    <a:pt x="2736" y="18751"/>
                    <a:pt x="2477" y="19712"/>
                    <a:pt x="2884" y="20451"/>
                  </a:cubicBezTo>
                  <a:cubicBezTo>
                    <a:pt x="3290" y="21191"/>
                    <a:pt x="4289" y="21560"/>
                    <a:pt x="5102" y="21671"/>
                  </a:cubicBezTo>
                  <a:cubicBezTo>
                    <a:pt x="5187" y="21683"/>
                    <a:pt x="5282" y="21689"/>
                    <a:pt x="5385" y="21689"/>
                  </a:cubicBezTo>
                  <a:cubicBezTo>
                    <a:pt x="6221" y="21689"/>
                    <a:pt x="7554" y="21326"/>
                    <a:pt x="7949" y="21228"/>
                  </a:cubicBezTo>
                  <a:cubicBezTo>
                    <a:pt x="8060" y="21449"/>
                    <a:pt x="8171" y="21671"/>
                    <a:pt x="8281" y="21930"/>
                  </a:cubicBezTo>
                  <a:cubicBezTo>
                    <a:pt x="8836" y="23002"/>
                    <a:pt x="9391" y="24111"/>
                    <a:pt x="9908" y="25183"/>
                  </a:cubicBezTo>
                  <a:cubicBezTo>
                    <a:pt x="10093" y="25553"/>
                    <a:pt x="10241" y="25960"/>
                    <a:pt x="10426" y="26330"/>
                  </a:cubicBezTo>
                  <a:cubicBezTo>
                    <a:pt x="10241" y="26108"/>
                    <a:pt x="10130" y="25923"/>
                    <a:pt x="10093" y="25886"/>
                  </a:cubicBezTo>
                  <a:cubicBezTo>
                    <a:pt x="9499" y="25198"/>
                    <a:pt x="8084" y="24271"/>
                    <a:pt x="6990" y="24271"/>
                  </a:cubicBezTo>
                  <a:cubicBezTo>
                    <a:pt x="6792" y="24271"/>
                    <a:pt x="6604" y="24302"/>
                    <a:pt x="6433" y="24370"/>
                  </a:cubicBezTo>
                  <a:cubicBezTo>
                    <a:pt x="5620" y="24740"/>
                    <a:pt x="5398" y="25701"/>
                    <a:pt x="5804" y="26404"/>
                  </a:cubicBezTo>
                  <a:cubicBezTo>
                    <a:pt x="6211" y="27180"/>
                    <a:pt x="7209" y="27550"/>
                    <a:pt x="7986" y="27661"/>
                  </a:cubicBezTo>
                  <a:cubicBezTo>
                    <a:pt x="8077" y="27674"/>
                    <a:pt x="8179" y="27680"/>
                    <a:pt x="8289" y="27680"/>
                  </a:cubicBezTo>
                  <a:cubicBezTo>
                    <a:pt x="9106" y="27680"/>
                    <a:pt x="10339" y="27352"/>
                    <a:pt x="10795" y="27254"/>
                  </a:cubicBezTo>
                  <a:cubicBezTo>
                    <a:pt x="10943" y="27624"/>
                    <a:pt x="11091" y="28030"/>
                    <a:pt x="11239" y="28437"/>
                  </a:cubicBezTo>
                  <a:cubicBezTo>
                    <a:pt x="11313" y="28696"/>
                    <a:pt x="11424" y="28955"/>
                    <a:pt x="11498" y="29213"/>
                  </a:cubicBezTo>
                  <a:cubicBezTo>
                    <a:pt x="11572" y="29509"/>
                    <a:pt x="11646" y="29768"/>
                    <a:pt x="11720" y="30027"/>
                  </a:cubicBezTo>
                  <a:cubicBezTo>
                    <a:pt x="11831" y="30544"/>
                    <a:pt x="11978" y="31062"/>
                    <a:pt x="12089" y="31579"/>
                  </a:cubicBezTo>
                  <a:cubicBezTo>
                    <a:pt x="12163" y="31949"/>
                    <a:pt x="12237" y="32282"/>
                    <a:pt x="12274" y="32615"/>
                  </a:cubicBezTo>
                  <a:cubicBezTo>
                    <a:pt x="12126" y="32245"/>
                    <a:pt x="11757" y="31505"/>
                    <a:pt x="11720" y="31432"/>
                  </a:cubicBezTo>
                  <a:cubicBezTo>
                    <a:pt x="11183" y="30593"/>
                    <a:pt x="9793" y="29358"/>
                    <a:pt x="8657" y="29358"/>
                  </a:cubicBezTo>
                  <a:cubicBezTo>
                    <a:pt x="8541" y="29358"/>
                    <a:pt x="8428" y="29371"/>
                    <a:pt x="8318" y="29398"/>
                  </a:cubicBezTo>
                  <a:cubicBezTo>
                    <a:pt x="7468" y="29583"/>
                    <a:pt x="7098" y="30507"/>
                    <a:pt x="7394" y="31284"/>
                  </a:cubicBezTo>
                  <a:cubicBezTo>
                    <a:pt x="7690" y="32097"/>
                    <a:pt x="8614" y="32615"/>
                    <a:pt x="9354" y="32836"/>
                  </a:cubicBezTo>
                  <a:cubicBezTo>
                    <a:pt x="9658" y="32929"/>
                    <a:pt x="10095" y="32960"/>
                    <a:pt x="10542" y="32960"/>
                  </a:cubicBezTo>
                  <a:cubicBezTo>
                    <a:pt x="11345" y="32960"/>
                    <a:pt x="12182" y="32860"/>
                    <a:pt x="12348" y="32836"/>
                  </a:cubicBezTo>
                  <a:cubicBezTo>
                    <a:pt x="12459" y="33391"/>
                    <a:pt x="12570" y="33946"/>
                    <a:pt x="12644" y="34463"/>
                  </a:cubicBezTo>
                  <a:cubicBezTo>
                    <a:pt x="12977" y="36275"/>
                    <a:pt x="13162" y="37791"/>
                    <a:pt x="13272" y="38826"/>
                  </a:cubicBezTo>
                  <a:cubicBezTo>
                    <a:pt x="13309" y="39011"/>
                    <a:pt x="13309" y="39195"/>
                    <a:pt x="13346" y="39343"/>
                  </a:cubicBezTo>
                  <a:lnTo>
                    <a:pt x="9686" y="39343"/>
                  </a:lnTo>
                  <a:lnTo>
                    <a:pt x="11017" y="65297"/>
                  </a:lnTo>
                  <a:lnTo>
                    <a:pt x="17228" y="65297"/>
                  </a:lnTo>
                  <a:lnTo>
                    <a:pt x="18559" y="39343"/>
                  </a:lnTo>
                  <a:lnTo>
                    <a:pt x="15158" y="39343"/>
                  </a:lnTo>
                  <a:lnTo>
                    <a:pt x="15232" y="39195"/>
                  </a:lnTo>
                  <a:cubicBezTo>
                    <a:pt x="15712" y="38234"/>
                    <a:pt x="16341" y="36829"/>
                    <a:pt x="17043" y="35129"/>
                  </a:cubicBezTo>
                  <a:cubicBezTo>
                    <a:pt x="17265" y="34574"/>
                    <a:pt x="17487" y="34019"/>
                    <a:pt x="17746" y="33391"/>
                  </a:cubicBezTo>
                  <a:cubicBezTo>
                    <a:pt x="17924" y="33450"/>
                    <a:pt x="19154" y="33701"/>
                    <a:pt x="20090" y="33701"/>
                  </a:cubicBezTo>
                  <a:cubicBezTo>
                    <a:pt x="20318" y="33701"/>
                    <a:pt x="20529" y="33686"/>
                    <a:pt x="20704" y="33650"/>
                  </a:cubicBezTo>
                  <a:cubicBezTo>
                    <a:pt x="21480" y="33465"/>
                    <a:pt x="22441" y="33021"/>
                    <a:pt x="22774" y="32245"/>
                  </a:cubicBezTo>
                  <a:cubicBezTo>
                    <a:pt x="23144" y="31469"/>
                    <a:pt x="22811" y="30544"/>
                    <a:pt x="21997" y="30248"/>
                  </a:cubicBezTo>
                  <a:cubicBezTo>
                    <a:pt x="21860" y="30204"/>
                    <a:pt x="21713" y="30184"/>
                    <a:pt x="21561" y="30184"/>
                  </a:cubicBezTo>
                  <a:cubicBezTo>
                    <a:pt x="20442" y="30184"/>
                    <a:pt x="19001" y="31279"/>
                    <a:pt x="18448" y="32060"/>
                  </a:cubicBezTo>
                  <a:cubicBezTo>
                    <a:pt x="18411" y="32097"/>
                    <a:pt x="18079" y="32689"/>
                    <a:pt x="17857" y="33095"/>
                  </a:cubicBezTo>
                  <a:cubicBezTo>
                    <a:pt x="17931" y="32836"/>
                    <a:pt x="18042" y="32615"/>
                    <a:pt x="18116" y="32356"/>
                  </a:cubicBezTo>
                  <a:cubicBezTo>
                    <a:pt x="18300" y="31838"/>
                    <a:pt x="18485" y="31358"/>
                    <a:pt x="18670" y="30803"/>
                  </a:cubicBezTo>
                  <a:cubicBezTo>
                    <a:pt x="18744" y="30544"/>
                    <a:pt x="18818" y="30285"/>
                    <a:pt x="18892" y="29990"/>
                  </a:cubicBezTo>
                  <a:cubicBezTo>
                    <a:pt x="18966" y="29731"/>
                    <a:pt x="19040" y="29435"/>
                    <a:pt x="19114" y="29176"/>
                  </a:cubicBezTo>
                  <a:cubicBezTo>
                    <a:pt x="19262" y="28511"/>
                    <a:pt x="19410" y="27845"/>
                    <a:pt x="19520" y="27143"/>
                  </a:cubicBezTo>
                  <a:cubicBezTo>
                    <a:pt x="19949" y="27321"/>
                    <a:pt x="21412" y="27810"/>
                    <a:pt x="22244" y="27810"/>
                  </a:cubicBezTo>
                  <a:cubicBezTo>
                    <a:pt x="22274" y="27810"/>
                    <a:pt x="22302" y="27810"/>
                    <a:pt x="22330" y="27808"/>
                  </a:cubicBezTo>
                  <a:cubicBezTo>
                    <a:pt x="23107" y="27734"/>
                    <a:pt x="24142" y="27439"/>
                    <a:pt x="24585" y="26736"/>
                  </a:cubicBezTo>
                  <a:cubicBezTo>
                    <a:pt x="25066" y="26034"/>
                    <a:pt x="24881" y="25073"/>
                    <a:pt x="24105" y="24666"/>
                  </a:cubicBezTo>
                  <a:cubicBezTo>
                    <a:pt x="23888" y="24554"/>
                    <a:pt x="23637" y="24505"/>
                    <a:pt x="23368" y="24505"/>
                  </a:cubicBezTo>
                  <a:cubicBezTo>
                    <a:pt x="22303" y="24505"/>
                    <a:pt x="20953" y="25266"/>
                    <a:pt x="20334" y="25886"/>
                  </a:cubicBezTo>
                  <a:cubicBezTo>
                    <a:pt x="20297" y="25923"/>
                    <a:pt x="19816" y="26551"/>
                    <a:pt x="19557" y="26884"/>
                  </a:cubicBezTo>
                  <a:cubicBezTo>
                    <a:pt x="19594" y="26477"/>
                    <a:pt x="19668" y="26071"/>
                    <a:pt x="19742" y="25664"/>
                  </a:cubicBezTo>
                  <a:cubicBezTo>
                    <a:pt x="19890" y="24444"/>
                    <a:pt x="20001" y="23224"/>
                    <a:pt x="20112" y="22004"/>
                  </a:cubicBezTo>
                  <a:cubicBezTo>
                    <a:pt x="20149" y="21634"/>
                    <a:pt x="20186" y="21265"/>
                    <a:pt x="20223" y="20895"/>
                  </a:cubicBezTo>
                  <a:cubicBezTo>
                    <a:pt x="20367" y="20967"/>
                    <a:pt x="22121" y="21599"/>
                    <a:pt x="23067" y="21599"/>
                  </a:cubicBezTo>
                  <a:cubicBezTo>
                    <a:pt x="23093" y="21599"/>
                    <a:pt x="23119" y="21598"/>
                    <a:pt x="23144" y="21597"/>
                  </a:cubicBezTo>
                  <a:cubicBezTo>
                    <a:pt x="23920" y="21523"/>
                    <a:pt x="24955" y="21228"/>
                    <a:pt x="25399" y="20525"/>
                  </a:cubicBezTo>
                  <a:cubicBezTo>
                    <a:pt x="25879" y="19823"/>
                    <a:pt x="25695" y="18825"/>
                    <a:pt x="24918" y="18418"/>
                  </a:cubicBezTo>
                  <a:cubicBezTo>
                    <a:pt x="24707" y="18309"/>
                    <a:pt x="24463" y="18261"/>
                    <a:pt x="24201" y="18261"/>
                  </a:cubicBezTo>
                  <a:cubicBezTo>
                    <a:pt x="23133" y="18261"/>
                    <a:pt x="21771" y="19051"/>
                    <a:pt x="21147" y="19675"/>
                  </a:cubicBezTo>
                  <a:cubicBezTo>
                    <a:pt x="21110" y="19712"/>
                    <a:pt x="20408" y="20599"/>
                    <a:pt x="20223" y="20821"/>
                  </a:cubicBezTo>
                  <a:cubicBezTo>
                    <a:pt x="20334" y="20008"/>
                    <a:pt x="20408" y="19194"/>
                    <a:pt x="20556" y="18418"/>
                  </a:cubicBezTo>
                  <a:cubicBezTo>
                    <a:pt x="20704" y="17309"/>
                    <a:pt x="20925" y="16237"/>
                    <a:pt x="21221" y="15201"/>
                  </a:cubicBezTo>
                  <a:cubicBezTo>
                    <a:pt x="21293" y="15237"/>
                    <a:pt x="23120" y="15905"/>
                    <a:pt x="24069" y="15905"/>
                  </a:cubicBezTo>
                  <a:cubicBezTo>
                    <a:pt x="24094" y="15905"/>
                    <a:pt x="24118" y="15905"/>
                    <a:pt x="24142" y="15904"/>
                  </a:cubicBezTo>
                  <a:cubicBezTo>
                    <a:pt x="24955" y="15830"/>
                    <a:pt x="25990" y="15534"/>
                    <a:pt x="26434" y="14832"/>
                  </a:cubicBezTo>
                  <a:cubicBezTo>
                    <a:pt x="26915" y="14129"/>
                    <a:pt x="26730" y="13131"/>
                    <a:pt x="25953" y="12761"/>
                  </a:cubicBezTo>
                  <a:cubicBezTo>
                    <a:pt x="25732" y="12639"/>
                    <a:pt x="25474" y="12586"/>
                    <a:pt x="25198" y="12586"/>
                  </a:cubicBezTo>
                  <a:cubicBezTo>
                    <a:pt x="24136" y="12586"/>
                    <a:pt x="22798" y="13365"/>
                    <a:pt x="22182" y="13981"/>
                  </a:cubicBezTo>
                  <a:cubicBezTo>
                    <a:pt x="22145" y="14018"/>
                    <a:pt x="21369" y="14980"/>
                    <a:pt x="21258" y="15164"/>
                  </a:cubicBezTo>
                  <a:cubicBezTo>
                    <a:pt x="21258" y="15090"/>
                    <a:pt x="21295" y="15017"/>
                    <a:pt x="21295" y="14980"/>
                  </a:cubicBezTo>
                  <a:cubicBezTo>
                    <a:pt x="21628" y="13870"/>
                    <a:pt x="22071" y="12872"/>
                    <a:pt x="22552" y="11948"/>
                  </a:cubicBezTo>
                  <a:cubicBezTo>
                    <a:pt x="22848" y="11393"/>
                    <a:pt x="23144" y="10913"/>
                    <a:pt x="23439" y="10432"/>
                  </a:cubicBezTo>
                  <a:cubicBezTo>
                    <a:pt x="23772" y="10617"/>
                    <a:pt x="25362" y="11356"/>
                    <a:pt x="26212" y="11393"/>
                  </a:cubicBezTo>
                  <a:cubicBezTo>
                    <a:pt x="26274" y="11396"/>
                    <a:pt x="26337" y="11398"/>
                    <a:pt x="26402" y="11398"/>
                  </a:cubicBezTo>
                  <a:cubicBezTo>
                    <a:pt x="27150" y="11398"/>
                    <a:pt x="28068" y="11193"/>
                    <a:pt x="28578" y="10580"/>
                  </a:cubicBezTo>
                  <a:cubicBezTo>
                    <a:pt x="29096" y="9952"/>
                    <a:pt x="29059" y="8953"/>
                    <a:pt x="28319" y="8473"/>
                  </a:cubicBezTo>
                  <a:cubicBezTo>
                    <a:pt x="28057" y="8298"/>
                    <a:pt x="27723" y="8225"/>
                    <a:pt x="27357" y="8225"/>
                  </a:cubicBezTo>
                  <a:cubicBezTo>
                    <a:pt x="26333" y="8225"/>
                    <a:pt x="25064" y="8796"/>
                    <a:pt x="24438" y="9286"/>
                  </a:cubicBezTo>
                  <a:cubicBezTo>
                    <a:pt x="24401" y="9323"/>
                    <a:pt x="23957" y="9730"/>
                    <a:pt x="23661" y="10062"/>
                  </a:cubicBezTo>
                  <a:cubicBezTo>
                    <a:pt x="23809" y="9841"/>
                    <a:pt x="23957" y="9619"/>
                    <a:pt x="24068" y="9397"/>
                  </a:cubicBezTo>
                  <a:cubicBezTo>
                    <a:pt x="24585" y="8658"/>
                    <a:pt x="25103" y="7992"/>
                    <a:pt x="25547" y="7401"/>
                  </a:cubicBezTo>
                  <a:cubicBezTo>
                    <a:pt x="25805" y="7068"/>
                    <a:pt x="26064" y="6772"/>
                    <a:pt x="26286" y="6513"/>
                  </a:cubicBezTo>
                  <a:cubicBezTo>
                    <a:pt x="26730" y="6476"/>
                    <a:pt x="28430" y="6439"/>
                    <a:pt x="29170" y="6070"/>
                  </a:cubicBezTo>
                  <a:cubicBezTo>
                    <a:pt x="29909" y="5737"/>
                    <a:pt x="30760" y="5108"/>
                    <a:pt x="30907" y="4258"/>
                  </a:cubicBezTo>
                  <a:cubicBezTo>
                    <a:pt x="31092" y="3445"/>
                    <a:pt x="30575" y="2594"/>
                    <a:pt x="29724" y="2483"/>
                  </a:cubicBezTo>
                  <a:cubicBezTo>
                    <a:pt x="29685" y="2480"/>
                    <a:pt x="29646" y="2478"/>
                    <a:pt x="29607" y="2478"/>
                  </a:cubicBezTo>
                  <a:cubicBezTo>
                    <a:pt x="28415" y="2478"/>
                    <a:pt x="27085" y="4067"/>
                    <a:pt x="26656" y="4997"/>
                  </a:cubicBezTo>
                  <a:cubicBezTo>
                    <a:pt x="26619" y="5108"/>
                    <a:pt x="26175" y="6513"/>
                    <a:pt x="26175" y="6513"/>
                  </a:cubicBezTo>
                  <a:lnTo>
                    <a:pt x="26212" y="6513"/>
                  </a:lnTo>
                  <a:cubicBezTo>
                    <a:pt x="25990" y="6772"/>
                    <a:pt x="25732" y="7031"/>
                    <a:pt x="25473" y="7364"/>
                  </a:cubicBezTo>
                  <a:cubicBezTo>
                    <a:pt x="25029" y="7918"/>
                    <a:pt x="24511" y="8584"/>
                    <a:pt x="23957" y="9323"/>
                  </a:cubicBezTo>
                  <a:cubicBezTo>
                    <a:pt x="23439" y="10099"/>
                    <a:pt x="22885" y="10913"/>
                    <a:pt x="22404" y="11837"/>
                  </a:cubicBezTo>
                  <a:cubicBezTo>
                    <a:pt x="21887" y="12798"/>
                    <a:pt x="21406" y="13797"/>
                    <a:pt x="21036" y="14906"/>
                  </a:cubicBezTo>
                  <a:lnTo>
                    <a:pt x="21036" y="14943"/>
                  </a:lnTo>
                  <a:cubicBezTo>
                    <a:pt x="21036" y="14573"/>
                    <a:pt x="21036" y="13575"/>
                    <a:pt x="20999" y="13501"/>
                  </a:cubicBezTo>
                  <a:cubicBezTo>
                    <a:pt x="20888" y="12429"/>
                    <a:pt x="19964" y="10432"/>
                    <a:pt x="18781" y="10210"/>
                  </a:cubicBezTo>
                  <a:cubicBezTo>
                    <a:pt x="18701" y="10196"/>
                    <a:pt x="18622" y="10190"/>
                    <a:pt x="18544" y="10190"/>
                  </a:cubicBezTo>
                  <a:cubicBezTo>
                    <a:pt x="17797" y="10190"/>
                    <a:pt x="17184" y="10808"/>
                    <a:pt x="17117" y="11578"/>
                  </a:cubicBezTo>
                  <a:cubicBezTo>
                    <a:pt x="17043" y="12429"/>
                    <a:pt x="17672" y="13279"/>
                    <a:pt x="18263" y="13797"/>
                  </a:cubicBezTo>
                  <a:cubicBezTo>
                    <a:pt x="18966" y="14425"/>
                    <a:pt x="20851" y="15017"/>
                    <a:pt x="20999" y="15054"/>
                  </a:cubicBezTo>
                  <a:cubicBezTo>
                    <a:pt x="20667" y="16089"/>
                    <a:pt x="20408" y="17198"/>
                    <a:pt x="20186" y="18344"/>
                  </a:cubicBezTo>
                  <a:cubicBezTo>
                    <a:pt x="20075" y="19009"/>
                    <a:pt x="20001" y="19638"/>
                    <a:pt x="19890" y="20303"/>
                  </a:cubicBezTo>
                  <a:cubicBezTo>
                    <a:pt x="19890" y="20008"/>
                    <a:pt x="19890" y="19712"/>
                    <a:pt x="19890" y="19675"/>
                  </a:cubicBezTo>
                  <a:cubicBezTo>
                    <a:pt x="19742" y="18603"/>
                    <a:pt x="18855" y="16606"/>
                    <a:pt x="17672" y="16421"/>
                  </a:cubicBezTo>
                  <a:cubicBezTo>
                    <a:pt x="17571" y="16400"/>
                    <a:pt x="17472" y="16390"/>
                    <a:pt x="17377" y="16390"/>
                  </a:cubicBezTo>
                  <a:cubicBezTo>
                    <a:pt x="16633" y="16390"/>
                    <a:pt x="16074" y="16999"/>
                    <a:pt x="16008" y="17752"/>
                  </a:cubicBezTo>
                  <a:cubicBezTo>
                    <a:pt x="15934" y="18603"/>
                    <a:pt x="16563" y="19453"/>
                    <a:pt x="17154" y="20008"/>
                  </a:cubicBezTo>
                  <a:cubicBezTo>
                    <a:pt x="17746" y="20525"/>
                    <a:pt x="19373" y="21080"/>
                    <a:pt x="19779" y="21191"/>
                  </a:cubicBezTo>
                  <a:cubicBezTo>
                    <a:pt x="19742" y="21449"/>
                    <a:pt x="19705" y="21708"/>
                    <a:pt x="19705" y="21967"/>
                  </a:cubicBezTo>
                  <a:cubicBezTo>
                    <a:pt x="19557" y="23187"/>
                    <a:pt x="19410" y="24407"/>
                    <a:pt x="19225" y="25590"/>
                  </a:cubicBezTo>
                  <a:cubicBezTo>
                    <a:pt x="19188" y="25997"/>
                    <a:pt x="19077" y="26404"/>
                    <a:pt x="19003" y="26810"/>
                  </a:cubicBezTo>
                  <a:cubicBezTo>
                    <a:pt x="19003" y="26551"/>
                    <a:pt x="19003" y="26330"/>
                    <a:pt x="19003" y="26293"/>
                  </a:cubicBezTo>
                  <a:cubicBezTo>
                    <a:pt x="18855" y="25220"/>
                    <a:pt x="17968" y="23224"/>
                    <a:pt x="16785" y="23002"/>
                  </a:cubicBezTo>
                  <a:cubicBezTo>
                    <a:pt x="16704" y="22988"/>
                    <a:pt x="16625" y="22982"/>
                    <a:pt x="16547" y="22982"/>
                  </a:cubicBezTo>
                  <a:cubicBezTo>
                    <a:pt x="15800" y="22982"/>
                    <a:pt x="15188" y="23597"/>
                    <a:pt x="15121" y="24333"/>
                  </a:cubicBezTo>
                  <a:cubicBezTo>
                    <a:pt x="15047" y="25183"/>
                    <a:pt x="15676" y="26034"/>
                    <a:pt x="16267" y="26588"/>
                  </a:cubicBezTo>
                  <a:cubicBezTo>
                    <a:pt x="16859" y="27106"/>
                    <a:pt x="18337" y="27624"/>
                    <a:pt x="18818" y="27771"/>
                  </a:cubicBezTo>
                  <a:cubicBezTo>
                    <a:pt x="18744" y="28178"/>
                    <a:pt x="18670" y="28622"/>
                    <a:pt x="18559" y="29028"/>
                  </a:cubicBezTo>
                  <a:cubicBezTo>
                    <a:pt x="18485" y="29287"/>
                    <a:pt x="18411" y="29546"/>
                    <a:pt x="18337" y="29842"/>
                  </a:cubicBezTo>
                  <a:cubicBezTo>
                    <a:pt x="18226" y="30101"/>
                    <a:pt x="18153" y="30359"/>
                    <a:pt x="18079" y="30618"/>
                  </a:cubicBezTo>
                  <a:cubicBezTo>
                    <a:pt x="17894" y="31136"/>
                    <a:pt x="17709" y="31653"/>
                    <a:pt x="17524" y="32134"/>
                  </a:cubicBezTo>
                  <a:cubicBezTo>
                    <a:pt x="17376" y="32467"/>
                    <a:pt x="17265" y="32762"/>
                    <a:pt x="17117" y="33095"/>
                  </a:cubicBezTo>
                  <a:cubicBezTo>
                    <a:pt x="17191" y="32689"/>
                    <a:pt x="17302" y="31875"/>
                    <a:pt x="17302" y="31801"/>
                  </a:cubicBezTo>
                  <a:cubicBezTo>
                    <a:pt x="17302" y="31062"/>
                    <a:pt x="17080" y="29916"/>
                    <a:pt x="16563" y="29102"/>
                  </a:cubicBezTo>
                  <a:cubicBezTo>
                    <a:pt x="16563" y="28991"/>
                    <a:pt x="16563" y="28881"/>
                    <a:pt x="16526" y="28770"/>
                  </a:cubicBezTo>
                  <a:cubicBezTo>
                    <a:pt x="16430" y="28068"/>
                    <a:pt x="15840" y="27505"/>
                    <a:pt x="15134" y="27505"/>
                  </a:cubicBezTo>
                  <a:cubicBezTo>
                    <a:pt x="15021" y="27505"/>
                    <a:pt x="14905" y="27519"/>
                    <a:pt x="14788" y="27550"/>
                  </a:cubicBezTo>
                  <a:cubicBezTo>
                    <a:pt x="13605" y="27882"/>
                    <a:pt x="12866" y="29916"/>
                    <a:pt x="12829" y="30988"/>
                  </a:cubicBezTo>
                  <a:cubicBezTo>
                    <a:pt x="12829" y="31062"/>
                    <a:pt x="12866" y="31764"/>
                    <a:pt x="12903" y="32208"/>
                  </a:cubicBezTo>
                  <a:cubicBezTo>
                    <a:pt x="12829" y="31949"/>
                    <a:pt x="12792" y="31690"/>
                    <a:pt x="12718" y="31432"/>
                  </a:cubicBezTo>
                  <a:cubicBezTo>
                    <a:pt x="12607" y="30914"/>
                    <a:pt x="12459" y="30396"/>
                    <a:pt x="12311" y="29842"/>
                  </a:cubicBezTo>
                  <a:cubicBezTo>
                    <a:pt x="12237" y="29583"/>
                    <a:pt x="12126" y="29324"/>
                    <a:pt x="12052" y="29065"/>
                  </a:cubicBezTo>
                  <a:cubicBezTo>
                    <a:pt x="11978" y="28770"/>
                    <a:pt x="11868" y="28511"/>
                    <a:pt x="11794" y="28252"/>
                  </a:cubicBezTo>
                  <a:cubicBezTo>
                    <a:pt x="11535" y="27587"/>
                    <a:pt x="11276" y="26958"/>
                    <a:pt x="11017" y="26330"/>
                  </a:cubicBezTo>
                  <a:cubicBezTo>
                    <a:pt x="11461" y="26219"/>
                    <a:pt x="13051" y="25812"/>
                    <a:pt x="13716" y="25331"/>
                  </a:cubicBezTo>
                  <a:cubicBezTo>
                    <a:pt x="14345" y="24851"/>
                    <a:pt x="15010" y="24037"/>
                    <a:pt x="15010" y="23187"/>
                  </a:cubicBezTo>
                  <a:cubicBezTo>
                    <a:pt x="15010" y="22378"/>
                    <a:pt x="14408" y="21703"/>
                    <a:pt x="13585" y="21703"/>
                  </a:cubicBezTo>
                  <a:cubicBezTo>
                    <a:pt x="13543" y="21703"/>
                    <a:pt x="13500" y="21705"/>
                    <a:pt x="13457" y="21708"/>
                  </a:cubicBezTo>
                  <a:cubicBezTo>
                    <a:pt x="12274" y="21856"/>
                    <a:pt x="11202" y="23779"/>
                    <a:pt x="11017" y="24814"/>
                  </a:cubicBezTo>
                  <a:cubicBezTo>
                    <a:pt x="10980" y="24888"/>
                    <a:pt x="10906" y="25664"/>
                    <a:pt x="10869" y="26108"/>
                  </a:cubicBezTo>
                  <a:cubicBezTo>
                    <a:pt x="10721" y="25701"/>
                    <a:pt x="10537" y="25331"/>
                    <a:pt x="10352" y="24962"/>
                  </a:cubicBezTo>
                  <a:cubicBezTo>
                    <a:pt x="9834" y="23890"/>
                    <a:pt x="9243" y="22817"/>
                    <a:pt x="8651" y="21708"/>
                  </a:cubicBezTo>
                  <a:cubicBezTo>
                    <a:pt x="8503" y="21376"/>
                    <a:pt x="8318" y="21043"/>
                    <a:pt x="8134" y="20710"/>
                  </a:cubicBezTo>
                  <a:cubicBezTo>
                    <a:pt x="8318" y="20673"/>
                    <a:pt x="10241" y="20229"/>
                    <a:pt x="10943" y="19675"/>
                  </a:cubicBezTo>
                  <a:cubicBezTo>
                    <a:pt x="11572" y="19194"/>
                    <a:pt x="12274" y="18381"/>
                    <a:pt x="12274" y="17531"/>
                  </a:cubicBezTo>
                  <a:cubicBezTo>
                    <a:pt x="12274" y="16772"/>
                    <a:pt x="11663" y="16078"/>
                    <a:pt x="10891" y="16078"/>
                  </a:cubicBezTo>
                  <a:cubicBezTo>
                    <a:pt x="10835" y="16078"/>
                    <a:pt x="10779" y="16081"/>
                    <a:pt x="10721" y="16089"/>
                  </a:cubicBezTo>
                  <a:cubicBezTo>
                    <a:pt x="9501" y="16200"/>
                    <a:pt x="8466" y="18122"/>
                    <a:pt x="8244" y="19194"/>
                  </a:cubicBezTo>
                  <a:cubicBezTo>
                    <a:pt x="8244" y="19268"/>
                    <a:pt x="8134" y="20377"/>
                    <a:pt x="8134" y="20673"/>
                  </a:cubicBezTo>
                  <a:cubicBezTo>
                    <a:pt x="7727" y="19934"/>
                    <a:pt x="7357" y="19194"/>
                    <a:pt x="7024" y="18455"/>
                  </a:cubicBezTo>
                  <a:cubicBezTo>
                    <a:pt x="6581" y="17457"/>
                    <a:pt x="6174" y="16421"/>
                    <a:pt x="5841" y="15423"/>
                  </a:cubicBezTo>
                  <a:cubicBezTo>
                    <a:pt x="5915" y="15386"/>
                    <a:pt x="7912" y="14943"/>
                    <a:pt x="8651" y="14388"/>
                  </a:cubicBezTo>
                  <a:cubicBezTo>
                    <a:pt x="9317" y="13870"/>
                    <a:pt x="9982" y="13094"/>
                    <a:pt x="9982" y="12244"/>
                  </a:cubicBezTo>
                  <a:cubicBezTo>
                    <a:pt x="9982" y="11451"/>
                    <a:pt x="9403" y="10754"/>
                    <a:pt x="8605" y="10754"/>
                  </a:cubicBezTo>
                  <a:cubicBezTo>
                    <a:pt x="8548" y="10754"/>
                    <a:pt x="8489" y="10757"/>
                    <a:pt x="8429" y="10765"/>
                  </a:cubicBezTo>
                  <a:cubicBezTo>
                    <a:pt x="7209" y="10876"/>
                    <a:pt x="6174" y="12798"/>
                    <a:pt x="5952" y="13870"/>
                  </a:cubicBezTo>
                  <a:cubicBezTo>
                    <a:pt x="5952" y="13944"/>
                    <a:pt x="5841" y="15164"/>
                    <a:pt x="5841" y="15386"/>
                  </a:cubicBezTo>
                  <a:cubicBezTo>
                    <a:pt x="5804" y="15312"/>
                    <a:pt x="5804" y="15238"/>
                    <a:pt x="5767" y="15201"/>
                  </a:cubicBezTo>
                  <a:cubicBezTo>
                    <a:pt x="5435" y="14092"/>
                    <a:pt x="5287" y="13020"/>
                    <a:pt x="5176" y="11985"/>
                  </a:cubicBezTo>
                  <a:cubicBezTo>
                    <a:pt x="5102" y="11356"/>
                    <a:pt x="5065" y="10802"/>
                    <a:pt x="5028" y="10210"/>
                  </a:cubicBezTo>
                  <a:cubicBezTo>
                    <a:pt x="5435" y="10173"/>
                    <a:pt x="7172" y="9952"/>
                    <a:pt x="7875" y="9508"/>
                  </a:cubicBezTo>
                  <a:cubicBezTo>
                    <a:pt x="8577" y="9101"/>
                    <a:pt x="9354" y="8362"/>
                    <a:pt x="9427" y="7511"/>
                  </a:cubicBezTo>
                  <a:cubicBezTo>
                    <a:pt x="9501" y="6698"/>
                    <a:pt x="8910" y="5885"/>
                    <a:pt x="8060" y="5885"/>
                  </a:cubicBezTo>
                  <a:cubicBezTo>
                    <a:pt x="6840" y="5885"/>
                    <a:pt x="5583" y="7696"/>
                    <a:pt x="5250" y="8695"/>
                  </a:cubicBezTo>
                  <a:cubicBezTo>
                    <a:pt x="5250" y="8768"/>
                    <a:pt x="5102" y="9360"/>
                    <a:pt x="5028" y="9804"/>
                  </a:cubicBezTo>
                  <a:cubicBezTo>
                    <a:pt x="5028" y="9545"/>
                    <a:pt x="5028" y="9286"/>
                    <a:pt x="5028" y="9027"/>
                  </a:cubicBezTo>
                  <a:cubicBezTo>
                    <a:pt x="5028" y="8103"/>
                    <a:pt x="5102" y="7253"/>
                    <a:pt x="5139" y="6513"/>
                  </a:cubicBezTo>
                  <a:cubicBezTo>
                    <a:pt x="5176" y="6107"/>
                    <a:pt x="5213" y="5737"/>
                    <a:pt x="5250" y="5367"/>
                  </a:cubicBezTo>
                  <a:cubicBezTo>
                    <a:pt x="5620" y="5145"/>
                    <a:pt x="7024" y="4147"/>
                    <a:pt x="7431" y="3445"/>
                  </a:cubicBezTo>
                  <a:cubicBezTo>
                    <a:pt x="7875" y="2742"/>
                    <a:pt x="8207" y="1744"/>
                    <a:pt x="7912" y="968"/>
                  </a:cubicBezTo>
                  <a:cubicBezTo>
                    <a:pt x="7665" y="393"/>
                    <a:pt x="7115" y="0"/>
                    <a:pt x="65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51"/>
            <p:cNvSpPr/>
            <p:nvPr/>
          </p:nvSpPr>
          <p:spPr>
            <a:xfrm>
              <a:off x="1174425" y="3532200"/>
              <a:ext cx="91525" cy="134975"/>
            </a:xfrm>
            <a:custGeom>
              <a:avLst/>
              <a:gdLst/>
              <a:ahLst/>
              <a:cxnLst/>
              <a:rect l="l" t="t" r="r" b="b"/>
              <a:pathLst>
                <a:path w="3661" h="5399" extrusionOk="0">
                  <a:moveTo>
                    <a:pt x="1633" y="1"/>
                  </a:moveTo>
                  <a:cubicBezTo>
                    <a:pt x="1052" y="1"/>
                    <a:pt x="518" y="417"/>
                    <a:pt x="297" y="999"/>
                  </a:cubicBezTo>
                  <a:cubicBezTo>
                    <a:pt x="1" y="1812"/>
                    <a:pt x="371" y="2773"/>
                    <a:pt x="814" y="3476"/>
                  </a:cubicBezTo>
                  <a:cubicBezTo>
                    <a:pt x="1332" y="4252"/>
                    <a:pt x="3106" y="5398"/>
                    <a:pt x="3106" y="5398"/>
                  </a:cubicBezTo>
                  <a:cubicBezTo>
                    <a:pt x="3143" y="5398"/>
                    <a:pt x="3513" y="3993"/>
                    <a:pt x="3513" y="3883"/>
                  </a:cubicBezTo>
                  <a:cubicBezTo>
                    <a:pt x="3661" y="2810"/>
                    <a:pt x="3328" y="666"/>
                    <a:pt x="2219" y="149"/>
                  </a:cubicBezTo>
                  <a:cubicBezTo>
                    <a:pt x="2025" y="47"/>
                    <a:pt x="1826" y="1"/>
                    <a:pt x="16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51"/>
            <p:cNvSpPr/>
            <p:nvPr/>
          </p:nvSpPr>
          <p:spPr>
            <a:xfrm>
              <a:off x="4182000" y="4206925"/>
              <a:ext cx="147900" cy="871025"/>
            </a:xfrm>
            <a:custGeom>
              <a:avLst/>
              <a:gdLst/>
              <a:ahLst/>
              <a:cxnLst/>
              <a:rect l="l" t="t" r="r" b="b"/>
              <a:pathLst>
                <a:path w="5916" h="34841" extrusionOk="0">
                  <a:moveTo>
                    <a:pt x="2551" y="0"/>
                  </a:moveTo>
                  <a:lnTo>
                    <a:pt x="0" y="555"/>
                  </a:lnTo>
                  <a:lnTo>
                    <a:pt x="4769" y="34346"/>
                  </a:lnTo>
                  <a:cubicBezTo>
                    <a:pt x="4802" y="34635"/>
                    <a:pt x="5057" y="34841"/>
                    <a:pt x="5342" y="34841"/>
                  </a:cubicBezTo>
                  <a:cubicBezTo>
                    <a:pt x="5385" y="34841"/>
                    <a:pt x="5428" y="34836"/>
                    <a:pt x="5472" y="34827"/>
                  </a:cubicBezTo>
                  <a:cubicBezTo>
                    <a:pt x="5731" y="34790"/>
                    <a:pt x="5915" y="34531"/>
                    <a:pt x="5878" y="34235"/>
                  </a:cubicBezTo>
                  <a:lnTo>
                    <a:pt x="25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51"/>
            <p:cNvSpPr/>
            <p:nvPr/>
          </p:nvSpPr>
          <p:spPr>
            <a:xfrm>
              <a:off x="4173675" y="4199525"/>
              <a:ext cx="163625" cy="886400"/>
            </a:xfrm>
            <a:custGeom>
              <a:avLst/>
              <a:gdLst/>
              <a:ahLst/>
              <a:cxnLst/>
              <a:rect l="l" t="t" r="r" b="b"/>
              <a:pathLst>
                <a:path w="6545" h="35456" extrusionOk="0">
                  <a:moveTo>
                    <a:pt x="2588" y="703"/>
                  </a:moveTo>
                  <a:lnTo>
                    <a:pt x="5916" y="34568"/>
                  </a:lnTo>
                  <a:cubicBezTo>
                    <a:pt x="5916" y="34716"/>
                    <a:pt x="5842" y="34790"/>
                    <a:pt x="5731" y="34827"/>
                  </a:cubicBezTo>
                  <a:lnTo>
                    <a:pt x="5657" y="34827"/>
                  </a:lnTo>
                  <a:cubicBezTo>
                    <a:pt x="5546" y="34827"/>
                    <a:pt x="5398" y="34753"/>
                    <a:pt x="5398" y="34605"/>
                  </a:cubicBezTo>
                  <a:lnTo>
                    <a:pt x="673" y="1125"/>
                  </a:lnTo>
                  <a:lnTo>
                    <a:pt x="673" y="1125"/>
                  </a:lnTo>
                  <a:lnTo>
                    <a:pt x="2588" y="703"/>
                  </a:lnTo>
                  <a:close/>
                  <a:moveTo>
                    <a:pt x="2810" y="0"/>
                  </a:moveTo>
                  <a:lnTo>
                    <a:pt x="259" y="555"/>
                  </a:lnTo>
                  <a:cubicBezTo>
                    <a:pt x="111" y="592"/>
                    <a:pt x="0" y="740"/>
                    <a:pt x="37" y="925"/>
                  </a:cubicBezTo>
                  <a:lnTo>
                    <a:pt x="4770" y="34716"/>
                  </a:lnTo>
                  <a:cubicBezTo>
                    <a:pt x="4844" y="35160"/>
                    <a:pt x="5213" y="35455"/>
                    <a:pt x="5657" y="35455"/>
                  </a:cubicBezTo>
                  <a:cubicBezTo>
                    <a:pt x="5731" y="35455"/>
                    <a:pt x="5805" y="35455"/>
                    <a:pt x="5842" y="35418"/>
                  </a:cubicBezTo>
                  <a:cubicBezTo>
                    <a:pt x="6248" y="35344"/>
                    <a:pt x="6544" y="34975"/>
                    <a:pt x="6544" y="34568"/>
                  </a:cubicBezTo>
                  <a:lnTo>
                    <a:pt x="6544" y="34494"/>
                  </a:lnTo>
                  <a:lnTo>
                    <a:pt x="3180" y="296"/>
                  </a:lnTo>
                  <a:cubicBezTo>
                    <a:pt x="3180" y="185"/>
                    <a:pt x="3143" y="111"/>
                    <a:pt x="3069" y="74"/>
                  </a:cubicBezTo>
                  <a:cubicBezTo>
                    <a:pt x="2995" y="0"/>
                    <a:pt x="2884" y="0"/>
                    <a:pt x="28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51"/>
            <p:cNvSpPr/>
            <p:nvPr/>
          </p:nvSpPr>
          <p:spPr>
            <a:xfrm>
              <a:off x="3355700" y="4206925"/>
              <a:ext cx="147900" cy="871025"/>
            </a:xfrm>
            <a:custGeom>
              <a:avLst/>
              <a:gdLst/>
              <a:ahLst/>
              <a:cxnLst/>
              <a:rect l="l" t="t" r="r" b="b"/>
              <a:pathLst>
                <a:path w="5916" h="34841" extrusionOk="0">
                  <a:moveTo>
                    <a:pt x="3365" y="0"/>
                  </a:moveTo>
                  <a:lnTo>
                    <a:pt x="37" y="34235"/>
                  </a:lnTo>
                  <a:cubicBezTo>
                    <a:pt x="0" y="34531"/>
                    <a:pt x="185" y="34790"/>
                    <a:pt x="481" y="34827"/>
                  </a:cubicBezTo>
                  <a:cubicBezTo>
                    <a:pt x="520" y="34836"/>
                    <a:pt x="559" y="34841"/>
                    <a:pt x="598" y="34841"/>
                  </a:cubicBezTo>
                  <a:cubicBezTo>
                    <a:pt x="859" y="34841"/>
                    <a:pt x="1114" y="34635"/>
                    <a:pt x="1147" y="34346"/>
                  </a:cubicBezTo>
                  <a:lnTo>
                    <a:pt x="5916" y="555"/>
                  </a:lnTo>
                  <a:lnTo>
                    <a:pt x="33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51"/>
            <p:cNvSpPr/>
            <p:nvPr/>
          </p:nvSpPr>
          <p:spPr>
            <a:xfrm>
              <a:off x="3348300" y="4199525"/>
              <a:ext cx="163625" cy="886400"/>
            </a:xfrm>
            <a:custGeom>
              <a:avLst/>
              <a:gdLst/>
              <a:ahLst/>
              <a:cxnLst/>
              <a:rect l="l" t="t" r="r" b="b"/>
              <a:pathLst>
                <a:path w="6545" h="35456" extrusionOk="0">
                  <a:moveTo>
                    <a:pt x="3957" y="703"/>
                  </a:moveTo>
                  <a:lnTo>
                    <a:pt x="5872" y="1125"/>
                  </a:lnTo>
                  <a:lnTo>
                    <a:pt x="5872" y="1125"/>
                  </a:lnTo>
                  <a:lnTo>
                    <a:pt x="1147" y="34605"/>
                  </a:lnTo>
                  <a:cubicBezTo>
                    <a:pt x="1147" y="34753"/>
                    <a:pt x="1036" y="34827"/>
                    <a:pt x="888" y="34827"/>
                  </a:cubicBezTo>
                  <a:lnTo>
                    <a:pt x="851" y="34827"/>
                  </a:lnTo>
                  <a:cubicBezTo>
                    <a:pt x="703" y="34790"/>
                    <a:pt x="629" y="34716"/>
                    <a:pt x="629" y="34568"/>
                  </a:cubicBezTo>
                  <a:lnTo>
                    <a:pt x="3957" y="703"/>
                  </a:lnTo>
                  <a:close/>
                  <a:moveTo>
                    <a:pt x="3735" y="0"/>
                  </a:moveTo>
                  <a:cubicBezTo>
                    <a:pt x="3661" y="0"/>
                    <a:pt x="3550" y="0"/>
                    <a:pt x="3513" y="74"/>
                  </a:cubicBezTo>
                  <a:cubicBezTo>
                    <a:pt x="3439" y="111"/>
                    <a:pt x="3365" y="185"/>
                    <a:pt x="3365" y="296"/>
                  </a:cubicBezTo>
                  <a:lnTo>
                    <a:pt x="38" y="34494"/>
                  </a:lnTo>
                  <a:lnTo>
                    <a:pt x="1" y="34568"/>
                  </a:lnTo>
                  <a:cubicBezTo>
                    <a:pt x="1" y="34975"/>
                    <a:pt x="296" y="35344"/>
                    <a:pt x="703" y="35418"/>
                  </a:cubicBezTo>
                  <a:cubicBezTo>
                    <a:pt x="777" y="35455"/>
                    <a:pt x="814" y="35455"/>
                    <a:pt x="888" y="35455"/>
                  </a:cubicBezTo>
                  <a:cubicBezTo>
                    <a:pt x="1332" y="35455"/>
                    <a:pt x="1701" y="35160"/>
                    <a:pt x="1775" y="34716"/>
                  </a:cubicBezTo>
                  <a:lnTo>
                    <a:pt x="6508" y="925"/>
                  </a:lnTo>
                  <a:cubicBezTo>
                    <a:pt x="6544" y="740"/>
                    <a:pt x="6434" y="592"/>
                    <a:pt x="6286" y="555"/>
                  </a:cubicBezTo>
                  <a:lnTo>
                    <a:pt x="373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51"/>
            <p:cNvSpPr/>
            <p:nvPr/>
          </p:nvSpPr>
          <p:spPr>
            <a:xfrm>
              <a:off x="3415775" y="3231825"/>
              <a:ext cx="889175" cy="1075875"/>
            </a:xfrm>
            <a:custGeom>
              <a:avLst/>
              <a:gdLst/>
              <a:ahLst/>
              <a:cxnLst/>
              <a:rect l="l" t="t" r="r" b="b"/>
              <a:pathLst>
                <a:path w="35567" h="43035" extrusionOk="0">
                  <a:moveTo>
                    <a:pt x="4178" y="0"/>
                  </a:moveTo>
                  <a:cubicBezTo>
                    <a:pt x="1849" y="0"/>
                    <a:pt x="1" y="1923"/>
                    <a:pt x="111" y="4215"/>
                  </a:cubicBezTo>
                  <a:lnTo>
                    <a:pt x="1738" y="43034"/>
                  </a:lnTo>
                  <a:lnTo>
                    <a:pt x="32387" y="43034"/>
                  </a:lnTo>
                  <a:lnTo>
                    <a:pt x="35381" y="4363"/>
                  </a:lnTo>
                  <a:cubicBezTo>
                    <a:pt x="35566" y="1997"/>
                    <a:pt x="33718" y="0"/>
                    <a:pt x="313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51"/>
            <p:cNvSpPr/>
            <p:nvPr/>
          </p:nvSpPr>
          <p:spPr>
            <a:xfrm>
              <a:off x="3410225" y="3223500"/>
              <a:ext cx="898425" cy="1091575"/>
            </a:xfrm>
            <a:custGeom>
              <a:avLst/>
              <a:gdLst/>
              <a:ahLst/>
              <a:cxnLst/>
              <a:rect l="l" t="t" r="r" b="b"/>
              <a:pathLst>
                <a:path w="35937" h="43663" extrusionOk="0">
                  <a:moveTo>
                    <a:pt x="31574" y="629"/>
                  </a:moveTo>
                  <a:cubicBezTo>
                    <a:pt x="32609" y="629"/>
                    <a:pt x="33533" y="1073"/>
                    <a:pt x="34235" y="1738"/>
                  </a:cubicBezTo>
                  <a:cubicBezTo>
                    <a:pt x="34901" y="2440"/>
                    <a:pt x="35308" y="3365"/>
                    <a:pt x="35308" y="4400"/>
                  </a:cubicBezTo>
                  <a:cubicBezTo>
                    <a:pt x="35308" y="4474"/>
                    <a:pt x="35308" y="4585"/>
                    <a:pt x="35308" y="4696"/>
                  </a:cubicBezTo>
                  <a:lnTo>
                    <a:pt x="32313" y="43034"/>
                  </a:lnTo>
                  <a:lnTo>
                    <a:pt x="2244" y="43034"/>
                  </a:lnTo>
                  <a:lnTo>
                    <a:pt x="629" y="4548"/>
                  </a:lnTo>
                  <a:cubicBezTo>
                    <a:pt x="629" y="4511"/>
                    <a:pt x="629" y="4437"/>
                    <a:pt x="629" y="4400"/>
                  </a:cubicBezTo>
                  <a:cubicBezTo>
                    <a:pt x="629" y="3365"/>
                    <a:pt x="1036" y="2404"/>
                    <a:pt x="1738" y="1738"/>
                  </a:cubicBezTo>
                  <a:cubicBezTo>
                    <a:pt x="2404" y="1073"/>
                    <a:pt x="3328" y="629"/>
                    <a:pt x="4400" y="629"/>
                  </a:cubicBezTo>
                  <a:close/>
                  <a:moveTo>
                    <a:pt x="4400" y="0"/>
                  </a:moveTo>
                  <a:cubicBezTo>
                    <a:pt x="1960" y="0"/>
                    <a:pt x="1" y="1997"/>
                    <a:pt x="1" y="4400"/>
                  </a:cubicBezTo>
                  <a:cubicBezTo>
                    <a:pt x="1" y="4437"/>
                    <a:pt x="1" y="4511"/>
                    <a:pt x="1" y="4585"/>
                  </a:cubicBezTo>
                  <a:lnTo>
                    <a:pt x="1627" y="43367"/>
                  </a:lnTo>
                  <a:cubicBezTo>
                    <a:pt x="1664" y="43552"/>
                    <a:pt x="1775" y="43663"/>
                    <a:pt x="1960" y="43663"/>
                  </a:cubicBezTo>
                  <a:lnTo>
                    <a:pt x="32609" y="43663"/>
                  </a:lnTo>
                  <a:cubicBezTo>
                    <a:pt x="32757" y="43663"/>
                    <a:pt x="32905" y="43552"/>
                    <a:pt x="32905" y="43367"/>
                  </a:cubicBezTo>
                  <a:lnTo>
                    <a:pt x="35936" y="4733"/>
                  </a:lnTo>
                  <a:cubicBezTo>
                    <a:pt x="35936" y="4622"/>
                    <a:pt x="35936" y="4511"/>
                    <a:pt x="35936" y="4400"/>
                  </a:cubicBezTo>
                  <a:cubicBezTo>
                    <a:pt x="35936" y="1997"/>
                    <a:pt x="34014" y="0"/>
                    <a:pt x="315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51"/>
            <p:cNvSpPr/>
            <p:nvPr/>
          </p:nvSpPr>
          <p:spPr>
            <a:xfrm>
              <a:off x="3388050" y="4095075"/>
              <a:ext cx="902100" cy="212625"/>
            </a:xfrm>
            <a:custGeom>
              <a:avLst/>
              <a:gdLst/>
              <a:ahLst/>
              <a:cxnLst/>
              <a:rect l="l" t="t" r="r" b="b"/>
              <a:pathLst>
                <a:path w="36084" h="8505" extrusionOk="0">
                  <a:moveTo>
                    <a:pt x="0" y="1"/>
                  </a:moveTo>
                  <a:lnTo>
                    <a:pt x="0" y="8504"/>
                  </a:lnTo>
                  <a:lnTo>
                    <a:pt x="36084" y="8504"/>
                  </a:lnTo>
                  <a:lnTo>
                    <a:pt x="3608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51"/>
            <p:cNvSpPr/>
            <p:nvPr/>
          </p:nvSpPr>
          <p:spPr>
            <a:xfrm>
              <a:off x="3380650" y="4086775"/>
              <a:ext cx="916900" cy="228300"/>
            </a:xfrm>
            <a:custGeom>
              <a:avLst/>
              <a:gdLst/>
              <a:ahLst/>
              <a:cxnLst/>
              <a:rect l="l" t="t" r="r" b="b"/>
              <a:pathLst>
                <a:path w="36676" h="9132" extrusionOk="0">
                  <a:moveTo>
                    <a:pt x="36047" y="629"/>
                  </a:moveTo>
                  <a:lnTo>
                    <a:pt x="36047" y="8503"/>
                  </a:lnTo>
                  <a:lnTo>
                    <a:pt x="592" y="8503"/>
                  </a:lnTo>
                  <a:lnTo>
                    <a:pt x="592" y="629"/>
                  </a:lnTo>
                  <a:close/>
                  <a:moveTo>
                    <a:pt x="296" y="0"/>
                  </a:moveTo>
                  <a:cubicBezTo>
                    <a:pt x="222" y="0"/>
                    <a:pt x="149" y="37"/>
                    <a:pt x="75" y="111"/>
                  </a:cubicBezTo>
                  <a:cubicBezTo>
                    <a:pt x="1" y="148"/>
                    <a:pt x="1" y="259"/>
                    <a:pt x="1" y="333"/>
                  </a:cubicBezTo>
                  <a:lnTo>
                    <a:pt x="1" y="8836"/>
                  </a:lnTo>
                  <a:cubicBezTo>
                    <a:pt x="1" y="8910"/>
                    <a:pt x="1" y="8984"/>
                    <a:pt x="75" y="9058"/>
                  </a:cubicBezTo>
                  <a:cubicBezTo>
                    <a:pt x="149" y="9095"/>
                    <a:pt x="222" y="9132"/>
                    <a:pt x="296" y="9132"/>
                  </a:cubicBezTo>
                  <a:lnTo>
                    <a:pt x="36380" y="9132"/>
                  </a:lnTo>
                  <a:cubicBezTo>
                    <a:pt x="36454" y="9132"/>
                    <a:pt x="36528" y="9095"/>
                    <a:pt x="36602" y="9058"/>
                  </a:cubicBezTo>
                  <a:cubicBezTo>
                    <a:pt x="36639" y="8984"/>
                    <a:pt x="36675" y="8910"/>
                    <a:pt x="36675" y="8836"/>
                  </a:cubicBezTo>
                  <a:lnTo>
                    <a:pt x="36675" y="333"/>
                  </a:lnTo>
                  <a:cubicBezTo>
                    <a:pt x="36675" y="259"/>
                    <a:pt x="36639" y="148"/>
                    <a:pt x="36602" y="111"/>
                  </a:cubicBezTo>
                  <a:cubicBezTo>
                    <a:pt x="36528" y="37"/>
                    <a:pt x="36454" y="0"/>
                    <a:pt x="363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51"/>
            <p:cNvSpPr/>
            <p:nvPr/>
          </p:nvSpPr>
          <p:spPr>
            <a:xfrm>
              <a:off x="3342750" y="3850150"/>
              <a:ext cx="116500" cy="457550"/>
            </a:xfrm>
            <a:custGeom>
              <a:avLst/>
              <a:gdLst/>
              <a:ahLst/>
              <a:cxnLst/>
              <a:rect l="l" t="t" r="r" b="b"/>
              <a:pathLst>
                <a:path w="4660" h="18302" extrusionOk="0">
                  <a:moveTo>
                    <a:pt x="2330" y="1"/>
                  </a:moveTo>
                  <a:cubicBezTo>
                    <a:pt x="1036" y="1"/>
                    <a:pt x="1" y="1036"/>
                    <a:pt x="1" y="2330"/>
                  </a:cubicBezTo>
                  <a:lnTo>
                    <a:pt x="1923" y="18301"/>
                  </a:lnTo>
                  <a:lnTo>
                    <a:pt x="4659" y="18301"/>
                  </a:lnTo>
                  <a:lnTo>
                    <a:pt x="4659" y="2330"/>
                  </a:lnTo>
                  <a:cubicBezTo>
                    <a:pt x="4659" y="1036"/>
                    <a:pt x="3624" y="1"/>
                    <a:pt x="23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51"/>
            <p:cNvSpPr/>
            <p:nvPr/>
          </p:nvSpPr>
          <p:spPr>
            <a:xfrm>
              <a:off x="3335375" y="3842750"/>
              <a:ext cx="131250" cy="472325"/>
            </a:xfrm>
            <a:custGeom>
              <a:avLst/>
              <a:gdLst/>
              <a:ahLst/>
              <a:cxnLst/>
              <a:rect l="l" t="t" r="r" b="b"/>
              <a:pathLst>
                <a:path w="5250" h="18893" extrusionOk="0">
                  <a:moveTo>
                    <a:pt x="2625" y="592"/>
                  </a:moveTo>
                  <a:cubicBezTo>
                    <a:pt x="3734" y="592"/>
                    <a:pt x="4621" y="1517"/>
                    <a:pt x="4621" y="2626"/>
                  </a:cubicBezTo>
                  <a:lnTo>
                    <a:pt x="4621" y="18264"/>
                  </a:lnTo>
                  <a:lnTo>
                    <a:pt x="2477" y="18264"/>
                  </a:lnTo>
                  <a:lnTo>
                    <a:pt x="593" y="2598"/>
                  </a:lnTo>
                  <a:lnTo>
                    <a:pt x="593" y="2598"/>
                  </a:lnTo>
                  <a:cubicBezTo>
                    <a:pt x="643" y="1501"/>
                    <a:pt x="1525" y="592"/>
                    <a:pt x="2625" y="592"/>
                  </a:cubicBezTo>
                  <a:close/>
                  <a:moveTo>
                    <a:pt x="2625" y="1"/>
                  </a:moveTo>
                  <a:cubicBezTo>
                    <a:pt x="1183" y="1"/>
                    <a:pt x="0" y="1147"/>
                    <a:pt x="0" y="2626"/>
                  </a:cubicBezTo>
                  <a:lnTo>
                    <a:pt x="0" y="2663"/>
                  </a:lnTo>
                  <a:lnTo>
                    <a:pt x="1923" y="18634"/>
                  </a:lnTo>
                  <a:cubicBezTo>
                    <a:pt x="1923" y="18782"/>
                    <a:pt x="2070" y="18893"/>
                    <a:pt x="2218" y="18893"/>
                  </a:cubicBezTo>
                  <a:lnTo>
                    <a:pt x="4954" y="18893"/>
                  </a:lnTo>
                  <a:cubicBezTo>
                    <a:pt x="5028" y="18893"/>
                    <a:pt x="5102" y="18856"/>
                    <a:pt x="5176" y="18819"/>
                  </a:cubicBezTo>
                  <a:cubicBezTo>
                    <a:pt x="5213" y="18745"/>
                    <a:pt x="5250" y="18671"/>
                    <a:pt x="5250" y="18597"/>
                  </a:cubicBezTo>
                  <a:lnTo>
                    <a:pt x="5250" y="2626"/>
                  </a:lnTo>
                  <a:cubicBezTo>
                    <a:pt x="5250" y="1147"/>
                    <a:pt x="4067" y="1"/>
                    <a:pt x="26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51"/>
            <p:cNvSpPr/>
            <p:nvPr/>
          </p:nvSpPr>
          <p:spPr>
            <a:xfrm>
              <a:off x="4225425" y="3850150"/>
              <a:ext cx="116500" cy="457550"/>
            </a:xfrm>
            <a:custGeom>
              <a:avLst/>
              <a:gdLst/>
              <a:ahLst/>
              <a:cxnLst/>
              <a:rect l="l" t="t" r="r" b="b"/>
              <a:pathLst>
                <a:path w="4660" h="18302" extrusionOk="0">
                  <a:moveTo>
                    <a:pt x="2330" y="1"/>
                  </a:moveTo>
                  <a:cubicBezTo>
                    <a:pt x="1036" y="1"/>
                    <a:pt x="1" y="1036"/>
                    <a:pt x="1" y="2330"/>
                  </a:cubicBezTo>
                  <a:lnTo>
                    <a:pt x="1" y="18301"/>
                  </a:lnTo>
                  <a:lnTo>
                    <a:pt x="2737" y="18301"/>
                  </a:lnTo>
                  <a:lnTo>
                    <a:pt x="4659" y="2330"/>
                  </a:lnTo>
                  <a:cubicBezTo>
                    <a:pt x="4659" y="1036"/>
                    <a:pt x="3587" y="1"/>
                    <a:pt x="23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51"/>
            <p:cNvSpPr/>
            <p:nvPr/>
          </p:nvSpPr>
          <p:spPr>
            <a:xfrm>
              <a:off x="4218050" y="3842750"/>
              <a:ext cx="131250" cy="472325"/>
            </a:xfrm>
            <a:custGeom>
              <a:avLst/>
              <a:gdLst/>
              <a:ahLst/>
              <a:cxnLst/>
              <a:rect l="l" t="t" r="r" b="b"/>
              <a:pathLst>
                <a:path w="5250" h="18893" extrusionOk="0">
                  <a:moveTo>
                    <a:pt x="2625" y="592"/>
                  </a:moveTo>
                  <a:cubicBezTo>
                    <a:pt x="3723" y="592"/>
                    <a:pt x="4603" y="1497"/>
                    <a:pt x="4621" y="2591"/>
                  </a:cubicBezTo>
                  <a:lnTo>
                    <a:pt x="4621" y="2591"/>
                  </a:lnTo>
                  <a:lnTo>
                    <a:pt x="2736" y="18264"/>
                  </a:lnTo>
                  <a:lnTo>
                    <a:pt x="592" y="18264"/>
                  </a:lnTo>
                  <a:lnTo>
                    <a:pt x="592" y="2626"/>
                  </a:lnTo>
                  <a:cubicBezTo>
                    <a:pt x="592" y="1517"/>
                    <a:pt x="1516" y="592"/>
                    <a:pt x="2625" y="592"/>
                  </a:cubicBezTo>
                  <a:close/>
                  <a:moveTo>
                    <a:pt x="2625" y="1"/>
                  </a:moveTo>
                  <a:cubicBezTo>
                    <a:pt x="1183" y="1"/>
                    <a:pt x="0" y="1147"/>
                    <a:pt x="0" y="2626"/>
                  </a:cubicBezTo>
                  <a:lnTo>
                    <a:pt x="0" y="18597"/>
                  </a:lnTo>
                  <a:cubicBezTo>
                    <a:pt x="0" y="18671"/>
                    <a:pt x="37" y="18745"/>
                    <a:pt x="74" y="18819"/>
                  </a:cubicBezTo>
                  <a:cubicBezTo>
                    <a:pt x="148" y="18856"/>
                    <a:pt x="222" y="18893"/>
                    <a:pt x="296" y="18893"/>
                  </a:cubicBezTo>
                  <a:lnTo>
                    <a:pt x="3032" y="18893"/>
                  </a:lnTo>
                  <a:cubicBezTo>
                    <a:pt x="3179" y="18893"/>
                    <a:pt x="3327" y="18782"/>
                    <a:pt x="3327" y="18634"/>
                  </a:cubicBezTo>
                  <a:lnTo>
                    <a:pt x="5250" y="2663"/>
                  </a:lnTo>
                  <a:lnTo>
                    <a:pt x="5250" y="2626"/>
                  </a:lnTo>
                  <a:cubicBezTo>
                    <a:pt x="5250" y="1147"/>
                    <a:pt x="4067" y="1"/>
                    <a:pt x="26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51"/>
            <p:cNvSpPr/>
            <p:nvPr/>
          </p:nvSpPr>
          <p:spPr>
            <a:xfrm>
              <a:off x="3548875" y="3556225"/>
              <a:ext cx="574000" cy="329075"/>
            </a:xfrm>
            <a:custGeom>
              <a:avLst/>
              <a:gdLst/>
              <a:ahLst/>
              <a:cxnLst/>
              <a:rect l="l" t="t" r="r" b="b"/>
              <a:pathLst>
                <a:path w="22960" h="13163" extrusionOk="0">
                  <a:moveTo>
                    <a:pt x="0" y="1"/>
                  </a:moveTo>
                  <a:lnTo>
                    <a:pt x="1294" y="13162"/>
                  </a:lnTo>
                  <a:lnTo>
                    <a:pt x="21665" y="13162"/>
                  </a:lnTo>
                  <a:lnTo>
                    <a:pt x="2295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51"/>
            <p:cNvSpPr/>
            <p:nvPr/>
          </p:nvSpPr>
          <p:spPr>
            <a:xfrm>
              <a:off x="3541475" y="3548850"/>
              <a:ext cx="588775" cy="343850"/>
            </a:xfrm>
            <a:custGeom>
              <a:avLst/>
              <a:gdLst/>
              <a:ahLst/>
              <a:cxnLst/>
              <a:rect l="l" t="t" r="r" b="b"/>
              <a:pathLst>
                <a:path w="23551" h="13754" extrusionOk="0">
                  <a:moveTo>
                    <a:pt x="22885" y="592"/>
                  </a:moveTo>
                  <a:lnTo>
                    <a:pt x="21665" y="13125"/>
                  </a:lnTo>
                  <a:lnTo>
                    <a:pt x="1886" y="13125"/>
                  </a:lnTo>
                  <a:lnTo>
                    <a:pt x="626" y="592"/>
                  </a:lnTo>
                  <a:close/>
                  <a:moveTo>
                    <a:pt x="296" y="0"/>
                  </a:moveTo>
                  <a:cubicBezTo>
                    <a:pt x="222" y="0"/>
                    <a:pt x="148" y="37"/>
                    <a:pt x="74" y="74"/>
                  </a:cubicBezTo>
                  <a:cubicBezTo>
                    <a:pt x="1" y="148"/>
                    <a:pt x="1" y="259"/>
                    <a:pt x="1" y="333"/>
                  </a:cubicBezTo>
                  <a:lnTo>
                    <a:pt x="1295" y="13457"/>
                  </a:lnTo>
                  <a:cubicBezTo>
                    <a:pt x="1295" y="13642"/>
                    <a:pt x="1442" y="13753"/>
                    <a:pt x="1590" y="13753"/>
                  </a:cubicBezTo>
                  <a:lnTo>
                    <a:pt x="21961" y="13753"/>
                  </a:lnTo>
                  <a:cubicBezTo>
                    <a:pt x="22109" y="13753"/>
                    <a:pt x="22257" y="13642"/>
                    <a:pt x="22257" y="13457"/>
                  </a:cubicBezTo>
                  <a:lnTo>
                    <a:pt x="23551" y="333"/>
                  </a:lnTo>
                  <a:cubicBezTo>
                    <a:pt x="23551" y="259"/>
                    <a:pt x="23514" y="148"/>
                    <a:pt x="23477" y="74"/>
                  </a:cubicBezTo>
                  <a:cubicBezTo>
                    <a:pt x="23403" y="37"/>
                    <a:pt x="23329" y="0"/>
                    <a:pt x="232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51"/>
            <p:cNvSpPr/>
            <p:nvPr/>
          </p:nvSpPr>
          <p:spPr>
            <a:xfrm>
              <a:off x="3337225" y="3015525"/>
              <a:ext cx="1061075" cy="603575"/>
            </a:xfrm>
            <a:custGeom>
              <a:avLst/>
              <a:gdLst/>
              <a:ahLst/>
              <a:cxnLst/>
              <a:rect l="l" t="t" r="r" b="b"/>
              <a:pathLst>
                <a:path w="42443" h="24143" extrusionOk="0">
                  <a:moveTo>
                    <a:pt x="22552" y="1"/>
                  </a:moveTo>
                  <a:lnTo>
                    <a:pt x="16748" y="112"/>
                  </a:lnTo>
                  <a:lnTo>
                    <a:pt x="5878" y="6212"/>
                  </a:lnTo>
                  <a:lnTo>
                    <a:pt x="0" y="24143"/>
                  </a:lnTo>
                  <a:lnTo>
                    <a:pt x="42442" y="24143"/>
                  </a:lnTo>
                  <a:cubicBezTo>
                    <a:pt x="42442" y="24143"/>
                    <a:pt x="35640" y="6693"/>
                    <a:pt x="34309" y="5805"/>
                  </a:cubicBezTo>
                  <a:cubicBezTo>
                    <a:pt x="32978" y="4881"/>
                    <a:pt x="22552" y="1"/>
                    <a:pt x="2255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51"/>
            <p:cNvSpPr/>
            <p:nvPr/>
          </p:nvSpPr>
          <p:spPr>
            <a:xfrm>
              <a:off x="3328900" y="3008150"/>
              <a:ext cx="1076800" cy="619275"/>
            </a:xfrm>
            <a:custGeom>
              <a:avLst/>
              <a:gdLst/>
              <a:ahLst/>
              <a:cxnLst/>
              <a:rect l="l" t="t" r="r" b="b"/>
              <a:pathLst>
                <a:path w="43072" h="24771" extrusionOk="0">
                  <a:moveTo>
                    <a:pt x="22743" y="594"/>
                  </a:moveTo>
                  <a:cubicBezTo>
                    <a:pt x="22812" y="625"/>
                    <a:pt x="23458" y="914"/>
                    <a:pt x="24401" y="1368"/>
                  </a:cubicBezTo>
                  <a:cubicBezTo>
                    <a:pt x="25880" y="2071"/>
                    <a:pt x="28172" y="3143"/>
                    <a:pt x="30205" y="4141"/>
                  </a:cubicBezTo>
                  <a:cubicBezTo>
                    <a:pt x="31203" y="4622"/>
                    <a:pt x="32165" y="5102"/>
                    <a:pt x="32941" y="5472"/>
                  </a:cubicBezTo>
                  <a:cubicBezTo>
                    <a:pt x="33681" y="5879"/>
                    <a:pt x="34235" y="6174"/>
                    <a:pt x="34457" y="6322"/>
                  </a:cubicBezTo>
                  <a:cubicBezTo>
                    <a:pt x="34494" y="6359"/>
                    <a:pt x="34605" y="6433"/>
                    <a:pt x="34716" y="6618"/>
                  </a:cubicBezTo>
                  <a:cubicBezTo>
                    <a:pt x="35122" y="7246"/>
                    <a:pt x="35862" y="8688"/>
                    <a:pt x="36675" y="10500"/>
                  </a:cubicBezTo>
                  <a:cubicBezTo>
                    <a:pt x="37895" y="13236"/>
                    <a:pt x="39337" y="16748"/>
                    <a:pt x="40483" y="19558"/>
                  </a:cubicBezTo>
                  <a:cubicBezTo>
                    <a:pt x="41075" y="21000"/>
                    <a:pt x="41555" y="22257"/>
                    <a:pt x="41925" y="23144"/>
                  </a:cubicBezTo>
                  <a:cubicBezTo>
                    <a:pt x="42082" y="23563"/>
                    <a:pt x="42215" y="23900"/>
                    <a:pt x="42311" y="24142"/>
                  </a:cubicBezTo>
                  <a:lnTo>
                    <a:pt x="777" y="24142"/>
                  </a:lnTo>
                  <a:lnTo>
                    <a:pt x="6470" y="6692"/>
                  </a:lnTo>
                  <a:lnTo>
                    <a:pt x="17166" y="701"/>
                  </a:lnTo>
                  <a:lnTo>
                    <a:pt x="17166" y="701"/>
                  </a:lnTo>
                  <a:lnTo>
                    <a:pt x="22743" y="594"/>
                  </a:lnTo>
                  <a:close/>
                  <a:moveTo>
                    <a:pt x="22848" y="0"/>
                  </a:moveTo>
                  <a:lnTo>
                    <a:pt x="17081" y="74"/>
                  </a:lnTo>
                  <a:lnTo>
                    <a:pt x="16933" y="148"/>
                  </a:lnTo>
                  <a:lnTo>
                    <a:pt x="6063" y="6211"/>
                  </a:lnTo>
                  <a:cubicBezTo>
                    <a:pt x="5990" y="6248"/>
                    <a:pt x="5953" y="6322"/>
                    <a:pt x="5916" y="6396"/>
                  </a:cubicBezTo>
                  <a:lnTo>
                    <a:pt x="37" y="24364"/>
                  </a:lnTo>
                  <a:cubicBezTo>
                    <a:pt x="0" y="24438"/>
                    <a:pt x="37" y="24549"/>
                    <a:pt x="74" y="24623"/>
                  </a:cubicBezTo>
                  <a:cubicBezTo>
                    <a:pt x="148" y="24734"/>
                    <a:pt x="222" y="24771"/>
                    <a:pt x="333" y="24771"/>
                  </a:cubicBezTo>
                  <a:lnTo>
                    <a:pt x="42775" y="24771"/>
                  </a:lnTo>
                  <a:cubicBezTo>
                    <a:pt x="42849" y="24771"/>
                    <a:pt x="42960" y="24697"/>
                    <a:pt x="43034" y="24623"/>
                  </a:cubicBezTo>
                  <a:cubicBezTo>
                    <a:pt x="43071" y="24549"/>
                    <a:pt x="43071" y="24438"/>
                    <a:pt x="43034" y="24327"/>
                  </a:cubicBezTo>
                  <a:cubicBezTo>
                    <a:pt x="43034" y="24327"/>
                    <a:pt x="41333" y="19964"/>
                    <a:pt x="39485" y="15491"/>
                  </a:cubicBezTo>
                  <a:cubicBezTo>
                    <a:pt x="38561" y="13236"/>
                    <a:pt x="37562" y="10981"/>
                    <a:pt x="36749" y="9206"/>
                  </a:cubicBezTo>
                  <a:cubicBezTo>
                    <a:pt x="36342" y="8319"/>
                    <a:pt x="35973" y="7579"/>
                    <a:pt x="35640" y="6988"/>
                  </a:cubicBezTo>
                  <a:cubicBezTo>
                    <a:pt x="35492" y="6692"/>
                    <a:pt x="35344" y="6470"/>
                    <a:pt x="35196" y="6285"/>
                  </a:cubicBezTo>
                  <a:cubicBezTo>
                    <a:pt x="35085" y="6063"/>
                    <a:pt x="34974" y="5953"/>
                    <a:pt x="34827" y="5842"/>
                  </a:cubicBezTo>
                  <a:cubicBezTo>
                    <a:pt x="34642" y="5694"/>
                    <a:pt x="34309" y="5509"/>
                    <a:pt x="33902" y="5287"/>
                  </a:cubicBezTo>
                  <a:cubicBezTo>
                    <a:pt x="31019" y="3734"/>
                    <a:pt x="22996" y="37"/>
                    <a:pt x="22996" y="37"/>
                  </a:cubicBezTo>
                  <a:lnTo>
                    <a:pt x="228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51"/>
            <p:cNvSpPr/>
            <p:nvPr/>
          </p:nvSpPr>
          <p:spPr>
            <a:xfrm>
              <a:off x="3938900" y="2856775"/>
              <a:ext cx="52725" cy="82300"/>
            </a:xfrm>
            <a:custGeom>
              <a:avLst/>
              <a:gdLst/>
              <a:ahLst/>
              <a:cxnLst/>
              <a:rect l="l" t="t" r="r" b="b"/>
              <a:pathLst>
                <a:path w="2109" h="3292" extrusionOk="0">
                  <a:moveTo>
                    <a:pt x="1480" y="0"/>
                  </a:moveTo>
                  <a:cubicBezTo>
                    <a:pt x="1085" y="0"/>
                    <a:pt x="592" y="362"/>
                    <a:pt x="592" y="362"/>
                  </a:cubicBezTo>
                  <a:lnTo>
                    <a:pt x="518" y="768"/>
                  </a:lnTo>
                  <a:lnTo>
                    <a:pt x="1" y="2913"/>
                  </a:lnTo>
                  <a:cubicBezTo>
                    <a:pt x="1" y="2913"/>
                    <a:pt x="332" y="3291"/>
                    <a:pt x="824" y="3291"/>
                  </a:cubicBezTo>
                  <a:cubicBezTo>
                    <a:pt x="947" y="3291"/>
                    <a:pt x="1080" y="3268"/>
                    <a:pt x="1221" y="3208"/>
                  </a:cubicBezTo>
                  <a:cubicBezTo>
                    <a:pt x="1923" y="2913"/>
                    <a:pt x="2108" y="1175"/>
                    <a:pt x="1923" y="362"/>
                  </a:cubicBezTo>
                  <a:cubicBezTo>
                    <a:pt x="1849" y="91"/>
                    <a:pt x="1677" y="0"/>
                    <a:pt x="14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51"/>
            <p:cNvSpPr/>
            <p:nvPr/>
          </p:nvSpPr>
          <p:spPr>
            <a:xfrm>
              <a:off x="3930600" y="2849175"/>
              <a:ext cx="65650" cy="98000"/>
            </a:xfrm>
            <a:custGeom>
              <a:avLst/>
              <a:gdLst/>
              <a:ahLst/>
              <a:cxnLst/>
              <a:rect l="l" t="t" r="r" b="b"/>
              <a:pathLst>
                <a:path w="2626" h="3920" extrusionOk="0">
                  <a:moveTo>
                    <a:pt x="1886" y="629"/>
                  </a:moveTo>
                  <a:cubicBezTo>
                    <a:pt x="1923" y="629"/>
                    <a:pt x="1923" y="666"/>
                    <a:pt x="1960" y="740"/>
                  </a:cubicBezTo>
                  <a:cubicBezTo>
                    <a:pt x="1997" y="888"/>
                    <a:pt x="2034" y="1146"/>
                    <a:pt x="2034" y="1405"/>
                  </a:cubicBezTo>
                  <a:cubicBezTo>
                    <a:pt x="2034" y="1775"/>
                    <a:pt x="1960" y="2219"/>
                    <a:pt x="1849" y="2588"/>
                  </a:cubicBezTo>
                  <a:cubicBezTo>
                    <a:pt x="1738" y="2958"/>
                    <a:pt x="1553" y="3180"/>
                    <a:pt x="1405" y="3217"/>
                  </a:cubicBezTo>
                  <a:cubicBezTo>
                    <a:pt x="1331" y="3291"/>
                    <a:pt x="1220" y="3291"/>
                    <a:pt x="1146" y="3291"/>
                  </a:cubicBezTo>
                  <a:cubicBezTo>
                    <a:pt x="961" y="3291"/>
                    <a:pt x="850" y="3217"/>
                    <a:pt x="740" y="3143"/>
                  </a:cubicBezTo>
                  <a:lnTo>
                    <a:pt x="676" y="3095"/>
                  </a:lnTo>
                  <a:lnTo>
                    <a:pt x="676" y="3095"/>
                  </a:lnTo>
                  <a:lnTo>
                    <a:pt x="1146" y="1146"/>
                  </a:lnTo>
                  <a:lnTo>
                    <a:pt x="1194" y="886"/>
                  </a:lnTo>
                  <a:lnTo>
                    <a:pt x="1194" y="886"/>
                  </a:lnTo>
                  <a:cubicBezTo>
                    <a:pt x="1248" y="846"/>
                    <a:pt x="1335" y="793"/>
                    <a:pt x="1442" y="740"/>
                  </a:cubicBezTo>
                  <a:cubicBezTo>
                    <a:pt x="1553" y="666"/>
                    <a:pt x="1738" y="629"/>
                    <a:pt x="1812" y="629"/>
                  </a:cubicBezTo>
                  <a:close/>
                  <a:moveTo>
                    <a:pt x="1812" y="0"/>
                  </a:moveTo>
                  <a:cubicBezTo>
                    <a:pt x="1516" y="0"/>
                    <a:pt x="1294" y="111"/>
                    <a:pt x="1072" y="222"/>
                  </a:cubicBezTo>
                  <a:cubicBezTo>
                    <a:pt x="887" y="333"/>
                    <a:pt x="777" y="407"/>
                    <a:pt x="740" y="407"/>
                  </a:cubicBezTo>
                  <a:cubicBezTo>
                    <a:pt x="703" y="481"/>
                    <a:pt x="666" y="518"/>
                    <a:pt x="629" y="592"/>
                  </a:cubicBezTo>
                  <a:lnTo>
                    <a:pt x="518" y="998"/>
                  </a:lnTo>
                  <a:lnTo>
                    <a:pt x="37" y="3143"/>
                  </a:lnTo>
                  <a:cubicBezTo>
                    <a:pt x="0" y="3217"/>
                    <a:pt x="37" y="3328"/>
                    <a:pt x="74" y="3402"/>
                  </a:cubicBezTo>
                  <a:cubicBezTo>
                    <a:pt x="111" y="3402"/>
                    <a:pt x="185" y="3549"/>
                    <a:pt x="370" y="3660"/>
                  </a:cubicBezTo>
                  <a:cubicBezTo>
                    <a:pt x="555" y="3771"/>
                    <a:pt x="814" y="3919"/>
                    <a:pt x="1146" y="3919"/>
                  </a:cubicBezTo>
                  <a:cubicBezTo>
                    <a:pt x="1294" y="3919"/>
                    <a:pt x="1479" y="3882"/>
                    <a:pt x="1664" y="3808"/>
                  </a:cubicBezTo>
                  <a:cubicBezTo>
                    <a:pt x="2071" y="3623"/>
                    <a:pt x="2292" y="3217"/>
                    <a:pt x="2440" y="2773"/>
                  </a:cubicBezTo>
                  <a:cubicBezTo>
                    <a:pt x="2588" y="2329"/>
                    <a:pt x="2625" y="1849"/>
                    <a:pt x="2625" y="1405"/>
                  </a:cubicBezTo>
                  <a:cubicBezTo>
                    <a:pt x="2625" y="1109"/>
                    <a:pt x="2625" y="814"/>
                    <a:pt x="2551" y="592"/>
                  </a:cubicBezTo>
                  <a:cubicBezTo>
                    <a:pt x="2514" y="407"/>
                    <a:pt x="2403" y="259"/>
                    <a:pt x="2255" y="148"/>
                  </a:cubicBezTo>
                  <a:cubicBezTo>
                    <a:pt x="2144" y="37"/>
                    <a:pt x="1960" y="0"/>
                    <a:pt x="18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51"/>
            <p:cNvSpPr/>
            <p:nvPr/>
          </p:nvSpPr>
          <p:spPr>
            <a:xfrm>
              <a:off x="3667175" y="2856775"/>
              <a:ext cx="53625" cy="82300"/>
            </a:xfrm>
            <a:custGeom>
              <a:avLst/>
              <a:gdLst/>
              <a:ahLst/>
              <a:cxnLst/>
              <a:rect l="l" t="t" r="r" b="b"/>
              <a:pathLst>
                <a:path w="2145" h="3292" extrusionOk="0">
                  <a:moveTo>
                    <a:pt x="640" y="0"/>
                  </a:moveTo>
                  <a:cubicBezTo>
                    <a:pt x="448" y="0"/>
                    <a:pt x="284" y="91"/>
                    <a:pt x="222" y="362"/>
                  </a:cubicBezTo>
                  <a:cubicBezTo>
                    <a:pt x="1" y="1175"/>
                    <a:pt x="222" y="2913"/>
                    <a:pt x="925" y="3208"/>
                  </a:cubicBezTo>
                  <a:cubicBezTo>
                    <a:pt x="1065" y="3268"/>
                    <a:pt x="1198" y="3291"/>
                    <a:pt x="1321" y="3291"/>
                  </a:cubicBezTo>
                  <a:cubicBezTo>
                    <a:pt x="1814" y="3291"/>
                    <a:pt x="2145" y="2913"/>
                    <a:pt x="2145" y="2913"/>
                  </a:cubicBezTo>
                  <a:lnTo>
                    <a:pt x="1627" y="768"/>
                  </a:lnTo>
                  <a:lnTo>
                    <a:pt x="1516" y="362"/>
                  </a:lnTo>
                  <a:cubicBezTo>
                    <a:pt x="1516" y="362"/>
                    <a:pt x="1023" y="0"/>
                    <a:pt x="64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51"/>
            <p:cNvSpPr/>
            <p:nvPr/>
          </p:nvSpPr>
          <p:spPr>
            <a:xfrm>
              <a:off x="3662550" y="2849175"/>
              <a:ext cx="65650" cy="98000"/>
            </a:xfrm>
            <a:custGeom>
              <a:avLst/>
              <a:gdLst/>
              <a:ahLst/>
              <a:cxnLst/>
              <a:rect l="l" t="t" r="r" b="b"/>
              <a:pathLst>
                <a:path w="2626" h="3920" extrusionOk="0">
                  <a:moveTo>
                    <a:pt x="814" y="629"/>
                  </a:moveTo>
                  <a:cubicBezTo>
                    <a:pt x="925" y="629"/>
                    <a:pt x="1110" y="666"/>
                    <a:pt x="1258" y="777"/>
                  </a:cubicBezTo>
                  <a:cubicBezTo>
                    <a:pt x="1332" y="814"/>
                    <a:pt x="1406" y="851"/>
                    <a:pt x="1443" y="888"/>
                  </a:cubicBezTo>
                  <a:lnTo>
                    <a:pt x="1446" y="890"/>
                  </a:lnTo>
                  <a:lnTo>
                    <a:pt x="1516" y="1146"/>
                  </a:lnTo>
                  <a:lnTo>
                    <a:pt x="1987" y="3094"/>
                  </a:lnTo>
                  <a:lnTo>
                    <a:pt x="1987" y="3094"/>
                  </a:lnTo>
                  <a:cubicBezTo>
                    <a:pt x="1959" y="3113"/>
                    <a:pt x="1925" y="3130"/>
                    <a:pt x="1886" y="3143"/>
                  </a:cubicBezTo>
                  <a:cubicBezTo>
                    <a:pt x="1775" y="3217"/>
                    <a:pt x="1664" y="3291"/>
                    <a:pt x="1516" y="3291"/>
                  </a:cubicBezTo>
                  <a:cubicBezTo>
                    <a:pt x="1406" y="3291"/>
                    <a:pt x="1332" y="3291"/>
                    <a:pt x="1221" y="3217"/>
                  </a:cubicBezTo>
                  <a:cubicBezTo>
                    <a:pt x="1110" y="3180"/>
                    <a:pt x="925" y="2958"/>
                    <a:pt x="814" y="2588"/>
                  </a:cubicBezTo>
                  <a:cubicBezTo>
                    <a:pt x="666" y="2219"/>
                    <a:pt x="629" y="1775"/>
                    <a:pt x="629" y="1405"/>
                  </a:cubicBezTo>
                  <a:cubicBezTo>
                    <a:pt x="629" y="1146"/>
                    <a:pt x="629" y="925"/>
                    <a:pt x="703" y="740"/>
                  </a:cubicBezTo>
                  <a:cubicBezTo>
                    <a:pt x="703" y="666"/>
                    <a:pt x="740" y="629"/>
                    <a:pt x="740" y="629"/>
                  </a:cubicBezTo>
                  <a:close/>
                  <a:moveTo>
                    <a:pt x="814" y="0"/>
                  </a:moveTo>
                  <a:cubicBezTo>
                    <a:pt x="666" y="0"/>
                    <a:pt x="518" y="37"/>
                    <a:pt x="370" y="148"/>
                  </a:cubicBezTo>
                  <a:cubicBezTo>
                    <a:pt x="223" y="259"/>
                    <a:pt x="149" y="407"/>
                    <a:pt x="75" y="592"/>
                  </a:cubicBezTo>
                  <a:cubicBezTo>
                    <a:pt x="38" y="814"/>
                    <a:pt x="1" y="1109"/>
                    <a:pt x="1" y="1405"/>
                  </a:cubicBezTo>
                  <a:cubicBezTo>
                    <a:pt x="1" y="1849"/>
                    <a:pt x="75" y="2329"/>
                    <a:pt x="223" y="2773"/>
                  </a:cubicBezTo>
                  <a:cubicBezTo>
                    <a:pt x="370" y="3217"/>
                    <a:pt x="555" y="3623"/>
                    <a:pt x="962" y="3808"/>
                  </a:cubicBezTo>
                  <a:cubicBezTo>
                    <a:pt x="1147" y="3882"/>
                    <a:pt x="1332" y="3919"/>
                    <a:pt x="1516" y="3919"/>
                  </a:cubicBezTo>
                  <a:cubicBezTo>
                    <a:pt x="1812" y="3919"/>
                    <a:pt x="2108" y="3771"/>
                    <a:pt x="2256" y="3660"/>
                  </a:cubicBezTo>
                  <a:cubicBezTo>
                    <a:pt x="2441" y="3549"/>
                    <a:pt x="2552" y="3402"/>
                    <a:pt x="2552" y="3402"/>
                  </a:cubicBezTo>
                  <a:cubicBezTo>
                    <a:pt x="2626" y="3328"/>
                    <a:pt x="2626" y="3217"/>
                    <a:pt x="2626" y="3143"/>
                  </a:cubicBezTo>
                  <a:lnTo>
                    <a:pt x="2108" y="998"/>
                  </a:lnTo>
                  <a:lnTo>
                    <a:pt x="1997" y="592"/>
                  </a:lnTo>
                  <a:cubicBezTo>
                    <a:pt x="1997" y="518"/>
                    <a:pt x="1960" y="481"/>
                    <a:pt x="1886" y="407"/>
                  </a:cubicBezTo>
                  <a:cubicBezTo>
                    <a:pt x="1886" y="407"/>
                    <a:pt x="1738" y="333"/>
                    <a:pt x="1553" y="222"/>
                  </a:cubicBezTo>
                  <a:cubicBezTo>
                    <a:pt x="1369" y="111"/>
                    <a:pt x="1110" y="0"/>
                    <a:pt x="8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51"/>
            <p:cNvSpPr/>
            <p:nvPr/>
          </p:nvSpPr>
          <p:spPr>
            <a:xfrm>
              <a:off x="3694900" y="2954900"/>
              <a:ext cx="289325" cy="233500"/>
            </a:xfrm>
            <a:custGeom>
              <a:avLst/>
              <a:gdLst/>
              <a:ahLst/>
              <a:cxnLst/>
              <a:rect l="l" t="t" r="r" b="b"/>
              <a:pathLst>
                <a:path w="11573" h="9340" extrusionOk="0">
                  <a:moveTo>
                    <a:pt x="5371" y="0"/>
                  </a:moveTo>
                  <a:cubicBezTo>
                    <a:pt x="4082" y="0"/>
                    <a:pt x="2795" y="308"/>
                    <a:pt x="2034" y="1021"/>
                  </a:cubicBezTo>
                  <a:cubicBezTo>
                    <a:pt x="2034" y="1021"/>
                    <a:pt x="1110" y="1724"/>
                    <a:pt x="925" y="2426"/>
                  </a:cubicBezTo>
                  <a:cubicBezTo>
                    <a:pt x="703" y="3128"/>
                    <a:pt x="1" y="8933"/>
                    <a:pt x="1" y="8933"/>
                  </a:cubicBezTo>
                  <a:cubicBezTo>
                    <a:pt x="1" y="8933"/>
                    <a:pt x="3883" y="6382"/>
                    <a:pt x="4992" y="6197"/>
                  </a:cubicBezTo>
                  <a:cubicBezTo>
                    <a:pt x="5027" y="6190"/>
                    <a:pt x="5067" y="6187"/>
                    <a:pt x="5111" y="6187"/>
                  </a:cubicBezTo>
                  <a:cubicBezTo>
                    <a:pt x="6444" y="6187"/>
                    <a:pt x="11572" y="9340"/>
                    <a:pt x="11572" y="9340"/>
                  </a:cubicBezTo>
                  <a:cubicBezTo>
                    <a:pt x="11572" y="9340"/>
                    <a:pt x="10278" y="2722"/>
                    <a:pt x="9243" y="1317"/>
                  </a:cubicBezTo>
                  <a:cubicBezTo>
                    <a:pt x="8682" y="507"/>
                    <a:pt x="7025" y="0"/>
                    <a:pt x="537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51"/>
            <p:cNvSpPr/>
            <p:nvPr/>
          </p:nvSpPr>
          <p:spPr>
            <a:xfrm>
              <a:off x="3687500" y="2947150"/>
              <a:ext cx="305050" cy="249100"/>
            </a:xfrm>
            <a:custGeom>
              <a:avLst/>
              <a:gdLst/>
              <a:ahLst/>
              <a:cxnLst/>
              <a:rect l="l" t="t" r="r" b="b"/>
              <a:pathLst>
                <a:path w="12202" h="9964" extrusionOk="0">
                  <a:moveTo>
                    <a:pt x="2146" y="1074"/>
                  </a:moveTo>
                  <a:lnTo>
                    <a:pt x="2146" y="1074"/>
                  </a:lnTo>
                  <a:cubicBezTo>
                    <a:pt x="2146" y="1074"/>
                    <a:pt x="2146" y="1074"/>
                    <a:pt x="2146" y="1074"/>
                  </a:cubicBezTo>
                  <a:lnTo>
                    <a:pt x="2146" y="1074"/>
                  </a:lnTo>
                  <a:lnTo>
                    <a:pt x="2146" y="1074"/>
                  </a:lnTo>
                  <a:close/>
                  <a:moveTo>
                    <a:pt x="5620" y="629"/>
                  </a:moveTo>
                  <a:cubicBezTo>
                    <a:pt x="6434" y="629"/>
                    <a:pt x="7247" y="740"/>
                    <a:pt x="7913" y="961"/>
                  </a:cubicBezTo>
                  <a:cubicBezTo>
                    <a:pt x="8578" y="1183"/>
                    <a:pt x="9059" y="1479"/>
                    <a:pt x="9281" y="1812"/>
                  </a:cubicBezTo>
                  <a:cubicBezTo>
                    <a:pt x="9502" y="2107"/>
                    <a:pt x="9798" y="2773"/>
                    <a:pt x="10057" y="3586"/>
                  </a:cubicBezTo>
                  <a:cubicBezTo>
                    <a:pt x="10427" y="4769"/>
                    <a:pt x="10833" y="6322"/>
                    <a:pt x="11092" y="7542"/>
                  </a:cubicBezTo>
                  <a:cubicBezTo>
                    <a:pt x="11233" y="8141"/>
                    <a:pt x="11340" y="8639"/>
                    <a:pt x="11446" y="9037"/>
                  </a:cubicBezTo>
                  <a:lnTo>
                    <a:pt x="11446" y="9037"/>
                  </a:lnTo>
                  <a:cubicBezTo>
                    <a:pt x="10926" y="8727"/>
                    <a:pt x="10129" y="8258"/>
                    <a:pt x="9281" y="7801"/>
                  </a:cubicBezTo>
                  <a:cubicBezTo>
                    <a:pt x="8541" y="7394"/>
                    <a:pt x="7765" y="6988"/>
                    <a:pt x="7099" y="6692"/>
                  </a:cubicBezTo>
                  <a:cubicBezTo>
                    <a:pt x="6730" y="6544"/>
                    <a:pt x="6434" y="6433"/>
                    <a:pt x="6138" y="6322"/>
                  </a:cubicBezTo>
                  <a:cubicBezTo>
                    <a:pt x="5842" y="6248"/>
                    <a:pt x="5620" y="6174"/>
                    <a:pt x="5399" y="6174"/>
                  </a:cubicBezTo>
                  <a:lnTo>
                    <a:pt x="5214" y="6174"/>
                  </a:lnTo>
                  <a:cubicBezTo>
                    <a:pt x="4881" y="6248"/>
                    <a:pt x="4437" y="6470"/>
                    <a:pt x="3883" y="6729"/>
                  </a:cubicBezTo>
                  <a:cubicBezTo>
                    <a:pt x="2781" y="7293"/>
                    <a:pt x="1413" y="8158"/>
                    <a:pt x="676" y="8637"/>
                  </a:cubicBezTo>
                  <a:lnTo>
                    <a:pt x="676" y="8637"/>
                  </a:lnTo>
                  <a:cubicBezTo>
                    <a:pt x="751" y="8071"/>
                    <a:pt x="869" y="7197"/>
                    <a:pt x="999" y="6285"/>
                  </a:cubicBezTo>
                  <a:cubicBezTo>
                    <a:pt x="1110" y="5509"/>
                    <a:pt x="1184" y="4732"/>
                    <a:pt x="1295" y="4104"/>
                  </a:cubicBezTo>
                  <a:cubicBezTo>
                    <a:pt x="1332" y="3771"/>
                    <a:pt x="1369" y="3512"/>
                    <a:pt x="1406" y="3291"/>
                  </a:cubicBezTo>
                  <a:cubicBezTo>
                    <a:pt x="1480" y="3069"/>
                    <a:pt x="1480" y="2884"/>
                    <a:pt x="1517" y="2810"/>
                  </a:cubicBezTo>
                  <a:cubicBezTo>
                    <a:pt x="1591" y="2551"/>
                    <a:pt x="1849" y="2218"/>
                    <a:pt x="2071" y="1960"/>
                  </a:cubicBezTo>
                  <a:cubicBezTo>
                    <a:pt x="2182" y="1849"/>
                    <a:pt x="2293" y="1738"/>
                    <a:pt x="2404" y="1664"/>
                  </a:cubicBezTo>
                  <a:lnTo>
                    <a:pt x="2478" y="1590"/>
                  </a:lnTo>
                  <a:lnTo>
                    <a:pt x="2515" y="1553"/>
                  </a:lnTo>
                  <a:lnTo>
                    <a:pt x="2552" y="1553"/>
                  </a:lnTo>
                  <a:cubicBezTo>
                    <a:pt x="3180" y="924"/>
                    <a:pt x="4400" y="629"/>
                    <a:pt x="5620" y="629"/>
                  </a:cubicBezTo>
                  <a:close/>
                  <a:moveTo>
                    <a:pt x="5620" y="0"/>
                  </a:moveTo>
                  <a:cubicBezTo>
                    <a:pt x="4309" y="0"/>
                    <a:pt x="2998" y="287"/>
                    <a:pt x="2146" y="1074"/>
                  </a:cubicBezTo>
                  <a:lnTo>
                    <a:pt x="2145" y="1072"/>
                  </a:lnTo>
                  <a:cubicBezTo>
                    <a:pt x="2145" y="1072"/>
                    <a:pt x="1886" y="1257"/>
                    <a:pt x="1628" y="1553"/>
                  </a:cubicBezTo>
                  <a:cubicBezTo>
                    <a:pt x="1369" y="1849"/>
                    <a:pt x="1036" y="2218"/>
                    <a:pt x="925" y="2662"/>
                  </a:cubicBezTo>
                  <a:cubicBezTo>
                    <a:pt x="888" y="2773"/>
                    <a:pt x="851" y="2921"/>
                    <a:pt x="814" y="3180"/>
                  </a:cubicBezTo>
                  <a:cubicBezTo>
                    <a:pt x="555" y="4769"/>
                    <a:pt x="1" y="9206"/>
                    <a:pt x="1" y="9206"/>
                  </a:cubicBezTo>
                  <a:cubicBezTo>
                    <a:pt x="1" y="9317"/>
                    <a:pt x="38" y="9428"/>
                    <a:pt x="149" y="9502"/>
                  </a:cubicBezTo>
                  <a:cubicBezTo>
                    <a:pt x="204" y="9539"/>
                    <a:pt x="260" y="9557"/>
                    <a:pt x="315" y="9557"/>
                  </a:cubicBezTo>
                  <a:cubicBezTo>
                    <a:pt x="371" y="9557"/>
                    <a:pt x="426" y="9539"/>
                    <a:pt x="482" y="9502"/>
                  </a:cubicBezTo>
                  <a:cubicBezTo>
                    <a:pt x="482" y="9502"/>
                    <a:pt x="703" y="9317"/>
                    <a:pt x="1073" y="9095"/>
                  </a:cubicBezTo>
                  <a:cubicBezTo>
                    <a:pt x="1665" y="8725"/>
                    <a:pt x="2515" y="8208"/>
                    <a:pt x="3365" y="7727"/>
                  </a:cubicBezTo>
                  <a:cubicBezTo>
                    <a:pt x="3772" y="7468"/>
                    <a:pt x="4179" y="7283"/>
                    <a:pt x="4548" y="7099"/>
                  </a:cubicBezTo>
                  <a:cubicBezTo>
                    <a:pt x="4881" y="6951"/>
                    <a:pt x="5177" y="6840"/>
                    <a:pt x="5325" y="6803"/>
                  </a:cubicBezTo>
                  <a:lnTo>
                    <a:pt x="5399" y="6803"/>
                  </a:lnTo>
                  <a:cubicBezTo>
                    <a:pt x="5510" y="6803"/>
                    <a:pt x="5694" y="6840"/>
                    <a:pt x="5953" y="6914"/>
                  </a:cubicBezTo>
                  <a:cubicBezTo>
                    <a:pt x="6840" y="7209"/>
                    <a:pt x="8319" y="7949"/>
                    <a:pt x="9502" y="8614"/>
                  </a:cubicBezTo>
                  <a:cubicBezTo>
                    <a:pt x="10131" y="8947"/>
                    <a:pt x="10685" y="9280"/>
                    <a:pt x="11055" y="9502"/>
                  </a:cubicBezTo>
                  <a:cubicBezTo>
                    <a:pt x="11462" y="9760"/>
                    <a:pt x="11721" y="9908"/>
                    <a:pt x="11721" y="9908"/>
                  </a:cubicBezTo>
                  <a:cubicBezTo>
                    <a:pt x="11776" y="9945"/>
                    <a:pt x="11831" y="9964"/>
                    <a:pt x="11887" y="9964"/>
                  </a:cubicBezTo>
                  <a:cubicBezTo>
                    <a:pt x="11942" y="9964"/>
                    <a:pt x="11998" y="9945"/>
                    <a:pt x="12053" y="9908"/>
                  </a:cubicBezTo>
                  <a:cubicBezTo>
                    <a:pt x="12164" y="9834"/>
                    <a:pt x="12201" y="9686"/>
                    <a:pt x="12164" y="9576"/>
                  </a:cubicBezTo>
                  <a:cubicBezTo>
                    <a:pt x="12164" y="9576"/>
                    <a:pt x="11831" y="7912"/>
                    <a:pt x="11388" y="6100"/>
                  </a:cubicBezTo>
                  <a:cubicBezTo>
                    <a:pt x="11166" y="5176"/>
                    <a:pt x="10907" y="4215"/>
                    <a:pt x="10611" y="3364"/>
                  </a:cubicBezTo>
                  <a:cubicBezTo>
                    <a:pt x="10353" y="2551"/>
                    <a:pt x="10094" y="1849"/>
                    <a:pt x="9798" y="1442"/>
                  </a:cubicBezTo>
                  <a:cubicBezTo>
                    <a:pt x="9428" y="961"/>
                    <a:pt x="8837" y="629"/>
                    <a:pt x="8097" y="370"/>
                  </a:cubicBezTo>
                  <a:cubicBezTo>
                    <a:pt x="7358" y="148"/>
                    <a:pt x="6508" y="0"/>
                    <a:pt x="56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51"/>
            <p:cNvSpPr/>
            <p:nvPr/>
          </p:nvSpPr>
          <p:spPr>
            <a:xfrm>
              <a:off x="3761450" y="3038650"/>
              <a:ext cx="139600" cy="207225"/>
            </a:xfrm>
            <a:custGeom>
              <a:avLst/>
              <a:gdLst/>
              <a:ahLst/>
              <a:cxnLst/>
              <a:rect l="l" t="t" r="r" b="b"/>
              <a:pathLst>
                <a:path w="5584" h="8289" extrusionOk="0">
                  <a:moveTo>
                    <a:pt x="1" y="0"/>
                  </a:moveTo>
                  <a:cubicBezTo>
                    <a:pt x="1" y="1"/>
                    <a:pt x="2454" y="8289"/>
                    <a:pt x="2871" y="8289"/>
                  </a:cubicBezTo>
                  <a:cubicBezTo>
                    <a:pt x="2894" y="8289"/>
                    <a:pt x="2911" y="8263"/>
                    <a:pt x="2921" y="8208"/>
                  </a:cubicBezTo>
                  <a:cubicBezTo>
                    <a:pt x="3143" y="7210"/>
                    <a:pt x="5583" y="296"/>
                    <a:pt x="5583" y="296"/>
                  </a:cubicBezTo>
                  <a:lnTo>
                    <a:pt x="5583" y="296"/>
                  </a:lnTo>
                  <a:cubicBezTo>
                    <a:pt x="5583" y="296"/>
                    <a:pt x="4263" y="413"/>
                    <a:pt x="2886" y="413"/>
                  </a:cubicBezTo>
                  <a:cubicBezTo>
                    <a:pt x="1696" y="413"/>
                    <a:pt x="463" y="326"/>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51"/>
            <p:cNvSpPr/>
            <p:nvPr/>
          </p:nvSpPr>
          <p:spPr>
            <a:xfrm>
              <a:off x="3753125" y="3030800"/>
              <a:ext cx="155300" cy="223225"/>
            </a:xfrm>
            <a:custGeom>
              <a:avLst/>
              <a:gdLst/>
              <a:ahLst/>
              <a:cxnLst/>
              <a:rect l="l" t="t" r="r" b="b"/>
              <a:pathLst>
                <a:path w="6212" h="8929" extrusionOk="0">
                  <a:moveTo>
                    <a:pt x="793" y="828"/>
                  </a:moveTo>
                  <a:cubicBezTo>
                    <a:pt x="999" y="876"/>
                    <a:pt x="1228" y="909"/>
                    <a:pt x="1480" y="943"/>
                  </a:cubicBezTo>
                  <a:cubicBezTo>
                    <a:pt x="1997" y="1017"/>
                    <a:pt x="2626" y="1017"/>
                    <a:pt x="3217" y="1017"/>
                  </a:cubicBezTo>
                  <a:cubicBezTo>
                    <a:pt x="4113" y="1017"/>
                    <a:pt x="4963" y="972"/>
                    <a:pt x="5462" y="939"/>
                  </a:cubicBezTo>
                  <a:lnTo>
                    <a:pt x="5462" y="939"/>
                  </a:lnTo>
                  <a:cubicBezTo>
                    <a:pt x="5236" y="1571"/>
                    <a:pt x="4800" y="2801"/>
                    <a:pt x="4363" y="4085"/>
                  </a:cubicBezTo>
                  <a:cubicBezTo>
                    <a:pt x="4031" y="5010"/>
                    <a:pt x="3735" y="5971"/>
                    <a:pt x="3476" y="6784"/>
                  </a:cubicBezTo>
                  <a:cubicBezTo>
                    <a:pt x="3336" y="7205"/>
                    <a:pt x="3217" y="7583"/>
                    <a:pt x="3126" y="7888"/>
                  </a:cubicBezTo>
                  <a:lnTo>
                    <a:pt x="3126" y="7888"/>
                  </a:lnTo>
                  <a:cubicBezTo>
                    <a:pt x="3107" y="7843"/>
                    <a:pt x="3088" y="7796"/>
                    <a:pt x="3069" y="7745"/>
                  </a:cubicBezTo>
                  <a:cubicBezTo>
                    <a:pt x="2663" y="6747"/>
                    <a:pt x="2034" y="4862"/>
                    <a:pt x="1517" y="3235"/>
                  </a:cubicBezTo>
                  <a:cubicBezTo>
                    <a:pt x="1295" y="2422"/>
                    <a:pt x="1036" y="1645"/>
                    <a:pt x="888" y="1128"/>
                  </a:cubicBezTo>
                  <a:cubicBezTo>
                    <a:pt x="852" y="1020"/>
                    <a:pt x="821" y="920"/>
                    <a:pt x="793" y="828"/>
                  </a:cubicBezTo>
                  <a:close/>
                  <a:moveTo>
                    <a:pt x="315" y="0"/>
                  </a:moveTo>
                  <a:cubicBezTo>
                    <a:pt x="260" y="0"/>
                    <a:pt x="204" y="18"/>
                    <a:pt x="149" y="55"/>
                  </a:cubicBezTo>
                  <a:cubicBezTo>
                    <a:pt x="38" y="129"/>
                    <a:pt x="1" y="277"/>
                    <a:pt x="38" y="388"/>
                  </a:cubicBezTo>
                  <a:cubicBezTo>
                    <a:pt x="38" y="388"/>
                    <a:pt x="629" y="2459"/>
                    <a:pt x="1295" y="4566"/>
                  </a:cubicBezTo>
                  <a:cubicBezTo>
                    <a:pt x="1628" y="5601"/>
                    <a:pt x="1997" y="6636"/>
                    <a:pt x="2293" y="7413"/>
                  </a:cubicBezTo>
                  <a:cubicBezTo>
                    <a:pt x="2441" y="7819"/>
                    <a:pt x="2552" y="8152"/>
                    <a:pt x="2700" y="8374"/>
                  </a:cubicBezTo>
                  <a:cubicBezTo>
                    <a:pt x="2737" y="8522"/>
                    <a:pt x="2811" y="8596"/>
                    <a:pt x="2848" y="8670"/>
                  </a:cubicBezTo>
                  <a:lnTo>
                    <a:pt x="2958" y="8818"/>
                  </a:lnTo>
                  <a:cubicBezTo>
                    <a:pt x="2995" y="8854"/>
                    <a:pt x="3069" y="8891"/>
                    <a:pt x="3217" y="8928"/>
                  </a:cubicBezTo>
                  <a:cubicBezTo>
                    <a:pt x="3254" y="8928"/>
                    <a:pt x="3328" y="8891"/>
                    <a:pt x="3402" y="8854"/>
                  </a:cubicBezTo>
                  <a:cubicBezTo>
                    <a:pt x="3476" y="8818"/>
                    <a:pt x="3513" y="8744"/>
                    <a:pt x="3513" y="8707"/>
                  </a:cubicBezTo>
                  <a:lnTo>
                    <a:pt x="3550" y="8596"/>
                  </a:lnTo>
                  <a:cubicBezTo>
                    <a:pt x="3624" y="8374"/>
                    <a:pt x="3809" y="7745"/>
                    <a:pt x="4068" y="6969"/>
                  </a:cubicBezTo>
                  <a:cubicBezTo>
                    <a:pt x="4437" y="5786"/>
                    <a:pt x="4955" y="4233"/>
                    <a:pt x="5399" y="2939"/>
                  </a:cubicBezTo>
                  <a:cubicBezTo>
                    <a:pt x="5842" y="1682"/>
                    <a:pt x="6175" y="721"/>
                    <a:pt x="6175" y="721"/>
                  </a:cubicBezTo>
                  <a:cubicBezTo>
                    <a:pt x="6212" y="610"/>
                    <a:pt x="6212" y="499"/>
                    <a:pt x="6138" y="425"/>
                  </a:cubicBezTo>
                  <a:cubicBezTo>
                    <a:pt x="6078" y="365"/>
                    <a:pt x="6017" y="304"/>
                    <a:pt x="5937" y="304"/>
                  </a:cubicBezTo>
                  <a:cubicBezTo>
                    <a:pt x="5919" y="304"/>
                    <a:pt x="5899" y="307"/>
                    <a:pt x="5879" y="314"/>
                  </a:cubicBezTo>
                  <a:cubicBezTo>
                    <a:pt x="5879" y="314"/>
                    <a:pt x="5546" y="314"/>
                    <a:pt x="5066" y="351"/>
                  </a:cubicBezTo>
                  <a:cubicBezTo>
                    <a:pt x="4585" y="388"/>
                    <a:pt x="3920" y="425"/>
                    <a:pt x="3217" y="425"/>
                  </a:cubicBezTo>
                  <a:cubicBezTo>
                    <a:pt x="2663" y="425"/>
                    <a:pt x="2034" y="388"/>
                    <a:pt x="1554" y="351"/>
                  </a:cubicBezTo>
                  <a:cubicBezTo>
                    <a:pt x="1036" y="277"/>
                    <a:pt x="629" y="166"/>
                    <a:pt x="481" y="55"/>
                  </a:cubicBezTo>
                  <a:cubicBezTo>
                    <a:pt x="426" y="18"/>
                    <a:pt x="371" y="0"/>
                    <a:pt x="3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51"/>
            <p:cNvSpPr/>
            <p:nvPr/>
          </p:nvSpPr>
          <p:spPr>
            <a:xfrm>
              <a:off x="3715250" y="2777775"/>
              <a:ext cx="241250" cy="327075"/>
            </a:xfrm>
            <a:custGeom>
              <a:avLst/>
              <a:gdLst/>
              <a:ahLst/>
              <a:cxnLst/>
              <a:rect l="l" t="t" r="r" b="b"/>
              <a:pathLst>
                <a:path w="9650" h="13083" extrusionOk="0">
                  <a:moveTo>
                    <a:pt x="7210" y="0"/>
                  </a:moveTo>
                  <a:cubicBezTo>
                    <a:pt x="6721" y="0"/>
                    <a:pt x="6145" y="80"/>
                    <a:pt x="5472" y="268"/>
                  </a:cubicBezTo>
                  <a:cubicBezTo>
                    <a:pt x="2329" y="1193"/>
                    <a:pt x="111" y="2597"/>
                    <a:pt x="0" y="4631"/>
                  </a:cubicBezTo>
                  <a:cubicBezTo>
                    <a:pt x="0" y="4631"/>
                    <a:pt x="629" y="7995"/>
                    <a:pt x="1109" y="9326"/>
                  </a:cubicBezTo>
                  <a:cubicBezTo>
                    <a:pt x="1600" y="10555"/>
                    <a:pt x="3291" y="13082"/>
                    <a:pt x="4663" y="13082"/>
                  </a:cubicBezTo>
                  <a:cubicBezTo>
                    <a:pt x="4737" y="13082"/>
                    <a:pt x="4809" y="13075"/>
                    <a:pt x="4880" y="13060"/>
                  </a:cubicBezTo>
                  <a:cubicBezTo>
                    <a:pt x="6285" y="12764"/>
                    <a:pt x="8651" y="9807"/>
                    <a:pt x="8947" y="8698"/>
                  </a:cubicBezTo>
                  <a:cubicBezTo>
                    <a:pt x="9243" y="7589"/>
                    <a:pt x="9649" y="2930"/>
                    <a:pt x="9649" y="1895"/>
                  </a:cubicBezTo>
                  <a:cubicBezTo>
                    <a:pt x="9649" y="1108"/>
                    <a:pt x="9029" y="0"/>
                    <a:pt x="72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51"/>
            <p:cNvSpPr/>
            <p:nvPr/>
          </p:nvSpPr>
          <p:spPr>
            <a:xfrm>
              <a:off x="3707850" y="2769675"/>
              <a:ext cx="256050" cy="342925"/>
            </a:xfrm>
            <a:custGeom>
              <a:avLst/>
              <a:gdLst/>
              <a:ahLst/>
              <a:cxnLst/>
              <a:rect l="l" t="t" r="r" b="b"/>
              <a:pathLst>
                <a:path w="10242" h="13717" extrusionOk="0">
                  <a:moveTo>
                    <a:pt x="7542" y="629"/>
                  </a:moveTo>
                  <a:cubicBezTo>
                    <a:pt x="8356" y="629"/>
                    <a:pt x="8873" y="888"/>
                    <a:pt x="9206" y="1184"/>
                  </a:cubicBezTo>
                  <a:cubicBezTo>
                    <a:pt x="9502" y="1517"/>
                    <a:pt x="9650" y="1923"/>
                    <a:pt x="9650" y="2219"/>
                  </a:cubicBezTo>
                  <a:cubicBezTo>
                    <a:pt x="9650" y="2700"/>
                    <a:pt x="9539" y="4142"/>
                    <a:pt x="9391" y="5546"/>
                  </a:cubicBezTo>
                  <a:cubicBezTo>
                    <a:pt x="9317" y="6286"/>
                    <a:pt x="9243" y="6988"/>
                    <a:pt x="9169" y="7580"/>
                  </a:cubicBezTo>
                  <a:cubicBezTo>
                    <a:pt x="9095" y="8208"/>
                    <a:pt x="9021" y="8689"/>
                    <a:pt x="8947" y="8948"/>
                  </a:cubicBezTo>
                  <a:cubicBezTo>
                    <a:pt x="8873" y="9170"/>
                    <a:pt x="8688" y="9539"/>
                    <a:pt x="8430" y="9983"/>
                  </a:cubicBezTo>
                  <a:cubicBezTo>
                    <a:pt x="7986" y="10611"/>
                    <a:pt x="7394" y="11351"/>
                    <a:pt x="6803" y="11942"/>
                  </a:cubicBezTo>
                  <a:cubicBezTo>
                    <a:pt x="6174" y="12571"/>
                    <a:pt x="5509" y="13014"/>
                    <a:pt x="5102" y="13088"/>
                  </a:cubicBezTo>
                  <a:lnTo>
                    <a:pt x="4954" y="13088"/>
                  </a:lnTo>
                  <a:cubicBezTo>
                    <a:pt x="4928" y="13092"/>
                    <a:pt x="4901" y="13094"/>
                    <a:pt x="4873" y="13094"/>
                  </a:cubicBezTo>
                  <a:cubicBezTo>
                    <a:pt x="4634" y="13094"/>
                    <a:pt x="4365" y="12955"/>
                    <a:pt x="4067" y="12756"/>
                  </a:cubicBezTo>
                  <a:cubicBezTo>
                    <a:pt x="3586" y="12386"/>
                    <a:pt x="3069" y="11831"/>
                    <a:pt x="2625" y="11203"/>
                  </a:cubicBezTo>
                  <a:cubicBezTo>
                    <a:pt x="2218" y="10611"/>
                    <a:pt x="1886" y="9946"/>
                    <a:pt x="1701" y="9539"/>
                  </a:cubicBezTo>
                  <a:cubicBezTo>
                    <a:pt x="1479" y="8911"/>
                    <a:pt x="1183" y="7728"/>
                    <a:pt x="961" y="6729"/>
                  </a:cubicBezTo>
                  <a:cubicBezTo>
                    <a:pt x="851" y="6249"/>
                    <a:pt x="777" y="5768"/>
                    <a:pt x="703" y="5435"/>
                  </a:cubicBezTo>
                  <a:cubicBezTo>
                    <a:pt x="656" y="5224"/>
                    <a:pt x="624" y="5072"/>
                    <a:pt x="606" y="4989"/>
                  </a:cubicBezTo>
                  <a:lnTo>
                    <a:pt x="606" y="4989"/>
                  </a:lnTo>
                  <a:lnTo>
                    <a:pt x="629" y="4992"/>
                  </a:lnTo>
                  <a:cubicBezTo>
                    <a:pt x="666" y="4068"/>
                    <a:pt x="1183" y="3291"/>
                    <a:pt x="2071" y="2626"/>
                  </a:cubicBezTo>
                  <a:cubicBezTo>
                    <a:pt x="2995" y="1923"/>
                    <a:pt x="4326" y="1332"/>
                    <a:pt x="5879" y="888"/>
                  </a:cubicBezTo>
                  <a:cubicBezTo>
                    <a:pt x="6507" y="703"/>
                    <a:pt x="7062" y="629"/>
                    <a:pt x="7542" y="629"/>
                  </a:cubicBezTo>
                  <a:close/>
                  <a:moveTo>
                    <a:pt x="7542" y="1"/>
                  </a:moveTo>
                  <a:cubicBezTo>
                    <a:pt x="6988" y="1"/>
                    <a:pt x="6396" y="112"/>
                    <a:pt x="5694" y="297"/>
                  </a:cubicBezTo>
                  <a:cubicBezTo>
                    <a:pt x="4104" y="777"/>
                    <a:pt x="2736" y="1369"/>
                    <a:pt x="1701" y="2108"/>
                  </a:cubicBezTo>
                  <a:cubicBezTo>
                    <a:pt x="703" y="2885"/>
                    <a:pt x="37" y="3809"/>
                    <a:pt x="0" y="4955"/>
                  </a:cubicBezTo>
                  <a:lnTo>
                    <a:pt x="0" y="5029"/>
                  </a:lnTo>
                  <a:cubicBezTo>
                    <a:pt x="0" y="5029"/>
                    <a:pt x="148" y="5879"/>
                    <a:pt x="370" y="6877"/>
                  </a:cubicBezTo>
                  <a:cubicBezTo>
                    <a:pt x="592" y="7876"/>
                    <a:pt x="851" y="9059"/>
                    <a:pt x="1146" y="9761"/>
                  </a:cubicBezTo>
                  <a:cubicBezTo>
                    <a:pt x="1405" y="10427"/>
                    <a:pt x="1923" y="11388"/>
                    <a:pt x="2625" y="12201"/>
                  </a:cubicBezTo>
                  <a:cubicBezTo>
                    <a:pt x="2958" y="12608"/>
                    <a:pt x="3328" y="12978"/>
                    <a:pt x="3697" y="13236"/>
                  </a:cubicBezTo>
                  <a:cubicBezTo>
                    <a:pt x="4104" y="13532"/>
                    <a:pt x="4511" y="13717"/>
                    <a:pt x="4954" y="13717"/>
                  </a:cubicBezTo>
                  <a:cubicBezTo>
                    <a:pt x="5028" y="13717"/>
                    <a:pt x="5139" y="13717"/>
                    <a:pt x="5250" y="13680"/>
                  </a:cubicBezTo>
                  <a:cubicBezTo>
                    <a:pt x="5694" y="13606"/>
                    <a:pt x="6100" y="13347"/>
                    <a:pt x="6544" y="12978"/>
                  </a:cubicBezTo>
                  <a:cubicBezTo>
                    <a:pt x="7210" y="12460"/>
                    <a:pt x="7875" y="11721"/>
                    <a:pt x="8430" y="11018"/>
                  </a:cubicBezTo>
                  <a:cubicBezTo>
                    <a:pt x="8984" y="10279"/>
                    <a:pt x="9391" y="9613"/>
                    <a:pt x="9539" y="9096"/>
                  </a:cubicBezTo>
                  <a:cubicBezTo>
                    <a:pt x="9613" y="8800"/>
                    <a:pt x="9687" y="8282"/>
                    <a:pt x="9797" y="7691"/>
                  </a:cubicBezTo>
                  <a:cubicBezTo>
                    <a:pt x="10019" y="5842"/>
                    <a:pt x="10241" y="3032"/>
                    <a:pt x="10241" y="2219"/>
                  </a:cubicBezTo>
                  <a:cubicBezTo>
                    <a:pt x="10241" y="1738"/>
                    <a:pt x="10056" y="1184"/>
                    <a:pt x="9613" y="740"/>
                  </a:cubicBezTo>
                  <a:cubicBezTo>
                    <a:pt x="9169" y="297"/>
                    <a:pt x="8503" y="1"/>
                    <a:pt x="75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51"/>
            <p:cNvSpPr/>
            <p:nvPr/>
          </p:nvSpPr>
          <p:spPr>
            <a:xfrm>
              <a:off x="3659775" y="2613900"/>
              <a:ext cx="321675" cy="302000"/>
            </a:xfrm>
            <a:custGeom>
              <a:avLst/>
              <a:gdLst/>
              <a:ahLst/>
              <a:cxnLst/>
              <a:rect l="l" t="t" r="r" b="b"/>
              <a:pathLst>
                <a:path w="12867" h="12080" extrusionOk="0">
                  <a:moveTo>
                    <a:pt x="8223" y="1"/>
                  </a:moveTo>
                  <a:cubicBezTo>
                    <a:pt x="6105" y="1"/>
                    <a:pt x="3346" y="637"/>
                    <a:pt x="1923" y="1758"/>
                  </a:cubicBezTo>
                  <a:cubicBezTo>
                    <a:pt x="1" y="3274"/>
                    <a:pt x="407" y="7119"/>
                    <a:pt x="592" y="8857"/>
                  </a:cubicBezTo>
                  <a:cubicBezTo>
                    <a:pt x="758" y="10153"/>
                    <a:pt x="1294" y="10318"/>
                    <a:pt x="1555" y="10318"/>
                  </a:cubicBezTo>
                  <a:cubicBezTo>
                    <a:pt x="1644" y="10318"/>
                    <a:pt x="1701" y="10299"/>
                    <a:pt x="1701" y="10299"/>
                  </a:cubicBezTo>
                  <a:lnTo>
                    <a:pt x="1701" y="10299"/>
                  </a:lnTo>
                  <a:cubicBezTo>
                    <a:pt x="1701" y="10299"/>
                    <a:pt x="1295" y="11001"/>
                    <a:pt x="1221" y="11519"/>
                  </a:cubicBezTo>
                  <a:cubicBezTo>
                    <a:pt x="1163" y="11769"/>
                    <a:pt x="1737" y="12079"/>
                    <a:pt x="2660" y="12079"/>
                  </a:cubicBezTo>
                  <a:cubicBezTo>
                    <a:pt x="3510" y="12079"/>
                    <a:pt x="4656" y="11816"/>
                    <a:pt x="5879" y="11001"/>
                  </a:cubicBezTo>
                  <a:cubicBezTo>
                    <a:pt x="8430" y="9263"/>
                    <a:pt x="9946" y="7858"/>
                    <a:pt x="9946" y="7858"/>
                  </a:cubicBezTo>
                  <a:cubicBezTo>
                    <a:pt x="9946" y="7858"/>
                    <a:pt x="10242" y="8265"/>
                    <a:pt x="10057" y="9152"/>
                  </a:cubicBezTo>
                  <a:cubicBezTo>
                    <a:pt x="9895" y="9825"/>
                    <a:pt x="10282" y="10282"/>
                    <a:pt x="10931" y="10282"/>
                  </a:cubicBezTo>
                  <a:cubicBezTo>
                    <a:pt x="11175" y="10282"/>
                    <a:pt x="11455" y="10218"/>
                    <a:pt x="11757" y="10077"/>
                  </a:cubicBezTo>
                  <a:cubicBezTo>
                    <a:pt x="12867" y="9559"/>
                    <a:pt x="12460" y="8968"/>
                    <a:pt x="12460" y="8968"/>
                  </a:cubicBezTo>
                  <a:cubicBezTo>
                    <a:pt x="12460" y="8968"/>
                    <a:pt x="12867" y="6343"/>
                    <a:pt x="12867" y="5012"/>
                  </a:cubicBezTo>
                  <a:cubicBezTo>
                    <a:pt x="12867" y="3681"/>
                    <a:pt x="12053" y="834"/>
                    <a:pt x="10131" y="243"/>
                  </a:cubicBezTo>
                  <a:cubicBezTo>
                    <a:pt x="9631" y="79"/>
                    <a:pt x="8966" y="1"/>
                    <a:pt x="82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51"/>
            <p:cNvSpPr/>
            <p:nvPr/>
          </p:nvSpPr>
          <p:spPr>
            <a:xfrm>
              <a:off x="3662550" y="2606075"/>
              <a:ext cx="327225" cy="317975"/>
            </a:xfrm>
            <a:custGeom>
              <a:avLst/>
              <a:gdLst/>
              <a:ahLst/>
              <a:cxnLst/>
              <a:rect l="l" t="t" r="r" b="b"/>
              <a:pathLst>
                <a:path w="13089" h="12719" extrusionOk="0">
                  <a:moveTo>
                    <a:pt x="8134" y="629"/>
                  </a:moveTo>
                  <a:cubicBezTo>
                    <a:pt x="8837" y="629"/>
                    <a:pt x="9502" y="703"/>
                    <a:pt x="9946" y="851"/>
                  </a:cubicBezTo>
                  <a:cubicBezTo>
                    <a:pt x="10796" y="1110"/>
                    <a:pt x="11425" y="1886"/>
                    <a:pt x="11831" y="2811"/>
                  </a:cubicBezTo>
                  <a:cubicBezTo>
                    <a:pt x="12275" y="3698"/>
                    <a:pt x="12460" y="4733"/>
                    <a:pt x="12460" y="5325"/>
                  </a:cubicBezTo>
                  <a:cubicBezTo>
                    <a:pt x="12460" y="5953"/>
                    <a:pt x="12349" y="6951"/>
                    <a:pt x="12275" y="7765"/>
                  </a:cubicBezTo>
                  <a:cubicBezTo>
                    <a:pt x="12164" y="8578"/>
                    <a:pt x="12053" y="9244"/>
                    <a:pt x="12053" y="9244"/>
                  </a:cubicBezTo>
                  <a:cubicBezTo>
                    <a:pt x="12053" y="9305"/>
                    <a:pt x="12053" y="9366"/>
                    <a:pt x="12095" y="9427"/>
                  </a:cubicBezTo>
                  <a:lnTo>
                    <a:pt x="12095" y="9427"/>
                  </a:lnTo>
                  <a:lnTo>
                    <a:pt x="12090" y="9429"/>
                  </a:lnTo>
                  <a:lnTo>
                    <a:pt x="12127" y="9539"/>
                  </a:lnTo>
                  <a:cubicBezTo>
                    <a:pt x="12127" y="9613"/>
                    <a:pt x="12127" y="9650"/>
                    <a:pt x="12053" y="9761"/>
                  </a:cubicBezTo>
                  <a:cubicBezTo>
                    <a:pt x="11979" y="9835"/>
                    <a:pt x="11831" y="9983"/>
                    <a:pt x="11536" y="10131"/>
                  </a:cubicBezTo>
                  <a:cubicBezTo>
                    <a:pt x="11240" y="10242"/>
                    <a:pt x="11018" y="10279"/>
                    <a:pt x="10833" y="10279"/>
                  </a:cubicBezTo>
                  <a:cubicBezTo>
                    <a:pt x="10611" y="10279"/>
                    <a:pt x="10463" y="10205"/>
                    <a:pt x="10352" y="10131"/>
                  </a:cubicBezTo>
                  <a:cubicBezTo>
                    <a:pt x="10279" y="10057"/>
                    <a:pt x="10205" y="9946"/>
                    <a:pt x="10205" y="9761"/>
                  </a:cubicBezTo>
                  <a:cubicBezTo>
                    <a:pt x="10205" y="9687"/>
                    <a:pt x="10205" y="9613"/>
                    <a:pt x="10242" y="9539"/>
                  </a:cubicBezTo>
                  <a:cubicBezTo>
                    <a:pt x="10279" y="9281"/>
                    <a:pt x="10315" y="9096"/>
                    <a:pt x="10315" y="8874"/>
                  </a:cubicBezTo>
                  <a:cubicBezTo>
                    <a:pt x="10315" y="8319"/>
                    <a:pt x="10094" y="8024"/>
                    <a:pt x="10057" y="7987"/>
                  </a:cubicBezTo>
                  <a:cubicBezTo>
                    <a:pt x="10020" y="7913"/>
                    <a:pt x="9946" y="7876"/>
                    <a:pt x="9872" y="7839"/>
                  </a:cubicBezTo>
                  <a:cubicBezTo>
                    <a:pt x="9761" y="7839"/>
                    <a:pt x="9687" y="7876"/>
                    <a:pt x="9613" y="7950"/>
                  </a:cubicBezTo>
                  <a:lnTo>
                    <a:pt x="9539" y="7987"/>
                  </a:lnTo>
                  <a:cubicBezTo>
                    <a:pt x="9243" y="8282"/>
                    <a:pt x="7801" y="9539"/>
                    <a:pt x="5583" y="11055"/>
                  </a:cubicBezTo>
                  <a:cubicBezTo>
                    <a:pt x="4437" y="11832"/>
                    <a:pt x="3365" y="12090"/>
                    <a:pt x="2552" y="12090"/>
                  </a:cubicBezTo>
                  <a:cubicBezTo>
                    <a:pt x="2145" y="12090"/>
                    <a:pt x="1812" y="12016"/>
                    <a:pt x="1627" y="11943"/>
                  </a:cubicBezTo>
                  <a:cubicBezTo>
                    <a:pt x="1524" y="11908"/>
                    <a:pt x="1452" y="11841"/>
                    <a:pt x="1413" y="11833"/>
                  </a:cubicBezTo>
                  <a:lnTo>
                    <a:pt x="1413" y="11833"/>
                  </a:lnTo>
                  <a:cubicBezTo>
                    <a:pt x="1456" y="11647"/>
                    <a:pt x="1560" y="11372"/>
                    <a:pt x="1664" y="11129"/>
                  </a:cubicBezTo>
                  <a:cubicBezTo>
                    <a:pt x="1738" y="11018"/>
                    <a:pt x="1775" y="10944"/>
                    <a:pt x="1812" y="10870"/>
                  </a:cubicBezTo>
                  <a:cubicBezTo>
                    <a:pt x="1849" y="10796"/>
                    <a:pt x="1886" y="10759"/>
                    <a:pt x="1886" y="10759"/>
                  </a:cubicBezTo>
                  <a:cubicBezTo>
                    <a:pt x="1923" y="10649"/>
                    <a:pt x="1923" y="10501"/>
                    <a:pt x="1849" y="10390"/>
                  </a:cubicBezTo>
                  <a:cubicBezTo>
                    <a:pt x="1795" y="10336"/>
                    <a:pt x="1701" y="10301"/>
                    <a:pt x="1611" y="10301"/>
                  </a:cubicBezTo>
                  <a:cubicBezTo>
                    <a:pt x="1579" y="10301"/>
                    <a:pt x="1546" y="10306"/>
                    <a:pt x="1516" y="10316"/>
                  </a:cubicBezTo>
                  <a:lnTo>
                    <a:pt x="1443" y="10316"/>
                  </a:lnTo>
                  <a:cubicBezTo>
                    <a:pt x="1369" y="10316"/>
                    <a:pt x="1258" y="10279"/>
                    <a:pt x="1147" y="10168"/>
                  </a:cubicBezTo>
                  <a:cubicBezTo>
                    <a:pt x="1036" y="10020"/>
                    <a:pt x="851" y="9724"/>
                    <a:pt x="814" y="9133"/>
                  </a:cubicBezTo>
                  <a:cubicBezTo>
                    <a:pt x="703" y="8504"/>
                    <a:pt x="629" y="7580"/>
                    <a:pt x="629" y="6582"/>
                  </a:cubicBezTo>
                  <a:cubicBezTo>
                    <a:pt x="629" y="5768"/>
                    <a:pt x="703" y="4881"/>
                    <a:pt x="888" y="4142"/>
                  </a:cubicBezTo>
                  <a:cubicBezTo>
                    <a:pt x="1110" y="3365"/>
                    <a:pt x="1480" y="2737"/>
                    <a:pt x="1997" y="2330"/>
                  </a:cubicBezTo>
                  <a:cubicBezTo>
                    <a:pt x="2663" y="1776"/>
                    <a:pt x="3698" y="1369"/>
                    <a:pt x="4807" y="1073"/>
                  </a:cubicBezTo>
                  <a:cubicBezTo>
                    <a:pt x="5916" y="777"/>
                    <a:pt x="7099" y="629"/>
                    <a:pt x="8134" y="629"/>
                  </a:cubicBezTo>
                  <a:close/>
                  <a:moveTo>
                    <a:pt x="8134" y="1"/>
                  </a:moveTo>
                  <a:cubicBezTo>
                    <a:pt x="7025" y="1"/>
                    <a:pt x="5805" y="149"/>
                    <a:pt x="4622" y="482"/>
                  </a:cubicBezTo>
                  <a:cubicBezTo>
                    <a:pt x="3476" y="777"/>
                    <a:pt x="2404" y="1221"/>
                    <a:pt x="1627" y="1813"/>
                  </a:cubicBezTo>
                  <a:cubicBezTo>
                    <a:pt x="962" y="2367"/>
                    <a:pt x="555" y="3143"/>
                    <a:pt x="296" y="3957"/>
                  </a:cubicBezTo>
                  <a:cubicBezTo>
                    <a:pt x="75" y="4807"/>
                    <a:pt x="1" y="5731"/>
                    <a:pt x="1" y="6582"/>
                  </a:cubicBezTo>
                  <a:cubicBezTo>
                    <a:pt x="1" y="7617"/>
                    <a:pt x="112" y="8578"/>
                    <a:pt x="186" y="9207"/>
                  </a:cubicBezTo>
                  <a:cubicBezTo>
                    <a:pt x="259" y="9872"/>
                    <a:pt x="444" y="10316"/>
                    <a:pt x="703" y="10575"/>
                  </a:cubicBezTo>
                  <a:cubicBezTo>
                    <a:pt x="836" y="10726"/>
                    <a:pt x="978" y="10819"/>
                    <a:pt x="1110" y="10869"/>
                  </a:cubicBezTo>
                  <a:lnTo>
                    <a:pt x="1110" y="10869"/>
                  </a:lnTo>
                  <a:cubicBezTo>
                    <a:pt x="1110" y="10870"/>
                    <a:pt x="1110" y="10870"/>
                    <a:pt x="1110" y="10870"/>
                  </a:cubicBezTo>
                  <a:cubicBezTo>
                    <a:pt x="1003" y="11119"/>
                    <a:pt x="863" y="11436"/>
                    <a:pt x="819" y="11723"/>
                  </a:cubicBezTo>
                  <a:lnTo>
                    <a:pt x="819" y="11723"/>
                  </a:lnTo>
                  <a:lnTo>
                    <a:pt x="814" y="11721"/>
                  </a:lnTo>
                  <a:lnTo>
                    <a:pt x="777" y="11832"/>
                  </a:lnTo>
                  <a:cubicBezTo>
                    <a:pt x="777" y="12016"/>
                    <a:pt x="888" y="12164"/>
                    <a:pt x="999" y="12275"/>
                  </a:cubicBezTo>
                  <a:cubicBezTo>
                    <a:pt x="1147" y="12423"/>
                    <a:pt x="1369" y="12497"/>
                    <a:pt x="1627" y="12608"/>
                  </a:cubicBezTo>
                  <a:cubicBezTo>
                    <a:pt x="1886" y="12682"/>
                    <a:pt x="2182" y="12719"/>
                    <a:pt x="2552" y="12719"/>
                  </a:cubicBezTo>
                  <a:cubicBezTo>
                    <a:pt x="3476" y="12719"/>
                    <a:pt x="4696" y="12423"/>
                    <a:pt x="5953" y="11573"/>
                  </a:cubicBezTo>
                  <a:cubicBezTo>
                    <a:pt x="7781" y="10327"/>
                    <a:pt x="9078" y="9234"/>
                    <a:pt x="9679" y="8714"/>
                  </a:cubicBezTo>
                  <a:lnTo>
                    <a:pt x="9679" y="8714"/>
                  </a:lnTo>
                  <a:cubicBezTo>
                    <a:pt x="9684" y="8762"/>
                    <a:pt x="9687" y="8815"/>
                    <a:pt x="9687" y="8874"/>
                  </a:cubicBezTo>
                  <a:cubicBezTo>
                    <a:pt x="9687" y="9014"/>
                    <a:pt x="9687" y="9187"/>
                    <a:pt x="9624" y="9394"/>
                  </a:cubicBezTo>
                  <a:lnTo>
                    <a:pt x="9624" y="9394"/>
                  </a:lnTo>
                  <a:lnTo>
                    <a:pt x="9613" y="9392"/>
                  </a:lnTo>
                  <a:cubicBezTo>
                    <a:pt x="9613" y="9539"/>
                    <a:pt x="9576" y="9650"/>
                    <a:pt x="9576" y="9761"/>
                  </a:cubicBezTo>
                  <a:cubicBezTo>
                    <a:pt x="9576" y="10094"/>
                    <a:pt x="9724" y="10390"/>
                    <a:pt x="9946" y="10575"/>
                  </a:cubicBezTo>
                  <a:cubicBezTo>
                    <a:pt x="10168" y="10796"/>
                    <a:pt x="10500" y="10907"/>
                    <a:pt x="10833" y="10907"/>
                  </a:cubicBezTo>
                  <a:cubicBezTo>
                    <a:pt x="11129" y="10907"/>
                    <a:pt x="11462" y="10833"/>
                    <a:pt x="11794" y="10686"/>
                  </a:cubicBezTo>
                  <a:cubicBezTo>
                    <a:pt x="12127" y="10501"/>
                    <a:pt x="12386" y="10316"/>
                    <a:pt x="12534" y="10131"/>
                  </a:cubicBezTo>
                  <a:cubicBezTo>
                    <a:pt x="12682" y="9946"/>
                    <a:pt x="12756" y="9724"/>
                    <a:pt x="12756" y="9539"/>
                  </a:cubicBezTo>
                  <a:cubicBezTo>
                    <a:pt x="12756" y="9409"/>
                    <a:pt x="12727" y="9306"/>
                    <a:pt x="12695" y="9232"/>
                  </a:cubicBezTo>
                  <a:lnTo>
                    <a:pt x="12695" y="9232"/>
                  </a:lnTo>
                  <a:cubicBezTo>
                    <a:pt x="12764" y="8771"/>
                    <a:pt x="13088" y="6546"/>
                    <a:pt x="13088" y="5325"/>
                  </a:cubicBezTo>
                  <a:cubicBezTo>
                    <a:pt x="13088" y="4585"/>
                    <a:pt x="12866" y="3550"/>
                    <a:pt x="12423" y="2552"/>
                  </a:cubicBezTo>
                  <a:cubicBezTo>
                    <a:pt x="11942" y="1554"/>
                    <a:pt x="11203" y="593"/>
                    <a:pt x="10131" y="260"/>
                  </a:cubicBezTo>
                  <a:cubicBezTo>
                    <a:pt x="9576" y="75"/>
                    <a:pt x="8911" y="1"/>
                    <a:pt x="81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51"/>
            <p:cNvSpPr/>
            <p:nvPr/>
          </p:nvSpPr>
          <p:spPr>
            <a:xfrm>
              <a:off x="3314100" y="3493950"/>
              <a:ext cx="431675" cy="128850"/>
            </a:xfrm>
            <a:custGeom>
              <a:avLst/>
              <a:gdLst/>
              <a:ahLst/>
              <a:cxnLst/>
              <a:rect l="l" t="t" r="r" b="b"/>
              <a:pathLst>
                <a:path w="17267" h="5154" extrusionOk="0">
                  <a:moveTo>
                    <a:pt x="3848" y="0"/>
                  </a:moveTo>
                  <a:cubicBezTo>
                    <a:pt x="3145" y="0"/>
                    <a:pt x="2774" y="163"/>
                    <a:pt x="2774" y="163"/>
                  </a:cubicBezTo>
                  <a:cubicBezTo>
                    <a:pt x="334" y="1789"/>
                    <a:pt x="1" y="4710"/>
                    <a:pt x="925" y="5006"/>
                  </a:cubicBezTo>
                  <a:cubicBezTo>
                    <a:pt x="1233" y="5117"/>
                    <a:pt x="3152" y="5154"/>
                    <a:pt x="5572" y="5154"/>
                  </a:cubicBezTo>
                  <a:cubicBezTo>
                    <a:pt x="10414" y="5154"/>
                    <a:pt x="17266" y="5006"/>
                    <a:pt x="17266" y="5006"/>
                  </a:cubicBezTo>
                  <a:lnTo>
                    <a:pt x="17155" y="2788"/>
                  </a:lnTo>
                  <a:cubicBezTo>
                    <a:pt x="17155" y="2788"/>
                    <a:pt x="13717" y="2492"/>
                    <a:pt x="13125" y="2492"/>
                  </a:cubicBezTo>
                  <a:cubicBezTo>
                    <a:pt x="12497" y="2492"/>
                    <a:pt x="8245" y="1272"/>
                    <a:pt x="6101" y="458"/>
                  </a:cubicBezTo>
                  <a:cubicBezTo>
                    <a:pt x="5157" y="101"/>
                    <a:pt x="4400" y="0"/>
                    <a:pt x="38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51"/>
            <p:cNvSpPr/>
            <p:nvPr/>
          </p:nvSpPr>
          <p:spPr>
            <a:xfrm>
              <a:off x="3317800" y="3486000"/>
              <a:ext cx="436275" cy="144200"/>
            </a:xfrm>
            <a:custGeom>
              <a:avLst/>
              <a:gdLst/>
              <a:ahLst/>
              <a:cxnLst/>
              <a:rect l="l" t="t" r="r" b="b"/>
              <a:pathLst>
                <a:path w="17451" h="5768" extrusionOk="0">
                  <a:moveTo>
                    <a:pt x="3698" y="629"/>
                  </a:moveTo>
                  <a:cubicBezTo>
                    <a:pt x="4215" y="629"/>
                    <a:pt x="4918" y="703"/>
                    <a:pt x="5842" y="1072"/>
                  </a:cubicBezTo>
                  <a:cubicBezTo>
                    <a:pt x="6914" y="1479"/>
                    <a:pt x="8541" y="1997"/>
                    <a:pt x="9946" y="2403"/>
                  </a:cubicBezTo>
                  <a:cubicBezTo>
                    <a:pt x="10648" y="2588"/>
                    <a:pt x="11314" y="2773"/>
                    <a:pt x="11831" y="2884"/>
                  </a:cubicBezTo>
                  <a:cubicBezTo>
                    <a:pt x="12090" y="2958"/>
                    <a:pt x="12312" y="3032"/>
                    <a:pt x="12497" y="3069"/>
                  </a:cubicBezTo>
                  <a:cubicBezTo>
                    <a:pt x="12719" y="3106"/>
                    <a:pt x="12829" y="3106"/>
                    <a:pt x="12977" y="3106"/>
                  </a:cubicBezTo>
                  <a:cubicBezTo>
                    <a:pt x="13236" y="3106"/>
                    <a:pt x="14271" y="3180"/>
                    <a:pt x="15196" y="3254"/>
                  </a:cubicBezTo>
                  <a:cubicBezTo>
                    <a:pt x="15801" y="3302"/>
                    <a:pt x="16390" y="3350"/>
                    <a:pt x="16725" y="3378"/>
                  </a:cubicBezTo>
                  <a:lnTo>
                    <a:pt x="16725" y="3378"/>
                  </a:lnTo>
                  <a:lnTo>
                    <a:pt x="16806" y="5033"/>
                  </a:lnTo>
                  <a:lnTo>
                    <a:pt x="16806" y="5033"/>
                  </a:lnTo>
                  <a:cubicBezTo>
                    <a:pt x="16608" y="5037"/>
                    <a:pt x="16322" y="5047"/>
                    <a:pt x="15972" y="5065"/>
                  </a:cubicBezTo>
                  <a:cubicBezTo>
                    <a:pt x="13828" y="5102"/>
                    <a:pt x="9058" y="5176"/>
                    <a:pt x="5435" y="5176"/>
                  </a:cubicBezTo>
                  <a:cubicBezTo>
                    <a:pt x="4215" y="5176"/>
                    <a:pt x="3143" y="5176"/>
                    <a:pt x="2330" y="5139"/>
                  </a:cubicBezTo>
                  <a:cubicBezTo>
                    <a:pt x="1923" y="5139"/>
                    <a:pt x="1553" y="5102"/>
                    <a:pt x="1332" y="5102"/>
                  </a:cubicBezTo>
                  <a:cubicBezTo>
                    <a:pt x="1184" y="5102"/>
                    <a:pt x="1073" y="5065"/>
                    <a:pt x="999" y="5065"/>
                  </a:cubicBezTo>
                  <a:lnTo>
                    <a:pt x="888" y="5065"/>
                  </a:lnTo>
                  <a:cubicBezTo>
                    <a:pt x="814" y="5028"/>
                    <a:pt x="777" y="4991"/>
                    <a:pt x="703" y="4843"/>
                  </a:cubicBezTo>
                  <a:cubicBezTo>
                    <a:pt x="666" y="4732"/>
                    <a:pt x="629" y="4547"/>
                    <a:pt x="629" y="4289"/>
                  </a:cubicBezTo>
                  <a:cubicBezTo>
                    <a:pt x="629" y="3808"/>
                    <a:pt x="777" y="3180"/>
                    <a:pt x="1110" y="2551"/>
                  </a:cubicBezTo>
                  <a:cubicBezTo>
                    <a:pt x="1479" y="1886"/>
                    <a:pt x="1997" y="1220"/>
                    <a:pt x="2773" y="740"/>
                  </a:cubicBezTo>
                  <a:lnTo>
                    <a:pt x="2768" y="730"/>
                  </a:lnTo>
                  <a:lnTo>
                    <a:pt x="2768" y="730"/>
                  </a:lnTo>
                  <a:cubicBezTo>
                    <a:pt x="2865" y="703"/>
                    <a:pt x="3181" y="629"/>
                    <a:pt x="3698" y="629"/>
                  </a:cubicBezTo>
                  <a:close/>
                  <a:moveTo>
                    <a:pt x="3698" y="0"/>
                  </a:moveTo>
                  <a:cubicBezTo>
                    <a:pt x="2921" y="0"/>
                    <a:pt x="2515" y="185"/>
                    <a:pt x="2478" y="185"/>
                  </a:cubicBezTo>
                  <a:lnTo>
                    <a:pt x="2441" y="222"/>
                  </a:lnTo>
                  <a:cubicBezTo>
                    <a:pt x="1590" y="776"/>
                    <a:pt x="962" y="1516"/>
                    <a:pt x="592" y="2255"/>
                  </a:cubicBezTo>
                  <a:cubicBezTo>
                    <a:pt x="186" y="2958"/>
                    <a:pt x="1" y="3697"/>
                    <a:pt x="1" y="4289"/>
                  </a:cubicBezTo>
                  <a:cubicBezTo>
                    <a:pt x="1" y="4621"/>
                    <a:pt x="38" y="4880"/>
                    <a:pt x="149" y="5102"/>
                  </a:cubicBezTo>
                  <a:cubicBezTo>
                    <a:pt x="259" y="5361"/>
                    <a:pt x="444" y="5546"/>
                    <a:pt x="666" y="5620"/>
                  </a:cubicBezTo>
                  <a:cubicBezTo>
                    <a:pt x="777" y="5657"/>
                    <a:pt x="851" y="5657"/>
                    <a:pt x="925" y="5694"/>
                  </a:cubicBezTo>
                  <a:cubicBezTo>
                    <a:pt x="1258" y="5731"/>
                    <a:pt x="1849" y="5731"/>
                    <a:pt x="2626" y="5768"/>
                  </a:cubicBezTo>
                  <a:lnTo>
                    <a:pt x="5435" y="5768"/>
                  </a:lnTo>
                  <a:cubicBezTo>
                    <a:pt x="10278" y="5768"/>
                    <a:pt x="17118" y="5657"/>
                    <a:pt x="17118" y="5657"/>
                  </a:cubicBezTo>
                  <a:cubicBezTo>
                    <a:pt x="17229" y="5657"/>
                    <a:pt x="17303" y="5620"/>
                    <a:pt x="17340" y="5546"/>
                  </a:cubicBezTo>
                  <a:cubicBezTo>
                    <a:pt x="17414" y="5509"/>
                    <a:pt x="17451" y="5398"/>
                    <a:pt x="17414" y="5324"/>
                  </a:cubicBezTo>
                  <a:lnTo>
                    <a:pt x="17340" y="3106"/>
                  </a:lnTo>
                  <a:cubicBezTo>
                    <a:pt x="17340" y="2958"/>
                    <a:pt x="17192" y="2810"/>
                    <a:pt x="17044" y="2810"/>
                  </a:cubicBezTo>
                  <a:cubicBezTo>
                    <a:pt x="17044" y="2810"/>
                    <a:pt x="16194" y="2736"/>
                    <a:pt x="15233" y="2662"/>
                  </a:cubicBezTo>
                  <a:cubicBezTo>
                    <a:pt x="14308" y="2588"/>
                    <a:pt x="13310" y="2514"/>
                    <a:pt x="12977" y="2514"/>
                  </a:cubicBezTo>
                  <a:cubicBezTo>
                    <a:pt x="12940" y="2514"/>
                    <a:pt x="12792" y="2477"/>
                    <a:pt x="12645" y="2440"/>
                  </a:cubicBezTo>
                  <a:cubicBezTo>
                    <a:pt x="11425" y="2218"/>
                    <a:pt x="7912" y="1183"/>
                    <a:pt x="6064" y="481"/>
                  </a:cubicBezTo>
                  <a:cubicBezTo>
                    <a:pt x="5103" y="111"/>
                    <a:pt x="4289" y="0"/>
                    <a:pt x="36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51"/>
            <p:cNvSpPr/>
            <p:nvPr/>
          </p:nvSpPr>
          <p:spPr>
            <a:xfrm>
              <a:off x="3642225" y="3515250"/>
              <a:ext cx="183025" cy="99250"/>
            </a:xfrm>
            <a:custGeom>
              <a:avLst/>
              <a:gdLst/>
              <a:ahLst/>
              <a:cxnLst/>
              <a:rect l="l" t="t" r="r" b="b"/>
              <a:pathLst>
                <a:path w="7321" h="3970" extrusionOk="0">
                  <a:moveTo>
                    <a:pt x="4177" y="1"/>
                  </a:moveTo>
                  <a:cubicBezTo>
                    <a:pt x="4110" y="1"/>
                    <a:pt x="4049" y="16"/>
                    <a:pt x="3993" y="50"/>
                  </a:cubicBezTo>
                  <a:cubicBezTo>
                    <a:pt x="3180" y="605"/>
                    <a:pt x="481" y="2934"/>
                    <a:pt x="481" y="2934"/>
                  </a:cubicBezTo>
                  <a:lnTo>
                    <a:pt x="0" y="3821"/>
                  </a:lnTo>
                  <a:lnTo>
                    <a:pt x="2736" y="3821"/>
                  </a:lnTo>
                  <a:cubicBezTo>
                    <a:pt x="3610" y="3821"/>
                    <a:pt x="3995" y="3516"/>
                    <a:pt x="4336" y="3516"/>
                  </a:cubicBezTo>
                  <a:cubicBezTo>
                    <a:pt x="4370" y="3516"/>
                    <a:pt x="4403" y="3519"/>
                    <a:pt x="4437" y="3525"/>
                  </a:cubicBezTo>
                  <a:cubicBezTo>
                    <a:pt x="4843" y="3599"/>
                    <a:pt x="6618" y="3969"/>
                    <a:pt x="6618" y="3969"/>
                  </a:cubicBezTo>
                  <a:cubicBezTo>
                    <a:pt x="6618" y="3969"/>
                    <a:pt x="7321" y="3821"/>
                    <a:pt x="7247" y="3525"/>
                  </a:cubicBezTo>
                  <a:cubicBezTo>
                    <a:pt x="7177" y="3249"/>
                    <a:pt x="5138" y="1"/>
                    <a:pt x="41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51"/>
            <p:cNvSpPr/>
            <p:nvPr/>
          </p:nvSpPr>
          <p:spPr>
            <a:xfrm>
              <a:off x="3634825" y="3508175"/>
              <a:ext cx="195975" cy="113700"/>
            </a:xfrm>
            <a:custGeom>
              <a:avLst/>
              <a:gdLst/>
              <a:ahLst/>
              <a:cxnLst/>
              <a:rect l="l" t="t" r="r" b="b"/>
              <a:pathLst>
                <a:path w="7839" h="4548" extrusionOk="0">
                  <a:moveTo>
                    <a:pt x="4474" y="0"/>
                  </a:moveTo>
                  <a:cubicBezTo>
                    <a:pt x="4363" y="0"/>
                    <a:pt x="4252" y="0"/>
                    <a:pt x="4141" y="74"/>
                  </a:cubicBezTo>
                  <a:cubicBezTo>
                    <a:pt x="3698" y="370"/>
                    <a:pt x="2810" y="1073"/>
                    <a:pt x="2034" y="1738"/>
                  </a:cubicBezTo>
                  <a:cubicBezTo>
                    <a:pt x="1258" y="2403"/>
                    <a:pt x="555" y="2958"/>
                    <a:pt x="555" y="2958"/>
                  </a:cubicBezTo>
                  <a:cubicBezTo>
                    <a:pt x="444" y="3069"/>
                    <a:pt x="407" y="3291"/>
                    <a:pt x="518" y="3402"/>
                  </a:cubicBezTo>
                  <a:cubicBezTo>
                    <a:pt x="578" y="3481"/>
                    <a:pt x="669" y="3518"/>
                    <a:pt x="758" y="3518"/>
                  </a:cubicBezTo>
                  <a:cubicBezTo>
                    <a:pt x="835" y="3518"/>
                    <a:pt x="910" y="3490"/>
                    <a:pt x="962" y="3439"/>
                  </a:cubicBezTo>
                  <a:cubicBezTo>
                    <a:pt x="962" y="3439"/>
                    <a:pt x="1147" y="3291"/>
                    <a:pt x="1405" y="3069"/>
                  </a:cubicBezTo>
                  <a:cubicBezTo>
                    <a:pt x="1812" y="2736"/>
                    <a:pt x="2404" y="2219"/>
                    <a:pt x="2995" y="1701"/>
                  </a:cubicBezTo>
                  <a:cubicBezTo>
                    <a:pt x="3587" y="1220"/>
                    <a:pt x="4178" y="777"/>
                    <a:pt x="4474" y="592"/>
                  </a:cubicBezTo>
                  <a:cubicBezTo>
                    <a:pt x="4511" y="592"/>
                    <a:pt x="4585" y="629"/>
                    <a:pt x="4733" y="703"/>
                  </a:cubicBezTo>
                  <a:cubicBezTo>
                    <a:pt x="4918" y="814"/>
                    <a:pt x="5213" y="1073"/>
                    <a:pt x="5472" y="1405"/>
                  </a:cubicBezTo>
                  <a:cubicBezTo>
                    <a:pt x="5916" y="1849"/>
                    <a:pt x="6360" y="2477"/>
                    <a:pt x="6692" y="2958"/>
                  </a:cubicBezTo>
                  <a:cubicBezTo>
                    <a:pt x="6840" y="3217"/>
                    <a:pt x="6988" y="3439"/>
                    <a:pt x="7099" y="3624"/>
                  </a:cubicBezTo>
                  <a:cubicBezTo>
                    <a:pt x="7136" y="3697"/>
                    <a:pt x="7173" y="3771"/>
                    <a:pt x="7210" y="3808"/>
                  </a:cubicBezTo>
                  <a:lnTo>
                    <a:pt x="7214" y="3817"/>
                  </a:lnTo>
                  <a:lnTo>
                    <a:pt x="7214" y="3817"/>
                  </a:lnTo>
                  <a:cubicBezTo>
                    <a:pt x="7176" y="3850"/>
                    <a:pt x="7111" y="3882"/>
                    <a:pt x="7062" y="3882"/>
                  </a:cubicBezTo>
                  <a:lnTo>
                    <a:pt x="6936" y="3946"/>
                  </a:lnTo>
                  <a:lnTo>
                    <a:pt x="6936" y="3946"/>
                  </a:lnTo>
                  <a:cubicBezTo>
                    <a:pt x="6635" y="3884"/>
                    <a:pt x="5139" y="3579"/>
                    <a:pt x="4807" y="3513"/>
                  </a:cubicBezTo>
                  <a:lnTo>
                    <a:pt x="4659" y="3476"/>
                  </a:lnTo>
                  <a:cubicBezTo>
                    <a:pt x="4363" y="3476"/>
                    <a:pt x="4178" y="3587"/>
                    <a:pt x="3956" y="3660"/>
                  </a:cubicBezTo>
                  <a:cubicBezTo>
                    <a:pt x="3698" y="3734"/>
                    <a:pt x="3439" y="3808"/>
                    <a:pt x="3032" y="3808"/>
                  </a:cubicBezTo>
                  <a:lnTo>
                    <a:pt x="296" y="3808"/>
                  </a:lnTo>
                  <a:cubicBezTo>
                    <a:pt x="148" y="3808"/>
                    <a:pt x="1" y="3919"/>
                    <a:pt x="1" y="4104"/>
                  </a:cubicBezTo>
                  <a:cubicBezTo>
                    <a:pt x="1" y="4289"/>
                    <a:pt x="148" y="4400"/>
                    <a:pt x="296" y="4400"/>
                  </a:cubicBezTo>
                  <a:lnTo>
                    <a:pt x="3032" y="4400"/>
                  </a:lnTo>
                  <a:cubicBezTo>
                    <a:pt x="3513" y="4400"/>
                    <a:pt x="3846" y="4326"/>
                    <a:pt x="4141" y="4252"/>
                  </a:cubicBezTo>
                  <a:cubicBezTo>
                    <a:pt x="4400" y="4141"/>
                    <a:pt x="4585" y="4104"/>
                    <a:pt x="4659" y="4104"/>
                  </a:cubicBezTo>
                  <a:lnTo>
                    <a:pt x="4696" y="4104"/>
                  </a:lnTo>
                  <a:cubicBezTo>
                    <a:pt x="5066" y="4178"/>
                    <a:pt x="6877" y="4548"/>
                    <a:pt x="6877" y="4548"/>
                  </a:cubicBezTo>
                  <a:lnTo>
                    <a:pt x="6988" y="4548"/>
                  </a:lnTo>
                  <a:cubicBezTo>
                    <a:pt x="7025" y="4548"/>
                    <a:pt x="7173" y="4511"/>
                    <a:pt x="7358" y="4437"/>
                  </a:cubicBezTo>
                  <a:cubicBezTo>
                    <a:pt x="7469" y="4400"/>
                    <a:pt x="7543" y="4326"/>
                    <a:pt x="7653" y="4252"/>
                  </a:cubicBezTo>
                  <a:cubicBezTo>
                    <a:pt x="7727" y="4178"/>
                    <a:pt x="7838" y="4030"/>
                    <a:pt x="7838" y="3845"/>
                  </a:cubicBezTo>
                  <a:lnTo>
                    <a:pt x="7838" y="3734"/>
                  </a:lnTo>
                  <a:cubicBezTo>
                    <a:pt x="7801" y="3660"/>
                    <a:pt x="7801" y="3624"/>
                    <a:pt x="7764" y="3587"/>
                  </a:cubicBezTo>
                  <a:cubicBezTo>
                    <a:pt x="7690" y="3402"/>
                    <a:pt x="7506" y="3143"/>
                    <a:pt x="7284" y="2773"/>
                  </a:cubicBezTo>
                  <a:cubicBezTo>
                    <a:pt x="6951" y="2219"/>
                    <a:pt x="6470" y="1553"/>
                    <a:pt x="5990" y="1036"/>
                  </a:cubicBezTo>
                  <a:cubicBezTo>
                    <a:pt x="5731" y="740"/>
                    <a:pt x="5509" y="518"/>
                    <a:pt x="5250" y="296"/>
                  </a:cubicBezTo>
                  <a:cubicBezTo>
                    <a:pt x="4992" y="148"/>
                    <a:pt x="4770" y="0"/>
                    <a:pt x="44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51"/>
            <p:cNvSpPr/>
            <p:nvPr/>
          </p:nvSpPr>
          <p:spPr>
            <a:xfrm>
              <a:off x="4000825" y="3493950"/>
              <a:ext cx="430750" cy="128850"/>
            </a:xfrm>
            <a:custGeom>
              <a:avLst/>
              <a:gdLst/>
              <a:ahLst/>
              <a:cxnLst/>
              <a:rect l="l" t="t" r="r" b="b"/>
              <a:pathLst>
                <a:path w="17230" h="5154" extrusionOk="0">
                  <a:moveTo>
                    <a:pt x="13404" y="0"/>
                  </a:moveTo>
                  <a:cubicBezTo>
                    <a:pt x="12849" y="0"/>
                    <a:pt x="12093" y="101"/>
                    <a:pt x="11166" y="458"/>
                  </a:cubicBezTo>
                  <a:cubicBezTo>
                    <a:pt x="9022" y="1272"/>
                    <a:pt x="4770" y="2492"/>
                    <a:pt x="4142" y="2492"/>
                  </a:cubicBezTo>
                  <a:cubicBezTo>
                    <a:pt x="3550" y="2492"/>
                    <a:pt x="75" y="2788"/>
                    <a:pt x="75" y="2788"/>
                  </a:cubicBezTo>
                  <a:lnTo>
                    <a:pt x="1" y="5006"/>
                  </a:lnTo>
                  <a:cubicBezTo>
                    <a:pt x="1" y="5006"/>
                    <a:pt x="6853" y="5154"/>
                    <a:pt x="11695" y="5154"/>
                  </a:cubicBezTo>
                  <a:cubicBezTo>
                    <a:pt x="14115" y="5154"/>
                    <a:pt x="16034" y="5117"/>
                    <a:pt x="16342" y="5006"/>
                  </a:cubicBezTo>
                  <a:cubicBezTo>
                    <a:pt x="17229" y="4710"/>
                    <a:pt x="16933" y="1789"/>
                    <a:pt x="14493" y="163"/>
                  </a:cubicBezTo>
                  <a:cubicBezTo>
                    <a:pt x="14493" y="163"/>
                    <a:pt x="14111" y="0"/>
                    <a:pt x="134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51"/>
            <p:cNvSpPr/>
            <p:nvPr/>
          </p:nvSpPr>
          <p:spPr>
            <a:xfrm>
              <a:off x="3992525" y="3486000"/>
              <a:ext cx="436275" cy="144200"/>
            </a:xfrm>
            <a:custGeom>
              <a:avLst/>
              <a:gdLst/>
              <a:ahLst/>
              <a:cxnLst/>
              <a:rect l="l" t="t" r="r" b="b"/>
              <a:pathLst>
                <a:path w="17451" h="5768" extrusionOk="0">
                  <a:moveTo>
                    <a:pt x="13753" y="629"/>
                  </a:moveTo>
                  <a:cubicBezTo>
                    <a:pt x="14086" y="629"/>
                    <a:pt x="14345" y="666"/>
                    <a:pt x="14493" y="703"/>
                  </a:cubicBezTo>
                  <a:cubicBezTo>
                    <a:pt x="14567" y="703"/>
                    <a:pt x="14641" y="740"/>
                    <a:pt x="14678" y="740"/>
                  </a:cubicBezTo>
                  <a:cubicBezTo>
                    <a:pt x="15417" y="1220"/>
                    <a:pt x="15971" y="1886"/>
                    <a:pt x="16304" y="2551"/>
                  </a:cubicBezTo>
                  <a:cubicBezTo>
                    <a:pt x="16674" y="3180"/>
                    <a:pt x="16822" y="3808"/>
                    <a:pt x="16822" y="4289"/>
                  </a:cubicBezTo>
                  <a:cubicBezTo>
                    <a:pt x="16822" y="4547"/>
                    <a:pt x="16785" y="4732"/>
                    <a:pt x="16711" y="4880"/>
                  </a:cubicBezTo>
                  <a:cubicBezTo>
                    <a:pt x="16674" y="4991"/>
                    <a:pt x="16600" y="5028"/>
                    <a:pt x="16563" y="5065"/>
                  </a:cubicBezTo>
                  <a:lnTo>
                    <a:pt x="16415" y="5065"/>
                  </a:lnTo>
                  <a:cubicBezTo>
                    <a:pt x="16156" y="5102"/>
                    <a:pt x="15565" y="5139"/>
                    <a:pt x="14788" y="5139"/>
                  </a:cubicBezTo>
                  <a:cubicBezTo>
                    <a:pt x="14049" y="5176"/>
                    <a:pt x="13088" y="5176"/>
                    <a:pt x="12016" y="5176"/>
                  </a:cubicBezTo>
                  <a:cubicBezTo>
                    <a:pt x="9613" y="5176"/>
                    <a:pt x="6692" y="5139"/>
                    <a:pt x="4363" y="5102"/>
                  </a:cubicBezTo>
                  <a:cubicBezTo>
                    <a:pt x="3180" y="5102"/>
                    <a:pt x="2181" y="5065"/>
                    <a:pt x="1479" y="5065"/>
                  </a:cubicBezTo>
                  <a:cubicBezTo>
                    <a:pt x="1119" y="5047"/>
                    <a:pt x="839" y="5038"/>
                    <a:pt x="645" y="5033"/>
                  </a:cubicBezTo>
                  <a:lnTo>
                    <a:pt x="645" y="5033"/>
                  </a:lnTo>
                  <a:lnTo>
                    <a:pt x="726" y="3377"/>
                  </a:lnTo>
                  <a:lnTo>
                    <a:pt x="726" y="3377"/>
                  </a:lnTo>
                  <a:cubicBezTo>
                    <a:pt x="1055" y="3349"/>
                    <a:pt x="1632" y="3301"/>
                    <a:pt x="2255" y="3254"/>
                  </a:cubicBezTo>
                  <a:cubicBezTo>
                    <a:pt x="3180" y="3180"/>
                    <a:pt x="4215" y="3106"/>
                    <a:pt x="4474" y="3106"/>
                  </a:cubicBezTo>
                  <a:cubicBezTo>
                    <a:pt x="4585" y="3106"/>
                    <a:pt x="4732" y="3106"/>
                    <a:pt x="4917" y="3069"/>
                  </a:cubicBezTo>
                  <a:cubicBezTo>
                    <a:pt x="6211" y="2810"/>
                    <a:pt x="9686" y="1775"/>
                    <a:pt x="11609" y="1072"/>
                  </a:cubicBezTo>
                  <a:cubicBezTo>
                    <a:pt x="12496" y="703"/>
                    <a:pt x="13236" y="629"/>
                    <a:pt x="13753" y="629"/>
                  </a:cubicBezTo>
                  <a:close/>
                  <a:moveTo>
                    <a:pt x="13753" y="0"/>
                  </a:moveTo>
                  <a:cubicBezTo>
                    <a:pt x="13162" y="0"/>
                    <a:pt x="12348" y="111"/>
                    <a:pt x="11387" y="481"/>
                  </a:cubicBezTo>
                  <a:cubicBezTo>
                    <a:pt x="10315" y="887"/>
                    <a:pt x="8725" y="1405"/>
                    <a:pt x="7320" y="1812"/>
                  </a:cubicBezTo>
                  <a:cubicBezTo>
                    <a:pt x="6618" y="1997"/>
                    <a:pt x="5952" y="2181"/>
                    <a:pt x="5472" y="2292"/>
                  </a:cubicBezTo>
                  <a:cubicBezTo>
                    <a:pt x="5213" y="2366"/>
                    <a:pt x="4991" y="2403"/>
                    <a:pt x="4806" y="2440"/>
                  </a:cubicBezTo>
                  <a:cubicBezTo>
                    <a:pt x="4622" y="2477"/>
                    <a:pt x="4511" y="2514"/>
                    <a:pt x="4474" y="2514"/>
                  </a:cubicBezTo>
                  <a:cubicBezTo>
                    <a:pt x="4141" y="2514"/>
                    <a:pt x="3143" y="2588"/>
                    <a:pt x="2181" y="2662"/>
                  </a:cubicBezTo>
                  <a:cubicBezTo>
                    <a:pt x="1257" y="2736"/>
                    <a:pt x="407" y="2810"/>
                    <a:pt x="407" y="2810"/>
                  </a:cubicBezTo>
                  <a:cubicBezTo>
                    <a:pt x="222" y="2810"/>
                    <a:pt x="111" y="2958"/>
                    <a:pt x="111" y="3106"/>
                  </a:cubicBezTo>
                  <a:lnTo>
                    <a:pt x="0" y="5324"/>
                  </a:lnTo>
                  <a:cubicBezTo>
                    <a:pt x="0" y="5398"/>
                    <a:pt x="37" y="5509"/>
                    <a:pt x="74" y="5546"/>
                  </a:cubicBezTo>
                  <a:cubicBezTo>
                    <a:pt x="148" y="5620"/>
                    <a:pt x="222" y="5657"/>
                    <a:pt x="296" y="5657"/>
                  </a:cubicBezTo>
                  <a:cubicBezTo>
                    <a:pt x="296" y="5657"/>
                    <a:pt x="7172" y="5768"/>
                    <a:pt x="12016" y="5768"/>
                  </a:cubicBezTo>
                  <a:lnTo>
                    <a:pt x="15121" y="5768"/>
                  </a:lnTo>
                  <a:cubicBezTo>
                    <a:pt x="15565" y="5731"/>
                    <a:pt x="15898" y="5731"/>
                    <a:pt x="16156" y="5731"/>
                  </a:cubicBezTo>
                  <a:cubicBezTo>
                    <a:pt x="16304" y="5694"/>
                    <a:pt x="16415" y="5694"/>
                    <a:pt x="16526" y="5694"/>
                  </a:cubicBezTo>
                  <a:cubicBezTo>
                    <a:pt x="16600" y="5657"/>
                    <a:pt x="16674" y="5657"/>
                    <a:pt x="16748" y="5620"/>
                  </a:cubicBezTo>
                  <a:cubicBezTo>
                    <a:pt x="17007" y="5546"/>
                    <a:pt x="17192" y="5361"/>
                    <a:pt x="17302" y="5102"/>
                  </a:cubicBezTo>
                  <a:cubicBezTo>
                    <a:pt x="17376" y="4880"/>
                    <a:pt x="17450" y="4621"/>
                    <a:pt x="17450" y="4289"/>
                  </a:cubicBezTo>
                  <a:cubicBezTo>
                    <a:pt x="17450" y="3697"/>
                    <a:pt x="17265" y="2958"/>
                    <a:pt x="16859" y="2255"/>
                  </a:cubicBezTo>
                  <a:cubicBezTo>
                    <a:pt x="16452" y="1516"/>
                    <a:pt x="15861" y="776"/>
                    <a:pt x="15010" y="222"/>
                  </a:cubicBezTo>
                  <a:lnTo>
                    <a:pt x="14936" y="185"/>
                  </a:lnTo>
                  <a:cubicBezTo>
                    <a:pt x="14936" y="185"/>
                    <a:pt x="14493" y="0"/>
                    <a:pt x="137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51"/>
            <p:cNvSpPr/>
            <p:nvPr/>
          </p:nvSpPr>
          <p:spPr>
            <a:xfrm>
              <a:off x="3898250" y="3515250"/>
              <a:ext cx="183025" cy="99250"/>
            </a:xfrm>
            <a:custGeom>
              <a:avLst/>
              <a:gdLst/>
              <a:ahLst/>
              <a:cxnLst/>
              <a:rect l="l" t="t" r="r" b="b"/>
              <a:pathLst>
                <a:path w="7321" h="3970" extrusionOk="0">
                  <a:moveTo>
                    <a:pt x="3143" y="1"/>
                  </a:moveTo>
                  <a:cubicBezTo>
                    <a:pt x="2183" y="1"/>
                    <a:pt x="143" y="3249"/>
                    <a:pt x="74" y="3525"/>
                  </a:cubicBezTo>
                  <a:cubicBezTo>
                    <a:pt x="0" y="3821"/>
                    <a:pt x="703" y="3969"/>
                    <a:pt x="703" y="3969"/>
                  </a:cubicBezTo>
                  <a:cubicBezTo>
                    <a:pt x="703" y="3969"/>
                    <a:pt x="2477" y="3599"/>
                    <a:pt x="2884" y="3525"/>
                  </a:cubicBezTo>
                  <a:cubicBezTo>
                    <a:pt x="2918" y="3519"/>
                    <a:pt x="2951" y="3516"/>
                    <a:pt x="2985" y="3516"/>
                  </a:cubicBezTo>
                  <a:cubicBezTo>
                    <a:pt x="3326" y="3516"/>
                    <a:pt x="3711" y="3821"/>
                    <a:pt x="4585" y="3821"/>
                  </a:cubicBezTo>
                  <a:lnTo>
                    <a:pt x="7320" y="3821"/>
                  </a:lnTo>
                  <a:lnTo>
                    <a:pt x="6840" y="2934"/>
                  </a:lnTo>
                  <a:cubicBezTo>
                    <a:pt x="6840" y="2934"/>
                    <a:pt x="4141" y="605"/>
                    <a:pt x="3328" y="50"/>
                  </a:cubicBezTo>
                  <a:cubicBezTo>
                    <a:pt x="3272" y="16"/>
                    <a:pt x="3210" y="1"/>
                    <a:pt x="31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51"/>
            <p:cNvSpPr/>
            <p:nvPr/>
          </p:nvSpPr>
          <p:spPr>
            <a:xfrm>
              <a:off x="3892700" y="3508175"/>
              <a:ext cx="195975" cy="113700"/>
            </a:xfrm>
            <a:custGeom>
              <a:avLst/>
              <a:gdLst/>
              <a:ahLst/>
              <a:cxnLst/>
              <a:rect l="l" t="t" r="r" b="b"/>
              <a:pathLst>
                <a:path w="7839" h="4548" extrusionOk="0">
                  <a:moveTo>
                    <a:pt x="3365" y="0"/>
                  </a:moveTo>
                  <a:cubicBezTo>
                    <a:pt x="3143" y="0"/>
                    <a:pt x="2958" y="74"/>
                    <a:pt x="2810" y="185"/>
                  </a:cubicBezTo>
                  <a:cubicBezTo>
                    <a:pt x="2477" y="370"/>
                    <a:pt x="2182" y="629"/>
                    <a:pt x="1886" y="999"/>
                  </a:cubicBezTo>
                  <a:cubicBezTo>
                    <a:pt x="1442" y="1479"/>
                    <a:pt x="999" y="2108"/>
                    <a:pt x="629" y="2625"/>
                  </a:cubicBezTo>
                  <a:cubicBezTo>
                    <a:pt x="481" y="2884"/>
                    <a:pt x="333" y="3106"/>
                    <a:pt x="222" y="3291"/>
                  </a:cubicBezTo>
                  <a:cubicBezTo>
                    <a:pt x="185" y="3402"/>
                    <a:pt x="111" y="3476"/>
                    <a:pt x="74" y="3550"/>
                  </a:cubicBezTo>
                  <a:cubicBezTo>
                    <a:pt x="37" y="3624"/>
                    <a:pt x="37" y="3660"/>
                    <a:pt x="0" y="3734"/>
                  </a:cubicBezTo>
                  <a:lnTo>
                    <a:pt x="0" y="3845"/>
                  </a:lnTo>
                  <a:cubicBezTo>
                    <a:pt x="0" y="4030"/>
                    <a:pt x="111" y="4178"/>
                    <a:pt x="185" y="4252"/>
                  </a:cubicBezTo>
                  <a:cubicBezTo>
                    <a:pt x="333" y="4400"/>
                    <a:pt x="481" y="4437"/>
                    <a:pt x="629" y="4474"/>
                  </a:cubicBezTo>
                  <a:cubicBezTo>
                    <a:pt x="740" y="4548"/>
                    <a:pt x="851" y="4548"/>
                    <a:pt x="851" y="4548"/>
                  </a:cubicBezTo>
                  <a:lnTo>
                    <a:pt x="962" y="4548"/>
                  </a:lnTo>
                  <a:cubicBezTo>
                    <a:pt x="962" y="4548"/>
                    <a:pt x="2773" y="4178"/>
                    <a:pt x="3143" y="4104"/>
                  </a:cubicBezTo>
                  <a:lnTo>
                    <a:pt x="3180" y="4104"/>
                  </a:lnTo>
                  <a:cubicBezTo>
                    <a:pt x="3254" y="4104"/>
                    <a:pt x="3439" y="4141"/>
                    <a:pt x="3697" y="4252"/>
                  </a:cubicBezTo>
                  <a:cubicBezTo>
                    <a:pt x="3993" y="4326"/>
                    <a:pt x="4326" y="4400"/>
                    <a:pt x="4807" y="4400"/>
                  </a:cubicBezTo>
                  <a:lnTo>
                    <a:pt x="7542" y="4400"/>
                  </a:lnTo>
                  <a:cubicBezTo>
                    <a:pt x="7690" y="4400"/>
                    <a:pt x="7838" y="4289"/>
                    <a:pt x="7838" y="4104"/>
                  </a:cubicBezTo>
                  <a:cubicBezTo>
                    <a:pt x="7838" y="3919"/>
                    <a:pt x="7690" y="3808"/>
                    <a:pt x="7542" y="3808"/>
                  </a:cubicBezTo>
                  <a:lnTo>
                    <a:pt x="4807" y="3808"/>
                  </a:lnTo>
                  <a:cubicBezTo>
                    <a:pt x="4400" y="3808"/>
                    <a:pt x="4141" y="3734"/>
                    <a:pt x="3882" y="3660"/>
                  </a:cubicBezTo>
                  <a:cubicBezTo>
                    <a:pt x="3660" y="3587"/>
                    <a:pt x="3476" y="3476"/>
                    <a:pt x="3180" y="3476"/>
                  </a:cubicBezTo>
                  <a:lnTo>
                    <a:pt x="3032" y="3513"/>
                  </a:lnTo>
                  <a:cubicBezTo>
                    <a:pt x="2699" y="3579"/>
                    <a:pt x="1198" y="3885"/>
                    <a:pt x="902" y="3946"/>
                  </a:cubicBezTo>
                  <a:lnTo>
                    <a:pt x="902" y="3946"/>
                  </a:lnTo>
                  <a:cubicBezTo>
                    <a:pt x="841" y="3930"/>
                    <a:pt x="754" y="3897"/>
                    <a:pt x="703" y="3845"/>
                  </a:cubicBezTo>
                  <a:lnTo>
                    <a:pt x="626" y="3820"/>
                  </a:lnTo>
                  <a:lnTo>
                    <a:pt x="626" y="3820"/>
                  </a:lnTo>
                  <a:cubicBezTo>
                    <a:pt x="645" y="3788"/>
                    <a:pt x="670" y="3747"/>
                    <a:pt x="703" y="3697"/>
                  </a:cubicBezTo>
                  <a:cubicBezTo>
                    <a:pt x="925" y="3291"/>
                    <a:pt x="1442" y="2477"/>
                    <a:pt x="1997" y="1775"/>
                  </a:cubicBezTo>
                  <a:cubicBezTo>
                    <a:pt x="2293" y="1442"/>
                    <a:pt x="2588" y="1146"/>
                    <a:pt x="2810" y="925"/>
                  </a:cubicBezTo>
                  <a:cubicBezTo>
                    <a:pt x="2958" y="814"/>
                    <a:pt x="3069" y="703"/>
                    <a:pt x="3180" y="666"/>
                  </a:cubicBezTo>
                  <a:cubicBezTo>
                    <a:pt x="3254" y="629"/>
                    <a:pt x="3328" y="592"/>
                    <a:pt x="3365" y="592"/>
                  </a:cubicBezTo>
                  <a:cubicBezTo>
                    <a:pt x="3771" y="851"/>
                    <a:pt x="4659" y="1553"/>
                    <a:pt x="5435" y="2219"/>
                  </a:cubicBezTo>
                  <a:cubicBezTo>
                    <a:pt x="5805" y="2514"/>
                    <a:pt x="6174" y="2847"/>
                    <a:pt x="6433" y="3069"/>
                  </a:cubicBezTo>
                  <a:cubicBezTo>
                    <a:pt x="6692" y="3291"/>
                    <a:pt x="6877" y="3439"/>
                    <a:pt x="6877" y="3439"/>
                  </a:cubicBezTo>
                  <a:cubicBezTo>
                    <a:pt x="6928" y="3490"/>
                    <a:pt x="7004" y="3518"/>
                    <a:pt x="7081" y="3518"/>
                  </a:cubicBezTo>
                  <a:cubicBezTo>
                    <a:pt x="7170" y="3518"/>
                    <a:pt x="7261" y="3481"/>
                    <a:pt x="7321" y="3402"/>
                  </a:cubicBezTo>
                  <a:cubicBezTo>
                    <a:pt x="7431" y="3291"/>
                    <a:pt x="7394" y="3069"/>
                    <a:pt x="7284" y="2958"/>
                  </a:cubicBezTo>
                  <a:cubicBezTo>
                    <a:pt x="7284" y="2958"/>
                    <a:pt x="6581" y="2403"/>
                    <a:pt x="5805" y="1738"/>
                  </a:cubicBezTo>
                  <a:cubicBezTo>
                    <a:pt x="5028" y="1073"/>
                    <a:pt x="4141" y="370"/>
                    <a:pt x="3697" y="74"/>
                  </a:cubicBezTo>
                  <a:cubicBezTo>
                    <a:pt x="3587" y="0"/>
                    <a:pt x="3476" y="0"/>
                    <a:pt x="33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51"/>
            <p:cNvSpPr/>
            <p:nvPr/>
          </p:nvSpPr>
          <p:spPr>
            <a:xfrm>
              <a:off x="3581225" y="3885275"/>
              <a:ext cx="489875" cy="212600"/>
            </a:xfrm>
            <a:custGeom>
              <a:avLst/>
              <a:gdLst/>
              <a:ahLst/>
              <a:cxnLst/>
              <a:rect l="l" t="t" r="r" b="b"/>
              <a:pathLst>
                <a:path w="19595" h="8504" extrusionOk="0">
                  <a:moveTo>
                    <a:pt x="0" y="0"/>
                  </a:moveTo>
                  <a:lnTo>
                    <a:pt x="0" y="8504"/>
                  </a:lnTo>
                  <a:lnTo>
                    <a:pt x="19595" y="8504"/>
                  </a:lnTo>
                  <a:lnTo>
                    <a:pt x="1959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51"/>
            <p:cNvSpPr/>
            <p:nvPr/>
          </p:nvSpPr>
          <p:spPr>
            <a:xfrm>
              <a:off x="3573825" y="3876950"/>
              <a:ext cx="504675" cy="228325"/>
            </a:xfrm>
            <a:custGeom>
              <a:avLst/>
              <a:gdLst/>
              <a:ahLst/>
              <a:cxnLst/>
              <a:rect l="l" t="t" r="r" b="b"/>
              <a:pathLst>
                <a:path w="20187" h="9133" extrusionOk="0">
                  <a:moveTo>
                    <a:pt x="19558" y="629"/>
                  </a:moveTo>
                  <a:lnTo>
                    <a:pt x="19558" y="8504"/>
                  </a:lnTo>
                  <a:lnTo>
                    <a:pt x="592" y="8504"/>
                  </a:lnTo>
                  <a:lnTo>
                    <a:pt x="592" y="629"/>
                  </a:lnTo>
                  <a:close/>
                  <a:moveTo>
                    <a:pt x="296" y="1"/>
                  </a:moveTo>
                  <a:cubicBezTo>
                    <a:pt x="222" y="1"/>
                    <a:pt x="148" y="38"/>
                    <a:pt x="74" y="112"/>
                  </a:cubicBezTo>
                  <a:cubicBezTo>
                    <a:pt x="37" y="149"/>
                    <a:pt x="1" y="223"/>
                    <a:pt x="1" y="333"/>
                  </a:cubicBezTo>
                  <a:lnTo>
                    <a:pt x="1" y="8837"/>
                  </a:lnTo>
                  <a:cubicBezTo>
                    <a:pt x="1" y="8911"/>
                    <a:pt x="37" y="8985"/>
                    <a:pt x="74" y="9022"/>
                  </a:cubicBezTo>
                  <a:cubicBezTo>
                    <a:pt x="148" y="9095"/>
                    <a:pt x="222" y="9132"/>
                    <a:pt x="296" y="9132"/>
                  </a:cubicBezTo>
                  <a:lnTo>
                    <a:pt x="19891" y="9132"/>
                  </a:lnTo>
                  <a:cubicBezTo>
                    <a:pt x="19965" y="9132"/>
                    <a:pt x="20039" y="9095"/>
                    <a:pt x="20113" y="9022"/>
                  </a:cubicBezTo>
                  <a:cubicBezTo>
                    <a:pt x="20149" y="8985"/>
                    <a:pt x="20186" y="8911"/>
                    <a:pt x="20186" y="8837"/>
                  </a:cubicBezTo>
                  <a:lnTo>
                    <a:pt x="20186" y="333"/>
                  </a:lnTo>
                  <a:cubicBezTo>
                    <a:pt x="20186" y="223"/>
                    <a:pt x="20149" y="149"/>
                    <a:pt x="20113" y="112"/>
                  </a:cubicBezTo>
                  <a:cubicBezTo>
                    <a:pt x="20039" y="38"/>
                    <a:pt x="19965" y="1"/>
                    <a:pt x="198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51"/>
            <p:cNvSpPr/>
            <p:nvPr/>
          </p:nvSpPr>
          <p:spPr>
            <a:xfrm>
              <a:off x="3618200" y="3864350"/>
              <a:ext cx="183950" cy="157000"/>
            </a:xfrm>
            <a:custGeom>
              <a:avLst/>
              <a:gdLst/>
              <a:ahLst/>
              <a:cxnLst/>
              <a:rect l="l" t="t" r="r" b="b"/>
              <a:pathLst>
                <a:path w="7358" h="6280" extrusionOk="0">
                  <a:moveTo>
                    <a:pt x="306" y="1"/>
                  </a:moveTo>
                  <a:cubicBezTo>
                    <a:pt x="185" y="1"/>
                    <a:pt x="66" y="93"/>
                    <a:pt x="37" y="209"/>
                  </a:cubicBezTo>
                  <a:cubicBezTo>
                    <a:pt x="0" y="394"/>
                    <a:pt x="74" y="542"/>
                    <a:pt x="259" y="616"/>
                  </a:cubicBezTo>
                  <a:lnTo>
                    <a:pt x="296" y="616"/>
                  </a:lnTo>
                  <a:cubicBezTo>
                    <a:pt x="592" y="690"/>
                    <a:pt x="1997" y="1133"/>
                    <a:pt x="3401" y="2021"/>
                  </a:cubicBezTo>
                  <a:cubicBezTo>
                    <a:pt x="4843" y="2908"/>
                    <a:pt x="6285" y="4239"/>
                    <a:pt x="6729" y="6050"/>
                  </a:cubicBezTo>
                  <a:cubicBezTo>
                    <a:pt x="6761" y="6179"/>
                    <a:pt x="6905" y="6279"/>
                    <a:pt x="7039" y="6279"/>
                  </a:cubicBezTo>
                  <a:cubicBezTo>
                    <a:pt x="7059" y="6279"/>
                    <a:pt x="7079" y="6277"/>
                    <a:pt x="7098" y="6272"/>
                  </a:cubicBezTo>
                  <a:cubicBezTo>
                    <a:pt x="7283" y="6235"/>
                    <a:pt x="7357" y="6050"/>
                    <a:pt x="7320" y="5902"/>
                  </a:cubicBezTo>
                  <a:cubicBezTo>
                    <a:pt x="6766" y="3721"/>
                    <a:pt x="5028" y="2242"/>
                    <a:pt x="3438" y="1318"/>
                  </a:cubicBezTo>
                  <a:cubicBezTo>
                    <a:pt x="1849" y="394"/>
                    <a:pt x="407" y="24"/>
                    <a:pt x="407" y="24"/>
                  </a:cubicBezTo>
                  <a:cubicBezTo>
                    <a:pt x="374" y="8"/>
                    <a:pt x="340" y="1"/>
                    <a:pt x="3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51"/>
            <p:cNvSpPr/>
            <p:nvPr/>
          </p:nvSpPr>
          <p:spPr>
            <a:xfrm>
              <a:off x="3875125" y="3876950"/>
              <a:ext cx="171025" cy="137975"/>
            </a:xfrm>
            <a:custGeom>
              <a:avLst/>
              <a:gdLst/>
              <a:ahLst/>
              <a:cxnLst/>
              <a:rect l="l" t="t" r="r" b="b"/>
              <a:pathLst>
                <a:path w="6841" h="5519" extrusionOk="0">
                  <a:moveTo>
                    <a:pt x="6434" y="1"/>
                  </a:moveTo>
                  <a:cubicBezTo>
                    <a:pt x="6064" y="1"/>
                    <a:pt x="4844" y="75"/>
                    <a:pt x="3513" y="740"/>
                  </a:cubicBezTo>
                  <a:cubicBezTo>
                    <a:pt x="2182" y="1406"/>
                    <a:pt x="777" y="2700"/>
                    <a:pt x="75" y="5140"/>
                  </a:cubicBezTo>
                  <a:cubicBezTo>
                    <a:pt x="1" y="5288"/>
                    <a:pt x="112" y="5472"/>
                    <a:pt x="260" y="5509"/>
                  </a:cubicBezTo>
                  <a:cubicBezTo>
                    <a:pt x="291" y="5516"/>
                    <a:pt x="320" y="5519"/>
                    <a:pt x="349" y="5519"/>
                  </a:cubicBezTo>
                  <a:cubicBezTo>
                    <a:pt x="492" y="5519"/>
                    <a:pt x="605" y="5442"/>
                    <a:pt x="666" y="5288"/>
                  </a:cubicBezTo>
                  <a:cubicBezTo>
                    <a:pt x="1332" y="3032"/>
                    <a:pt x="2589" y="1886"/>
                    <a:pt x="3809" y="1295"/>
                  </a:cubicBezTo>
                  <a:cubicBezTo>
                    <a:pt x="4992" y="666"/>
                    <a:pt x="6101" y="629"/>
                    <a:pt x="6434" y="629"/>
                  </a:cubicBezTo>
                  <a:lnTo>
                    <a:pt x="6508" y="629"/>
                  </a:lnTo>
                  <a:cubicBezTo>
                    <a:pt x="6693" y="629"/>
                    <a:pt x="6840" y="518"/>
                    <a:pt x="6840" y="333"/>
                  </a:cubicBezTo>
                  <a:cubicBezTo>
                    <a:pt x="6840" y="149"/>
                    <a:pt x="6730" y="1"/>
                    <a:pt x="65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51"/>
            <p:cNvSpPr/>
            <p:nvPr/>
          </p:nvSpPr>
          <p:spPr>
            <a:xfrm>
              <a:off x="3388050" y="3841775"/>
              <a:ext cx="297625" cy="1110125"/>
            </a:xfrm>
            <a:custGeom>
              <a:avLst/>
              <a:gdLst/>
              <a:ahLst/>
              <a:cxnLst/>
              <a:rect l="l" t="t" r="r" b="b"/>
              <a:pathLst>
                <a:path w="11905" h="44405" extrusionOk="0">
                  <a:moveTo>
                    <a:pt x="5814" y="0"/>
                  </a:moveTo>
                  <a:cubicBezTo>
                    <a:pt x="5175" y="0"/>
                    <a:pt x="4518" y="122"/>
                    <a:pt x="3845" y="446"/>
                  </a:cubicBezTo>
                  <a:cubicBezTo>
                    <a:pt x="0" y="2221"/>
                    <a:pt x="3771" y="44405"/>
                    <a:pt x="3771" y="44405"/>
                  </a:cubicBezTo>
                  <a:lnTo>
                    <a:pt x="6877" y="44405"/>
                  </a:lnTo>
                  <a:cubicBezTo>
                    <a:pt x="6877" y="44405"/>
                    <a:pt x="10907" y="19486"/>
                    <a:pt x="11720" y="6621"/>
                  </a:cubicBezTo>
                  <a:cubicBezTo>
                    <a:pt x="11905" y="3478"/>
                    <a:pt x="9835" y="594"/>
                    <a:pt x="6729" y="77"/>
                  </a:cubicBezTo>
                  <a:cubicBezTo>
                    <a:pt x="6428" y="29"/>
                    <a:pt x="6123" y="0"/>
                    <a:pt x="58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51"/>
            <p:cNvSpPr/>
            <p:nvPr/>
          </p:nvSpPr>
          <p:spPr>
            <a:xfrm>
              <a:off x="3433325" y="3834450"/>
              <a:ext cx="256050" cy="1124850"/>
            </a:xfrm>
            <a:custGeom>
              <a:avLst/>
              <a:gdLst/>
              <a:ahLst/>
              <a:cxnLst/>
              <a:rect l="l" t="t" r="r" b="b"/>
              <a:pathLst>
                <a:path w="10242" h="44994" extrusionOk="0">
                  <a:moveTo>
                    <a:pt x="4031" y="592"/>
                  </a:moveTo>
                  <a:cubicBezTo>
                    <a:pt x="4327" y="592"/>
                    <a:pt x="4585" y="629"/>
                    <a:pt x="4881" y="666"/>
                  </a:cubicBezTo>
                  <a:cubicBezTo>
                    <a:pt x="7654" y="1146"/>
                    <a:pt x="9613" y="3697"/>
                    <a:pt x="9613" y="6507"/>
                  </a:cubicBezTo>
                  <a:cubicBezTo>
                    <a:pt x="9613" y="6618"/>
                    <a:pt x="9613" y="6766"/>
                    <a:pt x="9613" y="6877"/>
                  </a:cubicBezTo>
                  <a:cubicBezTo>
                    <a:pt x="9207" y="13310"/>
                    <a:pt x="7987" y="22737"/>
                    <a:pt x="6878" y="30575"/>
                  </a:cubicBezTo>
                  <a:cubicBezTo>
                    <a:pt x="6323" y="34494"/>
                    <a:pt x="5768" y="38006"/>
                    <a:pt x="5399" y="40557"/>
                  </a:cubicBezTo>
                  <a:cubicBezTo>
                    <a:pt x="5214" y="41814"/>
                    <a:pt x="5029" y="42849"/>
                    <a:pt x="4918" y="43552"/>
                  </a:cubicBezTo>
                  <a:cubicBezTo>
                    <a:pt x="4859" y="43923"/>
                    <a:pt x="4811" y="44212"/>
                    <a:pt x="4779" y="44402"/>
                  </a:cubicBezTo>
                  <a:lnTo>
                    <a:pt x="2244" y="44402"/>
                  </a:lnTo>
                  <a:cubicBezTo>
                    <a:pt x="2234" y="44266"/>
                    <a:pt x="2215" y="44079"/>
                    <a:pt x="2182" y="43847"/>
                  </a:cubicBezTo>
                  <a:cubicBezTo>
                    <a:pt x="1886" y="40150"/>
                    <a:pt x="629" y="24623"/>
                    <a:pt x="629" y="13236"/>
                  </a:cubicBezTo>
                  <a:cubicBezTo>
                    <a:pt x="629" y="9908"/>
                    <a:pt x="740" y="6951"/>
                    <a:pt x="999" y="4769"/>
                  </a:cubicBezTo>
                  <a:cubicBezTo>
                    <a:pt x="1147" y="3660"/>
                    <a:pt x="1295" y="2736"/>
                    <a:pt x="1517" y="2107"/>
                  </a:cubicBezTo>
                  <a:cubicBezTo>
                    <a:pt x="1628" y="1775"/>
                    <a:pt x="1739" y="1516"/>
                    <a:pt x="1850" y="1331"/>
                  </a:cubicBezTo>
                  <a:cubicBezTo>
                    <a:pt x="1960" y="1146"/>
                    <a:pt x="2108" y="1035"/>
                    <a:pt x="2182" y="998"/>
                  </a:cubicBezTo>
                  <a:cubicBezTo>
                    <a:pt x="2811" y="702"/>
                    <a:pt x="3402" y="592"/>
                    <a:pt x="4031" y="592"/>
                  </a:cubicBezTo>
                  <a:close/>
                  <a:moveTo>
                    <a:pt x="4031" y="0"/>
                  </a:moveTo>
                  <a:cubicBezTo>
                    <a:pt x="3328" y="0"/>
                    <a:pt x="2626" y="111"/>
                    <a:pt x="1923" y="444"/>
                  </a:cubicBezTo>
                  <a:cubicBezTo>
                    <a:pt x="1702" y="555"/>
                    <a:pt x="1517" y="739"/>
                    <a:pt x="1332" y="998"/>
                  </a:cubicBezTo>
                  <a:cubicBezTo>
                    <a:pt x="1073" y="1442"/>
                    <a:pt x="851" y="2033"/>
                    <a:pt x="703" y="2810"/>
                  </a:cubicBezTo>
                  <a:cubicBezTo>
                    <a:pt x="186" y="5102"/>
                    <a:pt x="1" y="8873"/>
                    <a:pt x="1" y="13236"/>
                  </a:cubicBezTo>
                  <a:cubicBezTo>
                    <a:pt x="1" y="26286"/>
                    <a:pt x="1665" y="44735"/>
                    <a:pt x="1665" y="44735"/>
                  </a:cubicBezTo>
                  <a:cubicBezTo>
                    <a:pt x="1665" y="44882"/>
                    <a:pt x="1813" y="44993"/>
                    <a:pt x="1960" y="44993"/>
                  </a:cubicBezTo>
                  <a:lnTo>
                    <a:pt x="5066" y="44993"/>
                  </a:lnTo>
                  <a:cubicBezTo>
                    <a:pt x="5214" y="44993"/>
                    <a:pt x="5325" y="44882"/>
                    <a:pt x="5362" y="44735"/>
                  </a:cubicBezTo>
                  <a:cubicBezTo>
                    <a:pt x="5362" y="44735"/>
                    <a:pt x="9392" y="19816"/>
                    <a:pt x="10205" y="6914"/>
                  </a:cubicBezTo>
                  <a:cubicBezTo>
                    <a:pt x="10242" y="6766"/>
                    <a:pt x="10242" y="6655"/>
                    <a:pt x="10242" y="6507"/>
                  </a:cubicBezTo>
                  <a:cubicBezTo>
                    <a:pt x="10242" y="3401"/>
                    <a:pt x="8098" y="592"/>
                    <a:pt x="4992" y="74"/>
                  </a:cubicBezTo>
                  <a:cubicBezTo>
                    <a:pt x="4659" y="0"/>
                    <a:pt x="4364" y="0"/>
                    <a:pt x="40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51"/>
            <p:cNvSpPr/>
            <p:nvPr/>
          </p:nvSpPr>
          <p:spPr>
            <a:xfrm>
              <a:off x="3374175" y="4889025"/>
              <a:ext cx="198750" cy="146975"/>
            </a:xfrm>
            <a:custGeom>
              <a:avLst/>
              <a:gdLst/>
              <a:ahLst/>
              <a:cxnLst/>
              <a:rect l="l" t="t" r="r" b="b"/>
              <a:pathLst>
                <a:path w="7950" h="5879" extrusionOk="0">
                  <a:moveTo>
                    <a:pt x="3994" y="1"/>
                  </a:moveTo>
                  <a:lnTo>
                    <a:pt x="3069" y="3920"/>
                  </a:lnTo>
                  <a:lnTo>
                    <a:pt x="1" y="5879"/>
                  </a:lnTo>
                  <a:lnTo>
                    <a:pt x="7839" y="5879"/>
                  </a:lnTo>
                  <a:lnTo>
                    <a:pt x="795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51"/>
            <p:cNvSpPr/>
            <p:nvPr/>
          </p:nvSpPr>
          <p:spPr>
            <a:xfrm>
              <a:off x="3365875" y="4881625"/>
              <a:ext cx="215375" cy="161775"/>
            </a:xfrm>
            <a:custGeom>
              <a:avLst/>
              <a:gdLst/>
              <a:ahLst/>
              <a:cxnLst/>
              <a:rect l="l" t="t" r="r" b="b"/>
              <a:pathLst>
                <a:path w="8615" h="6471" extrusionOk="0">
                  <a:moveTo>
                    <a:pt x="7986" y="592"/>
                  </a:moveTo>
                  <a:lnTo>
                    <a:pt x="7875" y="5842"/>
                  </a:lnTo>
                  <a:lnTo>
                    <a:pt x="1405" y="5842"/>
                  </a:lnTo>
                  <a:lnTo>
                    <a:pt x="3586" y="4474"/>
                  </a:lnTo>
                  <a:cubicBezTo>
                    <a:pt x="3623" y="4437"/>
                    <a:pt x="3697" y="4363"/>
                    <a:pt x="3697" y="4289"/>
                  </a:cubicBezTo>
                  <a:lnTo>
                    <a:pt x="4569" y="592"/>
                  </a:lnTo>
                  <a:close/>
                  <a:moveTo>
                    <a:pt x="4326" y="1"/>
                  </a:moveTo>
                  <a:cubicBezTo>
                    <a:pt x="4178" y="1"/>
                    <a:pt x="4067" y="75"/>
                    <a:pt x="4030" y="223"/>
                  </a:cubicBezTo>
                  <a:lnTo>
                    <a:pt x="3143" y="4031"/>
                  </a:lnTo>
                  <a:lnTo>
                    <a:pt x="148" y="5916"/>
                  </a:lnTo>
                  <a:cubicBezTo>
                    <a:pt x="37" y="5990"/>
                    <a:pt x="0" y="6138"/>
                    <a:pt x="37" y="6249"/>
                  </a:cubicBezTo>
                  <a:cubicBezTo>
                    <a:pt x="74" y="6397"/>
                    <a:pt x="185" y="6471"/>
                    <a:pt x="333" y="6471"/>
                  </a:cubicBezTo>
                  <a:lnTo>
                    <a:pt x="8171" y="6471"/>
                  </a:lnTo>
                  <a:cubicBezTo>
                    <a:pt x="8319" y="6471"/>
                    <a:pt x="8466" y="6323"/>
                    <a:pt x="8466" y="6175"/>
                  </a:cubicBezTo>
                  <a:lnTo>
                    <a:pt x="8614" y="297"/>
                  </a:lnTo>
                  <a:cubicBezTo>
                    <a:pt x="8614" y="223"/>
                    <a:pt x="8577" y="149"/>
                    <a:pt x="8503" y="75"/>
                  </a:cubicBezTo>
                  <a:cubicBezTo>
                    <a:pt x="8466" y="38"/>
                    <a:pt x="8355" y="1"/>
                    <a:pt x="82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51"/>
            <p:cNvSpPr/>
            <p:nvPr/>
          </p:nvSpPr>
          <p:spPr>
            <a:xfrm>
              <a:off x="3450900" y="4973025"/>
              <a:ext cx="84125" cy="14000"/>
            </a:xfrm>
            <a:custGeom>
              <a:avLst/>
              <a:gdLst/>
              <a:ahLst/>
              <a:cxnLst/>
              <a:rect l="l" t="t" r="r" b="b"/>
              <a:pathLst>
                <a:path w="3365" h="560" extrusionOk="0">
                  <a:moveTo>
                    <a:pt x="1868" y="1"/>
                  </a:moveTo>
                  <a:cubicBezTo>
                    <a:pt x="871" y="1"/>
                    <a:pt x="0" y="560"/>
                    <a:pt x="0" y="560"/>
                  </a:cubicBezTo>
                  <a:lnTo>
                    <a:pt x="3365" y="560"/>
                  </a:lnTo>
                  <a:cubicBezTo>
                    <a:pt x="2896" y="141"/>
                    <a:pt x="2367" y="1"/>
                    <a:pt x="18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1"/>
            <p:cNvSpPr/>
            <p:nvPr/>
          </p:nvSpPr>
          <p:spPr>
            <a:xfrm>
              <a:off x="3442575" y="4964825"/>
              <a:ext cx="100775" cy="29725"/>
            </a:xfrm>
            <a:custGeom>
              <a:avLst/>
              <a:gdLst/>
              <a:ahLst/>
              <a:cxnLst/>
              <a:rect l="l" t="t" r="r" b="b"/>
              <a:pathLst>
                <a:path w="4031" h="1189" extrusionOk="0">
                  <a:moveTo>
                    <a:pt x="2219" y="0"/>
                  </a:moveTo>
                  <a:cubicBezTo>
                    <a:pt x="1110" y="37"/>
                    <a:pt x="186" y="629"/>
                    <a:pt x="186" y="629"/>
                  </a:cubicBezTo>
                  <a:cubicBezTo>
                    <a:pt x="38" y="703"/>
                    <a:pt x="1" y="888"/>
                    <a:pt x="75" y="1035"/>
                  </a:cubicBezTo>
                  <a:cubicBezTo>
                    <a:pt x="149" y="1134"/>
                    <a:pt x="255" y="1183"/>
                    <a:pt x="362" y="1183"/>
                  </a:cubicBezTo>
                  <a:cubicBezTo>
                    <a:pt x="416" y="1183"/>
                    <a:pt x="469" y="1171"/>
                    <a:pt x="518" y="1146"/>
                  </a:cubicBezTo>
                  <a:cubicBezTo>
                    <a:pt x="592" y="1072"/>
                    <a:pt x="1369" y="629"/>
                    <a:pt x="2219" y="629"/>
                  </a:cubicBezTo>
                  <a:cubicBezTo>
                    <a:pt x="2626" y="629"/>
                    <a:pt x="3069" y="740"/>
                    <a:pt x="3476" y="1109"/>
                  </a:cubicBezTo>
                  <a:cubicBezTo>
                    <a:pt x="3545" y="1161"/>
                    <a:pt x="3621" y="1188"/>
                    <a:pt x="3695" y="1188"/>
                  </a:cubicBezTo>
                  <a:cubicBezTo>
                    <a:pt x="3779" y="1188"/>
                    <a:pt x="3860" y="1152"/>
                    <a:pt x="3920" y="1072"/>
                  </a:cubicBezTo>
                  <a:cubicBezTo>
                    <a:pt x="4030" y="961"/>
                    <a:pt x="4030" y="777"/>
                    <a:pt x="3883" y="666"/>
                  </a:cubicBezTo>
                  <a:cubicBezTo>
                    <a:pt x="3365" y="185"/>
                    <a:pt x="2737" y="0"/>
                    <a:pt x="22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1"/>
            <p:cNvSpPr/>
            <p:nvPr/>
          </p:nvSpPr>
          <p:spPr>
            <a:xfrm>
              <a:off x="3998975" y="3841775"/>
              <a:ext cx="297650" cy="1110125"/>
            </a:xfrm>
            <a:custGeom>
              <a:avLst/>
              <a:gdLst/>
              <a:ahLst/>
              <a:cxnLst/>
              <a:rect l="l" t="t" r="r" b="b"/>
              <a:pathLst>
                <a:path w="11906" h="44405" extrusionOk="0">
                  <a:moveTo>
                    <a:pt x="6079" y="0"/>
                  </a:moveTo>
                  <a:cubicBezTo>
                    <a:pt x="5766" y="0"/>
                    <a:pt x="5453" y="29"/>
                    <a:pt x="5140" y="77"/>
                  </a:cubicBezTo>
                  <a:cubicBezTo>
                    <a:pt x="2071" y="594"/>
                    <a:pt x="1" y="3478"/>
                    <a:pt x="186" y="6621"/>
                  </a:cubicBezTo>
                  <a:cubicBezTo>
                    <a:pt x="999" y="19486"/>
                    <a:pt x="5029" y="44405"/>
                    <a:pt x="5029" y="44405"/>
                  </a:cubicBezTo>
                  <a:lnTo>
                    <a:pt x="8135" y="44405"/>
                  </a:lnTo>
                  <a:cubicBezTo>
                    <a:pt x="8135" y="44405"/>
                    <a:pt x="11906" y="2221"/>
                    <a:pt x="8024" y="446"/>
                  </a:cubicBezTo>
                  <a:cubicBezTo>
                    <a:pt x="7375" y="122"/>
                    <a:pt x="6727" y="0"/>
                    <a:pt x="60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1"/>
            <p:cNvSpPr/>
            <p:nvPr/>
          </p:nvSpPr>
          <p:spPr>
            <a:xfrm>
              <a:off x="3995300" y="3834450"/>
              <a:ext cx="256025" cy="1124850"/>
            </a:xfrm>
            <a:custGeom>
              <a:avLst/>
              <a:gdLst/>
              <a:ahLst/>
              <a:cxnLst/>
              <a:rect l="l" t="t" r="r" b="b"/>
              <a:pathLst>
                <a:path w="10241" h="44994" extrusionOk="0">
                  <a:moveTo>
                    <a:pt x="6211" y="592"/>
                  </a:moveTo>
                  <a:cubicBezTo>
                    <a:pt x="6803" y="592"/>
                    <a:pt x="7431" y="702"/>
                    <a:pt x="8060" y="998"/>
                  </a:cubicBezTo>
                  <a:cubicBezTo>
                    <a:pt x="8134" y="1035"/>
                    <a:pt x="8245" y="1146"/>
                    <a:pt x="8355" y="1331"/>
                  </a:cubicBezTo>
                  <a:cubicBezTo>
                    <a:pt x="8577" y="1664"/>
                    <a:pt x="8762" y="2218"/>
                    <a:pt x="8947" y="2921"/>
                  </a:cubicBezTo>
                  <a:cubicBezTo>
                    <a:pt x="9428" y="5139"/>
                    <a:pt x="9612" y="8873"/>
                    <a:pt x="9612" y="13236"/>
                  </a:cubicBezTo>
                  <a:cubicBezTo>
                    <a:pt x="9612" y="19742"/>
                    <a:pt x="9206" y="27580"/>
                    <a:pt x="8799" y="33828"/>
                  </a:cubicBezTo>
                  <a:cubicBezTo>
                    <a:pt x="8577" y="36934"/>
                    <a:pt x="8392" y="39670"/>
                    <a:pt x="8208" y="41592"/>
                  </a:cubicBezTo>
                  <a:cubicBezTo>
                    <a:pt x="8134" y="42553"/>
                    <a:pt x="8097" y="43330"/>
                    <a:pt x="8023" y="43847"/>
                  </a:cubicBezTo>
                  <a:cubicBezTo>
                    <a:pt x="8006" y="44079"/>
                    <a:pt x="7990" y="44266"/>
                    <a:pt x="7976" y="44402"/>
                  </a:cubicBezTo>
                  <a:lnTo>
                    <a:pt x="5443" y="44402"/>
                  </a:lnTo>
                  <a:cubicBezTo>
                    <a:pt x="5421" y="44212"/>
                    <a:pt x="5383" y="43923"/>
                    <a:pt x="5324" y="43552"/>
                  </a:cubicBezTo>
                  <a:cubicBezTo>
                    <a:pt x="4511" y="38597"/>
                    <a:pt x="1331" y="18116"/>
                    <a:pt x="629" y="6877"/>
                  </a:cubicBezTo>
                  <a:cubicBezTo>
                    <a:pt x="629" y="6766"/>
                    <a:pt x="629" y="6618"/>
                    <a:pt x="629" y="6507"/>
                  </a:cubicBezTo>
                  <a:cubicBezTo>
                    <a:pt x="629" y="3697"/>
                    <a:pt x="2588" y="1146"/>
                    <a:pt x="5361" y="666"/>
                  </a:cubicBezTo>
                  <a:cubicBezTo>
                    <a:pt x="5620" y="629"/>
                    <a:pt x="5915" y="592"/>
                    <a:pt x="6211" y="592"/>
                  </a:cubicBezTo>
                  <a:close/>
                  <a:moveTo>
                    <a:pt x="6211" y="0"/>
                  </a:moveTo>
                  <a:cubicBezTo>
                    <a:pt x="5878" y="0"/>
                    <a:pt x="5546" y="0"/>
                    <a:pt x="5250" y="74"/>
                  </a:cubicBezTo>
                  <a:cubicBezTo>
                    <a:pt x="2144" y="592"/>
                    <a:pt x="0" y="3401"/>
                    <a:pt x="0" y="6507"/>
                  </a:cubicBezTo>
                  <a:cubicBezTo>
                    <a:pt x="0" y="6655"/>
                    <a:pt x="0" y="6766"/>
                    <a:pt x="37" y="6914"/>
                  </a:cubicBezTo>
                  <a:cubicBezTo>
                    <a:pt x="813" y="19816"/>
                    <a:pt x="4880" y="44735"/>
                    <a:pt x="4880" y="44735"/>
                  </a:cubicBezTo>
                  <a:cubicBezTo>
                    <a:pt x="4917" y="44882"/>
                    <a:pt x="5028" y="44993"/>
                    <a:pt x="5176" y="44993"/>
                  </a:cubicBezTo>
                  <a:lnTo>
                    <a:pt x="8282" y="44993"/>
                  </a:lnTo>
                  <a:cubicBezTo>
                    <a:pt x="8429" y="44993"/>
                    <a:pt x="8577" y="44882"/>
                    <a:pt x="8577" y="44735"/>
                  </a:cubicBezTo>
                  <a:cubicBezTo>
                    <a:pt x="8577" y="44735"/>
                    <a:pt x="10241" y="26286"/>
                    <a:pt x="10241" y="13236"/>
                  </a:cubicBezTo>
                  <a:cubicBezTo>
                    <a:pt x="10241" y="9908"/>
                    <a:pt x="10130" y="6914"/>
                    <a:pt x="9834" y="4695"/>
                  </a:cubicBezTo>
                  <a:cubicBezTo>
                    <a:pt x="9723" y="3549"/>
                    <a:pt x="9539" y="2625"/>
                    <a:pt x="9317" y="1923"/>
                  </a:cubicBezTo>
                  <a:cubicBezTo>
                    <a:pt x="9169" y="1553"/>
                    <a:pt x="9058" y="1257"/>
                    <a:pt x="8910" y="998"/>
                  </a:cubicBezTo>
                  <a:cubicBezTo>
                    <a:pt x="8725" y="739"/>
                    <a:pt x="8540" y="555"/>
                    <a:pt x="8318" y="444"/>
                  </a:cubicBezTo>
                  <a:cubicBezTo>
                    <a:pt x="7616" y="111"/>
                    <a:pt x="6877" y="0"/>
                    <a:pt x="62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51"/>
            <p:cNvSpPr/>
            <p:nvPr/>
          </p:nvSpPr>
          <p:spPr>
            <a:xfrm>
              <a:off x="4111750" y="4889025"/>
              <a:ext cx="198750" cy="146975"/>
            </a:xfrm>
            <a:custGeom>
              <a:avLst/>
              <a:gdLst/>
              <a:ahLst/>
              <a:cxnLst/>
              <a:rect l="l" t="t" r="r" b="b"/>
              <a:pathLst>
                <a:path w="7950" h="5879" extrusionOk="0">
                  <a:moveTo>
                    <a:pt x="0" y="1"/>
                  </a:moveTo>
                  <a:lnTo>
                    <a:pt x="111" y="5879"/>
                  </a:lnTo>
                  <a:lnTo>
                    <a:pt x="7949" y="5879"/>
                  </a:lnTo>
                  <a:lnTo>
                    <a:pt x="4881" y="3920"/>
                  </a:lnTo>
                  <a:lnTo>
                    <a:pt x="39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51"/>
            <p:cNvSpPr/>
            <p:nvPr/>
          </p:nvSpPr>
          <p:spPr>
            <a:xfrm>
              <a:off x="4103425" y="4881625"/>
              <a:ext cx="215375" cy="161775"/>
            </a:xfrm>
            <a:custGeom>
              <a:avLst/>
              <a:gdLst/>
              <a:ahLst/>
              <a:cxnLst/>
              <a:rect l="l" t="t" r="r" b="b"/>
              <a:pathLst>
                <a:path w="8615" h="6471" extrusionOk="0">
                  <a:moveTo>
                    <a:pt x="4046" y="592"/>
                  </a:moveTo>
                  <a:lnTo>
                    <a:pt x="4918" y="4289"/>
                  </a:lnTo>
                  <a:cubicBezTo>
                    <a:pt x="4918" y="4363"/>
                    <a:pt x="4955" y="4437"/>
                    <a:pt x="5029" y="4474"/>
                  </a:cubicBezTo>
                  <a:lnTo>
                    <a:pt x="7210" y="5842"/>
                  </a:lnTo>
                  <a:lnTo>
                    <a:pt x="740" y="5842"/>
                  </a:lnTo>
                  <a:lnTo>
                    <a:pt x="629" y="592"/>
                  </a:lnTo>
                  <a:close/>
                  <a:moveTo>
                    <a:pt x="333" y="1"/>
                  </a:moveTo>
                  <a:cubicBezTo>
                    <a:pt x="222" y="1"/>
                    <a:pt x="149" y="38"/>
                    <a:pt x="112" y="75"/>
                  </a:cubicBezTo>
                  <a:cubicBezTo>
                    <a:pt x="38" y="149"/>
                    <a:pt x="1" y="223"/>
                    <a:pt x="1" y="297"/>
                  </a:cubicBezTo>
                  <a:lnTo>
                    <a:pt x="149" y="6175"/>
                  </a:lnTo>
                  <a:cubicBezTo>
                    <a:pt x="149" y="6323"/>
                    <a:pt x="296" y="6471"/>
                    <a:pt x="444" y="6471"/>
                  </a:cubicBezTo>
                  <a:lnTo>
                    <a:pt x="8282" y="6471"/>
                  </a:lnTo>
                  <a:cubicBezTo>
                    <a:pt x="8430" y="6471"/>
                    <a:pt x="8541" y="6397"/>
                    <a:pt x="8578" y="6249"/>
                  </a:cubicBezTo>
                  <a:cubicBezTo>
                    <a:pt x="8615" y="6138"/>
                    <a:pt x="8541" y="5990"/>
                    <a:pt x="8430" y="5916"/>
                  </a:cubicBezTo>
                  <a:lnTo>
                    <a:pt x="5472" y="4031"/>
                  </a:lnTo>
                  <a:lnTo>
                    <a:pt x="4585" y="223"/>
                  </a:lnTo>
                  <a:cubicBezTo>
                    <a:pt x="4548" y="75"/>
                    <a:pt x="4437" y="1"/>
                    <a:pt x="42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1"/>
            <p:cNvSpPr/>
            <p:nvPr/>
          </p:nvSpPr>
          <p:spPr>
            <a:xfrm>
              <a:off x="4149650" y="4973025"/>
              <a:ext cx="84125" cy="14000"/>
            </a:xfrm>
            <a:custGeom>
              <a:avLst/>
              <a:gdLst/>
              <a:ahLst/>
              <a:cxnLst/>
              <a:rect l="l" t="t" r="r" b="b"/>
              <a:pathLst>
                <a:path w="3365" h="560" extrusionOk="0">
                  <a:moveTo>
                    <a:pt x="1497" y="1"/>
                  </a:moveTo>
                  <a:cubicBezTo>
                    <a:pt x="998" y="1"/>
                    <a:pt x="468" y="141"/>
                    <a:pt x="0" y="560"/>
                  </a:cubicBezTo>
                  <a:lnTo>
                    <a:pt x="3365" y="560"/>
                  </a:lnTo>
                  <a:cubicBezTo>
                    <a:pt x="3365" y="560"/>
                    <a:pt x="2494" y="1"/>
                    <a:pt x="149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1"/>
            <p:cNvSpPr/>
            <p:nvPr/>
          </p:nvSpPr>
          <p:spPr>
            <a:xfrm>
              <a:off x="4141325" y="4964825"/>
              <a:ext cx="100775" cy="29725"/>
            </a:xfrm>
            <a:custGeom>
              <a:avLst/>
              <a:gdLst/>
              <a:ahLst/>
              <a:cxnLst/>
              <a:rect l="l" t="t" r="r" b="b"/>
              <a:pathLst>
                <a:path w="4031" h="1189" extrusionOk="0">
                  <a:moveTo>
                    <a:pt x="1812" y="0"/>
                  </a:moveTo>
                  <a:cubicBezTo>
                    <a:pt x="1257" y="0"/>
                    <a:pt x="666" y="185"/>
                    <a:pt x="111" y="666"/>
                  </a:cubicBezTo>
                  <a:cubicBezTo>
                    <a:pt x="0" y="777"/>
                    <a:pt x="0" y="961"/>
                    <a:pt x="111" y="1072"/>
                  </a:cubicBezTo>
                  <a:cubicBezTo>
                    <a:pt x="171" y="1152"/>
                    <a:pt x="251" y="1188"/>
                    <a:pt x="331" y="1188"/>
                  </a:cubicBezTo>
                  <a:cubicBezTo>
                    <a:pt x="399" y="1188"/>
                    <a:pt x="467" y="1161"/>
                    <a:pt x="518" y="1109"/>
                  </a:cubicBezTo>
                  <a:cubicBezTo>
                    <a:pt x="925" y="740"/>
                    <a:pt x="1368" y="629"/>
                    <a:pt x="1812" y="629"/>
                  </a:cubicBezTo>
                  <a:cubicBezTo>
                    <a:pt x="2256" y="629"/>
                    <a:pt x="2699" y="740"/>
                    <a:pt x="2995" y="888"/>
                  </a:cubicBezTo>
                  <a:cubicBezTo>
                    <a:pt x="3180" y="961"/>
                    <a:pt x="3291" y="998"/>
                    <a:pt x="3402" y="1072"/>
                  </a:cubicBezTo>
                  <a:lnTo>
                    <a:pt x="3476" y="1109"/>
                  </a:lnTo>
                  <a:lnTo>
                    <a:pt x="3513" y="1146"/>
                  </a:lnTo>
                  <a:cubicBezTo>
                    <a:pt x="3562" y="1171"/>
                    <a:pt x="3615" y="1183"/>
                    <a:pt x="3669" y="1183"/>
                  </a:cubicBezTo>
                  <a:cubicBezTo>
                    <a:pt x="3776" y="1183"/>
                    <a:pt x="3882" y="1134"/>
                    <a:pt x="3956" y="1035"/>
                  </a:cubicBezTo>
                  <a:cubicBezTo>
                    <a:pt x="4030" y="888"/>
                    <a:pt x="3993" y="703"/>
                    <a:pt x="3845" y="629"/>
                  </a:cubicBezTo>
                  <a:cubicBezTo>
                    <a:pt x="3808" y="629"/>
                    <a:pt x="2921" y="37"/>
                    <a:pt x="18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1"/>
            <p:cNvSpPr/>
            <p:nvPr/>
          </p:nvSpPr>
          <p:spPr>
            <a:xfrm>
              <a:off x="4605300" y="3247525"/>
              <a:ext cx="720950" cy="365125"/>
            </a:xfrm>
            <a:custGeom>
              <a:avLst/>
              <a:gdLst/>
              <a:ahLst/>
              <a:cxnLst/>
              <a:rect l="l" t="t" r="r" b="b"/>
              <a:pathLst>
                <a:path w="28838" h="14605" extrusionOk="0">
                  <a:moveTo>
                    <a:pt x="518" y="1"/>
                  </a:moveTo>
                  <a:cubicBezTo>
                    <a:pt x="223" y="1"/>
                    <a:pt x="1" y="333"/>
                    <a:pt x="149" y="592"/>
                  </a:cubicBezTo>
                  <a:lnTo>
                    <a:pt x="6175" y="14345"/>
                  </a:lnTo>
                  <a:cubicBezTo>
                    <a:pt x="6249" y="14493"/>
                    <a:pt x="6397" y="14604"/>
                    <a:pt x="6544" y="14604"/>
                  </a:cubicBezTo>
                  <a:lnTo>
                    <a:pt x="28320" y="14604"/>
                  </a:lnTo>
                  <a:cubicBezTo>
                    <a:pt x="28653" y="14604"/>
                    <a:pt x="28838" y="14271"/>
                    <a:pt x="28727" y="14013"/>
                  </a:cubicBezTo>
                  <a:lnTo>
                    <a:pt x="22701" y="259"/>
                  </a:lnTo>
                  <a:cubicBezTo>
                    <a:pt x="22627" y="112"/>
                    <a:pt x="22479" y="1"/>
                    <a:pt x="222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51"/>
            <p:cNvSpPr/>
            <p:nvPr/>
          </p:nvSpPr>
          <p:spPr>
            <a:xfrm>
              <a:off x="4599750" y="3240125"/>
              <a:ext cx="732050" cy="379900"/>
            </a:xfrm>
            <a:custGeom>
              <a:avLst/>
              <a:gdLst/>
              <a:ahLst/>
              <a:cxnLst/>
              <a:rect l="l" t="t" r="r" b="b"/>
              <a:pathLst>
                <a:path w="29282" h="15196" extrusionOk="0">
                  <a:moveTo>
                    <a:pt x="22516" y="592"/>
                  </a:moveTo>
                  <a:lnTo>
                    <a:pt x="22627" y="666"/>
                  </a:lnTo>
                  <a:lnTo>
                    <a:pt x="28653" y="14419"/>
                  </a:lnTo>
                  <a:lnTo>
                    <a:pt x="28653" y="14456"/>
                  </a:lnTo>
                  <a:lnTo>
                    <a:pt x="28653" y="14567"/>
                  </a:lnTo>
                  <a:lnTo>
                    <a:pt x="28542" y="14604"/>
                  </a:lnTo>
                  <a:lnTo>
                    <a:pt x="6766" y="14604"/>
                  </a:lnTo>
                  <a:lnTo>
                    <a:pt x="6656" y="14530"/>
                  </a:lnTo>
                  <a:lnTo>
                    <a:pt x="629" y="777"/>
                  </a:lnTo>
                  <a:lnTo>
                    <a:pt x="629" y="740"/>
                  </a:lnTo>
                  <a:lnTo>
                    <a:pt x="666" y="629"/>
                  </a:lnTo>
                  <a:lnTo>
                    <a:pt x="740" y="592"/>
                  </a:lnTo>
                  <a:close/>
                  <a:moveTo>
                    <a:pt x="740" y="1"/>
                  </a:moveTo>
                  <a:cubicBezTo>
                    <a:pt x="334" y="1"/>
                    <a:pt x="1" y="334"/>
                    <a:pt x="1" y="740"/>
                  </a:cubicBezTo>
                  <a:cubicBezTo>
                    <a:pt x="1" y="814"/>
                    <a:pt x="38" y="925"/>
                    <a:pt x="75" y="999"/>
                  </a:cubicBezTo>
                  <a:lnTo>
                    <a:pt x="6101" y="14752"/>
                  </a:lnTo>
                  <a:cubicBezTo>
                    <a:pt x="6212" y="15048"/>
                    <a:pt x="6471" y="15196"/>
                    <a:pt x="6766" y="15196"/>
                  </a:cubicBezTo>
                  <a:lnTo>
                    <a:pt x="28542" y="15196"/>
                  </a:lnTo>
                  <a:cubicBezTo>
                    <a:pt x="28986" y="15196"/>
                    <a:pt x="29282" y="14863"/>
                    <a:pt x="29282" y="14456"/>
                  </a:cubicBezTo>
                  <a:cubicBezTo>
                    <a:pt x="29282" y="14382"/>
                    <a:pt x="29282" y="14272"/>
                    <a:pt x="29245" y="14198"/>
                  </a:cubicBezTo>
                  <a:lnTo>
                    <a:pt x="23181" y="445"/>
                  </a:lnTo>
                  <a:cubicBezTo>
                    <a:pt x="23071" y="149"/>
                    <a:pt x="22812" y="1"/>
                    <a:pt x="225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51"/>
            <p:cNvSpPr/>
            <p:nvPr/>
          </p:nvSpPr>
          <p:spPr>
            <a:xfrm>
              <a:off x="4658900" y="3274325"/>
              <a:ext cx="614675" cy="311500"/>
            </a:xfrm>
            <a:custGeom>
              <a:avLst/>
              <a:gdLst/>
              <a:ahLst/>
              <a:cxnLst/>
              <a:rect l="l" t="t" r="r" b="b"/>
              <a:pathLst>
                <a:path w="24587" h="12460" extrusionOk="0">
                  <a:moveTo>
                    <a:pt x="408" y="1"/>
                  </a:moveTo>
                  <a:cubicBezTo>
                    <a:pt x="149" y="1"/>
                    <a:pt x="1" y="260"/>
                    <a:pt x="75" y="518"/>
                  </a:cubicBezTo>
                  <a:lnTo>
                    <a:pt x="5251" y="12238"/>
                  </a:lnTo>
                  <a:cubicBezTo>
                    <a:pt x="5288" y="12386"/>
                    <a:pt x="5436" y="12460"/>
                    <a:pt x="5547" y="12460"/>
                  </a:cubicBezTo>
                  <a:lnTo>
                    <a:pt x="24143" y="12460"/>
                  </a:lnTo>
                  <a:cubicBezTo>
                    <a:pt x="24402" y="12460"/>
                    <a:pt x="24586" y="12201"/>
                    <a:pt x="24476" y="11942"/>
                  </a:cubicBezTo>
                  <a:lnTo>
                    <a:pt x="19337" y="223"/>
                  </a:lnTo>
                  <a:cubicBezTo>
                    <a:pt x="19263" y="75"/>
                    <a:pt x="19152" y="1"/>
                    <a:pt x="190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51"/>
            <p:cNvSpPr/>
            <p:nvPr/>
          </p:nvSpPr>
          <p:spPr>
            <a:xfrm>
              <a:off x="4652450" y="3266950"/>
              <a:ext cx="626675" cy="326275"/>
            </a:xfrm>
            <a:custGeom>
              <a:avLst/>
              <a:gdLst/>
              <a:ahLst/>
              <a:cxnLst/>
              <a:rect l="l" t="t" r="r" b="b"/>
              <a:pathLst>
                <a:path w="25067" h="13051" extrusionOk="0">
                  <a:moveTo>
                    <a:pt x="19262" y="592"/>
                  </a:moveTo>
                  <a:lnTo>
                    <a:pt x="19299" y="629"/>
                  </a:lnTo>
                  <a:lnTo>
                    <a:pt x="24438" y="12385"/>
                  </a:lnTo>
                  <a:lnTo>
                    <a:pt x="24475" y="12385"/>
                  </a:lnTo>
                  <a:lnTo>
                    <a:pt x="24438" y="12422"/>
                  </a:lnTo>
                  <a:lnTo>
                    <a:pt x="24401" y="12459"/>
                  </a:lnTo>
                  <a:lnTo>
                    <a:pt x="5805" y="12459"/>
                  </a:lnTo>
                  <a:lnTo>
                    <a:pt x="5768" y="12422"/>
                  </a:lnTo>
                  <a:lnTo>
                    <a:pt x="629" y="666"/>
                  </a:lnTo>
                  <a:lnTo>
                    <a:pt x="666" y="592"/>
                  </a:lnTo>
                  <a:close/>
                  <a:moveTo>
                    <a:pt x="666" y="0"/>
                  </a:moveTo>
                  <a:cubicBezTo>
                    <a:pt x="296" y="0"/>
                    <a:pt x="0" y="296"/>
                    <a:pt x="0" y="666"/>
                  </a:cubicBezTo>
                  <a:cubicBezTo>
                    <a:pt x="0" y="739"/>
                    <a:pt x="37" y="850"/>
                    <a:pt x="74" y="924"/>
                  </a:cubicBezTo>
                  <a:lnTo>
                    <a:pt x="5213" y="12644"/>
                  </a:lnTo>
                  <a:cubicBezTo>
                    <a:pt x="5324" y="12903"/>
                    <a:pt x="5546" y="13051"/>
                    <a:pt x="5805" y="13051"/>
                  </a:cubicBezTo>
                  <a:lnTo>
                    <a:pt x="24401" y="13051"/>
                  </a:lnTo>
                  <a:cubicBezTo>
                    <a:pt x="24807" y="13051"/>
                    <a:pt x="25066" y="12755"/>
                    <a:pt x="25066" y="12385"/>
                  </a:cubicBezTo>
                  <a:cubicBezTo>
                    <a:pt x="25066" y="12311"/>
                    <a:pt x="25066" y="12200"/>
                    <a:pt x="25029" y="12126"/>
                  </a:cubicBezTo>
                  <a:lnTo>
                    <a:pt x="19890" y="407"/>
                  </a:lnTo>
                  <a:cubicBezTo>
                    <a:pt x="19779" y="148"/>
                    <a:pt x="19521" y="0"/>
                    <a:pt x="192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1"/>
            <p:cNvSpPr/>
            <p:nvPr/>
          </p:nvSpPr>
          <p:spPr>
            <a:xfrm>
              <a:off x="4761500" y="3589500"/>
              <a:ext cx="818000" cy="26825"/>
            </a:xfrm>
            <a:custGeom>
              <a:avLst/>
              <a:gdLst/>
              <a:ahLst/>
              <a:cxnLst/>
              <a:rect l="l" t="t" r="r" b="b"/>
              <a:pathLst>
                <a:path w="32720" h="1073" extrusionOk="0">
                  <a:moveTo>
                    <a:pt x="1" y="1"/>
                  </a:moveTo>
                  <a:lnTo>
                    <a:pt x="1" y="1073"/>
                  </a:lnTo>
                  <a:lnTo>
                    <a:pt x="32720" y="1073"/>
                  </a:lnTo>
                  <a:lnTo>
                    <a:pt x="3272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51"/>
            <p:cNvSpPr/>
            <p:nvPr/>
          </p:nvSpPr>
          <p:spPr>
            <a:xfrm>
              <a:off x="4754100" y="3582125"/>
              <a:ext cx="832800" cy="42525"/>
            </a:xfrm>
            <a:custGeom>
              <a:avLst/>
              <a:gdLst/>
              <a:ahLst/>
              <a:cxnLst/>
              <a:rect l="l" t="t" r="r" b="b"/>
              <a:pathLst>
                <a:path w="33312" h="1701" extrusionOk="0">
                  <a:moveTo>
                    <a:pt x="32720" y="629"/>
                  </a:moveTo>
                  <a:lnTo>
                    <a:pt x="32720" y="1072"/>
                  </a:lnTo>
                  <a:lnTo>
                    <a:pt x="592" y="1072"/>
                  </a:lnTo>
                  <a:lnTo>
                    <a:pt x="592" y="629"/>
                  </a:lnTo>
                  <a:close/>
                  <a:moveTo>
                    <a:pt x="297" y="0"/>
                  </a:moveTo>
                  <a:cubicBezTo>
                    <a:pt x="223" y="0"/>
                    <a:pt x="149" y="37"/>
                    <a:pt x="75" y="74"/>
                  </a:cubicBezTo>
                  <a:cubicBezTo>
                    <a:pt x="38" y="148"/>
                    <a:pt x="1" y="222"/>
                    <a:pt x="1" y="296"/>
                  </a:cubicBezTo>
                  <a:lnTo>
                    <a:pt x="1" y="1368"/>
                  </a:lnTo>
                  <a:cubicBezTo>
                    <a:pt x="1" y="1442"/>
                    <a:pt x="38" y="1553"/>
                    <a:pt x="75" y="1590"/>
                  </a:cubicBezTo>
                  <a:cubicBezTo>
                    <a:pt x="149" y="1664"/>
                    <a:pt x="223" y="1701"/>
                    <a:pt x="297" y="1701"/>
                  </a:cubicBezTo>
                  <a:lnTo>
                    <a:pt x="33016" y="1701"/>
                  </a:lnTo>
                  <a:cubicBezTo>
                    <a:pt x="33090" y="1701"/>
                    <a:pt x="33164" y="1664"/>
                    <a:pt x="33238" y="1590"/>
                  </a:cubicBezTo>
                  <a:cubicBezTo>
                    <a:pt x="33311" y="1553"/>
                    <a:pt x="33311" y="1442"/>
                    <a:pt x="33311" y="1368"/>
                  </a:cubicBezTo>
                  <a:lnTo>
                    <a:pt x="33311" y="296"/>
                  </a:lnTo>
                  <a:cubicBezTo>
                    <a:pt x="33311" y="222"/>
                    <a:pt x="33311" y="148"/>
                    <a:pt x="33238" y="74"/>
                  </a:cubicBezTo>
                  <a:cubicBezTo>
                    <a:pt x="33164" y="37"/>
                    <a:pt x="33090" y="0"/>
                    <a:pt x="330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1"/>
            <p:cNvSpPr/>
            <p:nvPr/>
          </p:nvSpPr>
          <p:spPr>
            <a:xfrm>
              <a:off x="4761500" y="3589500"/>
              <a:ext cx="396550" cy="26825"/>
            </a:xfrm>
            <a:custGeom>
              <a:avLst/>
              <a:gdLst/>
              <a:ahLst/>
              <a:cxnLst/>
              <a:rect l="l" t="t" r="r" b="b"/>
              <a:pathLst>
                <a:path w="15862" h="1073" extrusionOk="0">
                  <a:moveTo>
                    <a:pt x="1" y="1"/>
                  </a:moveTo>
                  <a:lnTo>
                    <a:pt x="1" y="1073"/>
                  </a:lnTo>
                  <a:lnTo>
                    <a:pt x="15861" y="1073"/>
                  </a:lnTo>
                  <a:lnTo>
                    <a:pt x="1586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1"/>
            <p:cNvSpPr/>
            <p:nvPr/>
          </p:nvSpPr>
          <p:spPr>
            <a:xfrm>
              <a:off x="4754100" y="3582125"/>
              <a:ext cx="411325" cy="42525"/>
            </a:xfrm>
            <a:custGeom>
              <a:avLst/>
              <a:gdLst/>
              <a:ahLst/>
              <a:cxnLst/>
              <a:rect l="l" t="t" r="r" b="b"/>
              <a:pathLst>
                <a:path w="16453" h="1701" extrusionOk="0">
                  <a:moveTo>
                    <a:pt x="15861" y="629"/>
                  </a:moveTo>
                  <a:lnTo>
                    <a:pt x="15861" y="1072"/>
                  </a:lnTo>
                  <a:lnTo>
                    <a:pt x="592" y="1072"/>
                  </a:lnTo>
                  <a:lnTo>
                    <a:pt x="592" y="629"/>
                  </a:lnTo>
                  <a:close/>
                  <a:moveTo>
                    <a:pt x="297" y="0"/>
                  </a:moveTo>
                  <a:cubicBezTo>
                    <a:pt x="223" y="0"/>
                    <a:pt x="149" y="37"/>
                    <a:pt x="75" y="74"/>
                  </a:cubicBezTo>
                  <a:cubicBezTo>
                    <a:pt x="38" y="148"/>
                    <a:pt x="1" y="222"/>
                    <a:pt x="1" y="296"/>
                  </a:cubicBezTo>
                  <a:lnTo>
                    <a:pt x="1" y="1368"/>
                  </a:lnTo>
                  <a:cubicBezTo>
                    <a:pt x="1" y="1442"/>
                    <a:pt x="38" y="1553"/>
                    <a:pt x="75" y="1590"/>
                  </a:cubicBezTo>
                  <a:cubicBezTo>
                    <a:pt x="149" y="1664"/>
                    <a:pt x="223" y="1701"/>
                    <a:pt x="297" y="1701"/>
                  </a:cubicBezTo>
                  <a:lnTo>
                    <a:pt x="16157" y="1701"/>
                  </a:lnTo>
                  <a:cubicBezTo>
                    <a:pt x="16231" y="1701"/>
                    <a:pt x="16305" y="1664"/>
                    <a:pt x="16379" y="1590"/>
                  </a:cubicBezTo>
                  <a:cubicBezTo>
                    <a:pt x="16453" y="1553"/>
                    <a:pt x="16453" y="1442"/>
                    <a:pt x="16453" y="1368"/>
                  </a:cubicBezTo>
                  <a:lnTo>
                    <a:pt x="16453" y="296"/>
                  </a:lnTo>
                  <a:cubicBezTo>
                    <a:pt x="16453" y="222"/>
                    <a:pt x="16453" y="148"/>
                    <a:pt x="16379" y="74"/>
                  </a:cubicBezTo>
                  <a:cubicBezTo>
                    <a:pt x="16305" y="37"/>
                    <a:pt x="16231" y="0"/>
                    <a:pt x="161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1"/>
            <p:cNvSpPr/>
            <p:nvPr/>
          </p:nvSpPr>
          <p:spPr>
            <a:xfrm>
              <a:off x="4818800" y="2599625"/>
              <a:ext cx="476025" cy="476025"/>
            </a:xfrm>
            <a:custGeom>
              <a:avLst/>
              <a:gdLst/>
              <a:ahLst/>
              <a:cxnLst/>
              <a:rect l="l" t="t" r="r" b="b"/>
              <a:pathLst>
                <a:path w="19041" h="19041" extrusionOk="0">
                  <a:moveTo>
                    <a:pt x="9539" y="0"/>
                  </a:moveTo>
                  <a:cubicBezTo>
                    <a:pt x="4253" y="0"/>
                    <a:pt x="1" y="4252"/>
                    <a:pt x="1" y="9502"/>
                  </a:cubicBezTo>
                  <a:cubicBezTo>
                    <a:pt x="1" y="14788"/>
                    <a:pt x="4253" y="19040"/>
                    <a:pt x="9539" y="19040"/>
                  </a:cubicBezTo>
                  <a:cubicBezTo>
                    <a:pt x="14789" y="19040"/>
                    <a:pt x="19041" y="14788"/>
                    <a:pt x="19041" y="9502"/>
                  </a:cubicBezTo>
                  <a:cubicBezTo>
                    <a:pt x="19041" y="4252"/>
                    <a:pt x="14789" y="0"/>
                    <a:pt x="95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1"/>
            <p:cNvSpPr/>
            <p:nvPr/>
          </p:nvSpPr>
          <p:spPr>
            <a:xfrm>
              <a:off x="4811425" y="2592225"/>
              <a:ext cx="490800" cy="490800"/>
            </a:xfrm>
            <a:custGeom>
              <a:avLst/>
              <a:gdLst/>
              <a:ahLst/>
              <a:cxnLst/>
              <a:rect l="l" t="t" r="r" b="b"/>
              <a:pathLst>
                <a:path w="19632" h="19632" extrusionOk="0">
                  <a:moveTo>
                    <a:pt x="9834" y="592"/>
                  </a:moveTo>
                  <a:cubicBezTo>
                    <a:pt x="12348" y="592"/>
                    <a:pt x="14677" y="1627"/>
                    <a:pt x="16341" y="3291"/>
                  </a:cubicBezTo>
                  <a:cubicBezTo>
                    <a:pt x="18005" y="4954"/>
                    <a:pt x="19040" y="7284"/>
                    <a:pt x="19040" y="9798"/>
                  </a:cubicBezTo>
                  <a:cubicBezTo>
                    <a:pt x="19040" y="12349"/>
                    <a:pt x="18005" y="14641"/>
                    <a:pt x="16341" y="16304"/>
                  </a:cubicBezTo>
                  <a:cubicBezTo>
                    <a:pt x="14677" y="18005"/>
                    <a:pt x="12348" y="19003"/>
                    <a:pt x="9834" y="19003"/>
                  </a:cubicBezTo>
                  <a:cubicBezTo>
                    <a:pt x="7283" y="19003"/>
                    <a:pt x="4991" y="18005"/>
                    <a:pt x="3291" y="16304"/>
                  </a:cubicBezTo>
                  <a:cubicBezTo>
                    <a:pt x="1627" y="14641"/>
                    <a:pt x="629" y="12349"/>
                    <a:pt x="629" y="9798"/>
                  </a:cubicBezTo>
                  <a:cubicBezTo>
                    <a:pt x="629" y="7284"/>
                    <a:pt x="1627" y="4954"/>
                    <a:pt x="3291" y="3291"/>
                  </a:cubicBezTo>
                  <a:cubicBezTo>
                    <a:pt x="4991" y="1627"/>
                    <a:pt x="7283" y="592"/>
                    <a:pt x="9834" y="592"/>
                  </a:cubicBezTo>
                  <a:close/>
                  <a:moveTo>
                    <a:pt x="9834" y="0"/>
                  </a:moveTo>
                  <a:cubicBezTo>
                    <a:pt x="4400" y="0"/>
                    <a:pt x="0" y="4400"/>
                    <a:pt x="0" y="9798"/>
                  </a:cubicBezTo>
                  <a:cubicBezTo>
                    <a:pt x="0" y="15232"/>
                    <a:pt x="4400" y="19632"/>
                    <a:pt x="9834" y="19632"/>
                  </a:cubicBezTo>
                  <a:cubicBezTo>
                    <a:pt x="15232" y="19632"/>
                    <a:pt x="19632" y="15232"/>
                    <a:pt x="19632" y="9798"/>
                  </a:cubicBezTo>
                  <a:cubicBezTo>
                    <a:pt x="19632" y="4400"/>
                    <a:pt x="15232" y="0"/>
                    <a:pt x="98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51"/>
            <p:cNvSpPr/>
            <p:nvPr/>
          </p:nvSpPr>
          <p:spPr>
            <a:xfrm>
              <a:off x="5000900" y="3058050"/>
              <a:ext cx="93375" cy="306875"/>
            </a:xfrm>
            <a:custGeom>
              <a:avLst/>
              <a:gdLst/>
              <a:ahLst/>
              <a:cxnLst/>
              <a:rect l="l" t="t" r="r" b="b"/>
              <a:pathLst>
                <a:path w="3735" h="12275" extrusionOk="0">
                  <a:moveTo>
                    <a:pt x="3734" y="1"/>
                  </a:moveTo>
                  <a:lnTo>
                    <a:pt x="0" y="481"/>
                  </a:lnTo>
                  <a:lnTo>
                    <a:pt x="1738" y="12275"/>
                  </a:lnTo>
                  <a:lnTo>
                    <a:pt x="373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51"/>
            <p:cNvSpPr/>
            <p:nvPr/>
          </p:nvSpPr>
          <p:spPr>
            <a:xfrm>
              <a:off x="4992575" y="3050475"/>
              <a:ext cx="110000" cy="321850"/>
            </a:xfrm>
            <a:custGeom>
              <a:avLst/>
              <a:gdLst/>
              <a:ahLst/>
              <a:cxnLst/>
              <a:rect l="l" t="t" r="r" b="b"/>
              <a:pathLst>
                <a:path w="4400" h="12874" extrusionOk="0">
                  <a:moveTo>
                    <a:pt x="4071" y="1"/>
                  </a:moveTo>
                  <a:cubicBezTo>
                    <a:pt x="3920" y="1"/>
                    <a:pt x="3804" y="106"/>
                    <a:pt x="3771" y="267"/>
                  </a:cubicBezTo>
                  <a:lnTo>
                    <a:pt x="2108" y="10582"/>
                  </a:lnTo>
                  <a:lnTo>
                    <a:pt x="629" y="747"/>
                  </a:lnTo>
                  <a:cubicBezTo>
                    <a:pt x="592" y="599"/>
                    <a:pt x="444" y="489"/>
                    <a:pt x="296" y="489"/>
                  </a:cubicBezTo>
                  <a:cubicBezTo>
                    <a:pt x="111" y="525"/>
                    <a:pt x="0" y="673"/>
                    <a:pt x="37" y="858"/>
                  </a:cubicBezTo>
                  <a:lnTo>
                    <a:pt x="1775" y="12615"/>
                  </a:lnTo>
                  <a:cubicBezTo>
                    <a:pt x="1812" y="12763"/>
                    <a:pt x="1923" y="12874"/>
                    <a:pt x="2071" y="12874"/>
                  </a:cubicBezTo>
                  <a:cubicBezTo>
                    <a:pt x="2219" y="12874"/>
                    <a:pt x="2366" y="12763"/>
                    <a:pt x="2366" y="12615"/>
                  </a:cubicBezTo>
                  <a:lnTo>
                    <a:pt x="4400" y="341"/>
                  </a:lnTo>
                  <a:cubicBezTo>
                    <a:pt x="4400" y="193"/>
                    <a:pt x="4289" y="8"/>
                    <a:pt x="4141" y="8"/>
                  </a:cubicBezTo>
                  <a:cubicBezTo>
                    <a:pt x="4117" y="3"/>
                    <a:pt x="4094" y="1"/>
                    <a:pt x="40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1"/>
            <p:cNvSpPr/>
            <p:nvPr/>
          </p:nvSpPr>
          <p:spPr>
            <a:xfrm>
              <a:off x="3524850" y="3248450"/>
              <a:ext cx="631275" cy="374350"/>
            </a:xfrm>
            <a:custGeom>
              <a:avLst/>
              <a:gdLst/>
              <a:ahLst/>
              <a:cxnLst/>
              <a:rect l="l" t="t" r="r" b="b"/>
              <a:pathLst>
                <a:path w="25251" h="14974" extrusionOk="0">
                  <a:moveTo>
                    <a:pt x="1553" y="1"/>
                  </a:moveTo>
                  <a:cubicBezTo>
                    <a:pt x="703" y="1"/>
                    <a:pt x="0" y="666"/>
                    <a:pt x="0" y="1516"/>
                  </a:cubicBezTo>
                  <a:lnTo>
                    <a:pt x="0" y="14974"/>
                  </a:lnTo>
                  <a:lnTo>
                    <a:pt x="25251" y="14974"/>
                  </a:lnTo>
                  <a:lnTo>
                    <a:pt x="25251" y="1516"/>
                  </a:lnTo>
                  <a:cubicBezTo>
                    <a:pt x="25251" y="666"/>
                    <a:pt x="24586" y="1"/>
                    <a:pt x="237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51"/>
            <p:cNvSpPr/>
            <p:nvPr/>
          </p:nvSpPr>
          <p:spPr>
            <a:xfrm>
              <a:off x="3517450" y="3240125"/>
              <a:ext cx="647000" cy="391000"/>
            </a:xfrm>
            <a:custGeom>
              <a:avLst/>
              <a:gdLst/>
              <a:ahLst/>
              <a:cxnLst/>
              <a:rect l="l" t="t" r="r" b="b"/>
              <a:pathLst>
                <a:path w="25880" h="15640" extrusionOk="0">
                  <a:moveTo>
                    <a:pt x="24031" y="629"/>
                  </a:moveTo>
                  <a:cubicBezTo>
                    <a:pt x="24697" y="629"/>
                    <a:pt x="25251" y="1184"/>
                    <a:pt x="25251" y="1849"/>
                  </a:cubicBezTo>
                  <a:lnTo>
                    <a:pt x="25251" y="15011"/>
                  </a:lnTo>
                  <a:lnTo>
                    <a:pt x="592" y="15011"/>
                  </a:lnTo>
                  <a:lnTo>
                    <a:pt x="592" y="1849"/>
                  </a:lnTo>
                  <a:cubicBezTo>
                    <a:pt x="629" y="1184"/>
                    <a:pt x="1146" y="629"/>
                    <a:pt x="1849" y="629"/>
                  </a:cubicBezTo>
                  <a:close/>
                  <a:moveTo>
                    <a:pt x="1849" y="1"/>
                  </a:moveTo>
                  <a:cubicBezTo>
                    <a:pt x="814" y="1"/>
                    <a:pt x="0" y="851"/>
                    <a:pt x="0" y="1849"/>
                  </a:cubicBezTo>
                  <a:lnTo>
                    <a:pt x="0" y="15307"/>
                  </a:lnTo>
                  <a:cubicBezTo>
                    <a:pt x="0" y="15418"/>
                    <a:pt x="37" y="15492"/>
                    <a:pt x="74" y="15529"/>
                  </a:cubicBezTo>
                  <a:cubicBezTo>
                    <a:pt x="148" y="15603"/>
                    <a:pt x="222" y="15639"/>
                    <a:pt x="296" y="15639"/>
                  </a:cubicBezTo>
                  <a:lnTo>
                    <a:pt x="25547" y="15639"/>
                  </a:lnTo>
                  <a:cubicBezTo>
                    <a:pt x="25658" y="15639"/>
                    <a:pt x="25732" y="15603"/>
                    <a:pt x="25769" y="15529"/>
                  </a:cubicBezTo>
                  <a:cubicBezTo>
                    <a:pt x="25843" y="15492"/>
                    <a:pt x="25880" y="15418"/>
                    <a:pt x="25880" y="15307"/>
                  </a:cubicBezTo>
                  <a:lnTo>
                    <a:pt x="25880" y="1849"/>
                  </a:lnTo>
                  <a:cubicBezTo>
                    <a:pt x="25880" y="851"/>
                    <a:pt x="25029" y="1"/>
                    <a:pt x="240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51"/>
            <p:cNvSpPr/>
            <p:nvPr/>
          </p:nvSpPr>
          <p:spPr>
            <a:xfrm>
              <a:off x="4051675" y="2338050"/>
              <a:ext cx="475100" cy="475100"/>
            </a:xfrm>
            <a:custGeom>
              <a:avLst/>
              <a:gdLst/>
              <a:ahLst/>
              <a:cxnLst/>
              <a:rect l="l" t="t" r="r" b="b"/>
              <a:pathLst>
                <a:path w="19004" h="19004" extrusionOk="0">
                  <a:moveTo>
                    <a:pt x="9502" y="0"/>
                  </a:moveTo>
                  <a:cubicBezTo>
                    <a:pt x="4252" y="0"/>
                    <a:pt x="0" y="4252"/>
                    <a:pt x="0" y="9502"/>
                  </a:cubicBezTo>
                  <a:cubicBezTo>
                    <a:pt x="0" y="14752"/>
                    <a:pt x="4252" y="19003"/>
                    <a:pt x="9502" y="19003"/>
                  </a:cubicBezTo>
                  <a:cubicBezTo>
                    <a:pt x="14752" y="19003"/>
                    <a:pt x="19003" y="14752"/>
                    <a:pt x="19003" y="9502"/>
                  </a:cubicBezTo>
                  <a:cubicBezTo>
                    <a:pt x="19003" y="4252"/>
                    <a:pt x="14752" y="0"/>
                    <a:pt x="95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51"/>
            <p:cNvSpPr/>
            <p:nvPr/>
          </p:nvSpPr>
          <p:spPr>
            <a:xfrm>
              <a:off x="4043350" y="2329725"/>
              <a:ext cx="491725" cy="491750"/>
            </a:xfrm>
            <a:custGeom>
              <a:avLst/>
              <a:gdLst/>
              <a:ahLst/>
              <a:cxnLst/>
              <a:rect l="l" t="t" r="r" b="b"/>
              <a:pathLst>
                <a:path w="19669" h="19670" extrusionOk="0">
                  <a:moveTo>
                    <a:pt x="9835" y="629"/>
                  </a:moveTo>
                  <a:cubicBezTo>
                    <a:pt x="12386" y="629"/>
                    <a:pt x="14678" y="1664"/>
                    <a:pt x="16342" y="3328"/>
                  </a:cubicBezTo>
                  <a:cubicBezTo>
                    <a:pt x="18005" y="4992"/>
                    <a:pt x="19040" y="7284"/>
                    <a:pt x="19040" y="9835"/>
                  </a:cubicBezTo>
                  <a:cubicBezTo>
                    <a:pt x="19040" y="12386"/>
                    <a:pt x="18005" y="14678"/>
                    <a:pt x="16342" y="16342"/>
                  </a:cubicBezTo>
                  <a:cubicBezTo>
                    <a:pt x="14678" y="18005"/>
                    <a:pt x="12386" y="19041"/>
                    <a:pt x="9835" y="19041"/>
                  </a:cubicBezTo>
                  <a:cubicBezTo>
                    <a:pt x="7284" y="19041"/>
                    <a:pt x="4992" y="18005"/>
                    <a:pt x="3328" y="16342"/>
                  </a:cubicBezTo>
                  <a:cubicBezTo>
                    <a:pt x="1664" y="14678"/>
                    <a:pt x="629" y="12386"/>
                    <a:pt x="629" y="9835"/>
                  </a:cubicBezTo>
                  <a:cubicBezTo>
                    <a:pt x="629" y="7284"/>
                    <a:pt x="1664" y="4992"/>
                    <a:pt x="3328" y="3328"/>
                  </a:cubicBezTo>
                  <a:cubicBezTo>
                    <a:pt x="4992" y="1664"/>
                    <a:pt x="7284" y="629"/>
                    <a:pt x="9835" y="629"/>
                  </a:cubicBezTo>
                  <a:close/>
                  <a:moveTo>
                    <a:pt x="9835" y="1"/>
                  </a:moveTo>
                  <a:cubicBezTo>
                    <a:pt x="4400" y="1"/>
                    <a:pt x="1" y="4400"/>
                    <a:pt x="1" y="9835"/>
                  </a:cubicBezTo>
                  <a:cubicBezTo>
                    <a:pt x="1" y="15270"/>
                    <a:pt x="4400" y="19669"/>
                    <a:pt x="9835" y="19669"/>
                  </a:cubicBezTo>
                  <a:cubicBezTo>
                    <a:pt x="15269" y="19669"/>
                    <a:pt x="19669" y="15270"/>
                    <a:pt x="19669" y="9835"/>
                  </a:cubicBezTo>
                  <a:cubicBezTo>
                    <a:pt x="19669" y="4400"/>
                    <a:pt x="15269" y="1"/>
                    <a:pt x="98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51"/>
            <p:cNvSpPr/>
            <p:nvPr/>
          </p:nvSpPr>
          <p:spPr>
            <a:xfrm>
              <a:off x="4112675" y="2789100"/>
              <a:ext cx="193200" cy="368800"/>
            </a:xfrm>
            <a:custGeom>
              <a:avLst/>
              <a:gdLst/>
              <a:ahLst/>
              <a:cxnLst/>
              <a:rect l="l" t="t" r="r" b="b"/>
              <a:pathLst>
                <a:path w="7728" h="14752" extrusionOk="0">
                  <a:moveTo>
                    <a:pt x="7727" y="0"/>
                  </a:moveTo>
                  <a:lnTo>
                    <a:pt x="4511" y="481"/>
                  </a:lnTo>
                  <a:lnTo>
                    <a:pt x="0" y="14751"/>
                  </a:lnTo>
                  <a:lnTo>
                    <a:pt x="772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51"/>
            <p:cNvSpPr/>
            <p:nvPr/>
          </p:nvSpPr>
          <p:spPr>
            <a:xfrm>
              <a:off x="4103425" y="2780975"/>
              <a:ext cx="211675" cy="385050"/>
            </a:xfrm>
            <a:custGeom>
              <a:avLst/>
              <a:gdLst/>
              <a:ahLst/>
              <a:cxnLst/>
              <a:rect l="l" t="t" r="r" b="b"/>
              <a:pathLst>
                <a:path w="8467" h="15402" extrusionOk="0">
                  <a:moveTo>
                    <a:pt x="8121" y="0"/>
                  </a:moveTo>
                  <a:cubicBezTo>
                    <a:pt x="8006" y="0"/>
                    <a:pt x="7893" y="69"/>
                    <a:pt x="7838" y="177"/>
                  </a:cubicBezTo>
                  <a:lnTo>
                    <a:pt x="1701" y="11897"/>
                  </a:lnTo>
                  <a:lnTo>
                    <a:pt x="5140" y="917"/>
                  </a:lnTo>
                  <a:cubicBezTo>
                    <a:pt x="5214" y="769"/>
                    <a:pt x="5103" y="584"/>
                    <a:pt x="4955" y="510"/>
                  </a:cubicBezTo>
                  <a:cubicBezTo>
                    <a:pt x="4935" y="505"/>
                    <a:pt x="4915" y="503"/>
                    <a:pt x="4895" y="503"/>
                  </a:cubicBezTo>
                  <a:cubicBezTo>
                    <a:pt x="4761" y="503"/>
                    <a:pt x="4617" y="603"/>
                    <a:pt x="4585" y="732"/>
                  </a:cubicBezTo>
                  <a:lnTo>
                    <a:pt x="75" y="15003"/>
                  </a:lnTo>
                  <a:cubicBezTo>
                    <a:pt x="1" y="15150"/>
                    <a:pt x="75" y="15298"/>
                    <a:pt x="222" y="15372"/>
                  </a:cubicBezTo>
                  <a:cubicBezTo>
                    <a:pt x="262" y="15392"/>
                    <a:pt x="304" y="15401"/>
                    <a:pt x="346" y="15401"/>
                  </a:cubicBezTo>
                  <a:cubicBezTo>
                    <a:pt x="461" y="15401"/>
                    <a:pt x="575" y="15333"/>
                    <a:pt x="629" y="15224"/>
                  </a:cubicBezTo>
                  <a:lnTo>
                    <a:pt x="8393" y="473"/>
                  </a:lnTo>
                  <a:cubicBezTo>
                    <a:pt x="8467" y="325"/>
                    <a:pt x="8393" y="140"/>
                    <a:pt x="8245" y="29"/>
                  </a:cubicBezTo>
                  <a:cubicBezTo>
                    <a:pt x="8205" y="10"/>
                    <a:pt x="8163" y="0"/>
                    <a:pt x="81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51"/>
            <p:cNvSpPr/>
            <p:nvPr/>
          </p:nvSpPr>
          <p:spPr>
            <a:xfrm>
              <a:off x="2612600" y="3247525"/>
              <a:ext cx="720950" cy="365125"/>
            </a:xfrm>
            <a:custGeom>
              <a:avLst/>
              <a:gdLst/>
              <a:ahLst/>
              <a:cxnLst/>
              <a:rect l="l" t="t" r="r" b="b"/>
              <a:pathLst>
                <a:path w="28838" h="14605" extrusionOk="0">
                  <a:moveTo>
                    <a:pt x="6544" y="1"/>
                  </a:moveTo>
                  <a:cubicBezTo>
                    <a:pt x="6359" y="1"/>
                    <a:pt x="6211" y="112"/>
                    <a:pt x="6137" y="259"/>
                  </a:cubicBezTo>
                  <a:lnTo>
                    <a:pt x="111" y="14013"/>
                  </a:lnTo>
                  <a:cubicBezTo>
                    <a:pt x="0" y="14271"/>
                    <a:pt x="222" y="14604"/>
                    <a:pt x="518" y="14604"/>
                  </a:cubicBezTo>
                  <a:lnTo>
                    <a:pt x="22293" y="14604"/>
                  </a:lnTo>
                  <a:cubicBezTo>
                    <a:pt x="22478" y="14604"/>
                    <a:pt x="22626" y="14493"/>
                    <a:pt x="22663" y="14345"/>
                  </a:cubicBezTo>
                  <a:lnTo>
                    <a:pt x="28726" y="592"/>
                  </a:lnTo>
                  <a:cubicBezTo>
                    <a:pt x="28837" y="333"/>
                    <a:pt x="28615" y="1"/>
                    <a:pt x="283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51"/>
            <p:cNvSpPr/>
            <p:nvPr/>
          </p:nvSpPr>
          <p:spPr>
            <a:xfrm>
              <a:off x="2607050" y="3240125"/>
              <a:ext cx="732025" cy="379900"/>
            </a:xfrm>
            <a:custGeom>
              <a:avLst/>
              <a:gdLst/>
              <a:ahLst/>
              <a:cxnLst/>
              <a:rect l="l" t="t" r="r" b="b"/>
              <a:pathLst>
                <a:path w="29281" h="15196" extrusionOk="0">
                  <a:moveTo>
                    <a:pt x="28542" y="592"/>
                  </a:moveTo>
                  <a:lnTo>
                    <a:pt x="28616" y="629"/>
                  </a:lnTo>
                  <a:lnTo>
                    <a:pt x="28652" y="740"/>
                  </a:lnTo>
                  <a:lnTo>
                    <a:pt x="28652" y="777"/>
                  </a:lnTo>
                  <a:lnTo>
                    <a:pt x="22626" y="14530"/>
                  </a:lnTo>
                  <a:lnTo>
                    <a:pt x="22515" y="14604"/>
                  </a:lnTo>
                  <a:lnTo>
                    <a:pt x="740" y="14604"/>
                  </a:lnTo>
                  <a:lnTo>
                    <a:pt x="666" y="14567"/>
                  </a:lnTo>
                  <a:lnTo>
                    <a:pt x="629" y="14456"/>
                  </a:lnTo>
                  <a:lnTo>
                    <a:pt x="629" y="14419"/>
                  </a:lnTo>
                  <a:lnTo>
                    <a:pt x="6655" y="666"/>
                  </a:lnTo>
                  <a:lnTo>
                    <a:pt x="6766" y="592"/>
                  </a:lnTo>
                  <a:close/>
                  <a:moveTo>
                    <a:pt x="6766" y="1"/>
                  </a:moveTo>
                  <a:cubicBezTo>
                    <a:pt x="6470" y="1"/>
                    <a:pt x="6211" y="149"/>
                    <a:pt x="6100" y="445"/>
                  </a:cubicBezTo>
                  <a:lnTo>
                    <a:pt x="74" y="14198"/>
                  </a:lnTo>
                  <a:lnTo>
                    <a:pt x="74" y="14161"/>
                  </a:lnTo>
                  <a:cubicBezTo>
                    <a:pt x="37" y="14272"/>
                    <a:pt x="0" y="14382"/>
                    <a:pt x="0" y="14456"/>
                  </a:cubicBezTo>
                  <a:cubicBezTo>
                    <a:pt x="0" y="14863"/>
                    <a:pt x="296" y="15196"/>
                    <a:pt x="740" y="15196"/>
                  </a:cubicBezTo>
                  <a:lnTo>
                    <a:pt x="22515" y="15196"/>
                  </a:lnTo>
                  <a:cubicBezTo>
                    <a:pt x="22811" y="15196"/>
                    <a:pt x="23070" y="15048"/>
                    <a:pt x="23181" y="14752"/>
                  </a:cubicBezTo>
                  <a:lnTo>
                    <a:pt x="29207" y="999"/>
                  </a:lnTo>
                  <a:cubicBezTo>
                    <a:pt x="29244" y="925"/>
                    <a:pt x="29281" y="814"/>
                    <a:pt x="29281" y="740"/>
                  </a:cubicBezTo>
                  <a:cubicBezTo>
                    <a:pt x="29281" y="334"/>
                    <a:pt x="28948" y="1"/>
                    <a:pt x="285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51"/>
            <p:cNvSpPr/>
            <p:nvPr/>
          </p:nvSpPr>
          <p:spPr>
            <a:xfrm>
              <a:off x="2665275" y="3274325"/>
              <a:ext cx="615575" cy="311500"/>
            </a:xfrm>
            <a:custGeom>
              <a:avLst/>
              <a:gdLst/>
              <a:ahLst/>
              <a:cxnLst/>
              <a:rect l="l" t="t" r="r" b="b"/>
              <a:pathLst>
                <a:path w="24623" h="12460" extrusionOk="0">
                  <a:moveTo>
                    <a:pt x="5583" y="1"/>
                  </a:moveTo>
                  <a:cubicBezTo>
                    <a:pt x="5435" y="1"/>
                    <a:pt x="5324" y="75"/>
                    <a:pt x="5250" y="223"/>
                  </a:cubicBezTo>
                  <a:lnTo>
                    <a:pt x="111" y="11942"/>
                  </a:lnTo>
                  <a:cubicBezTo>
                    <a:pt x="0" y="12201"/>
                    <a:pt x="185" y="12460"/>
                    <a:pt x="444" y="12460"/>
                  </a:cubicBezTo>
                  <a:lnTo>
                    <a:pt x="19040" y="12460"/>
                  </a:lnTo>
                  <a:cubicBezTo>
                    <a:pt x="19188" y="12460"/>
                    <a:pt x="19299" y="12386"/>
                    <a:pt x="19373" y="12238"/>
                  </a:cubicBezTo>
                  <a:lnTo>
                    <a:pt x="24512" y="518"/>
                  </a:lnTo>
                  <a:cubicBezTo>
                    <a:pt x="24623" y="260"/>
                    <a:pt x="24438" y="1"/>
                    <a:pt x="2417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51"/>
            <p:cNvSpPr/>
            <p:nvPr/>
          </p:nvSpPr>
          <p:spPr>
            <a:xfrm>
              <a:off x="2659725" y="3266950"/>
              <a:ext cx="626675" cy="326275"/>
            </a:xfrm>
            <a:custGeom>
              <a:avLst/>
              <a:gdLst/>
              <a:ahLst/>
              <a:cxnLst/>
              <a:rect l="l" t="t" r="r" b="b"/>
              <a:pathLst>
                <a:path w="25067" h="13051" extrusionOk="0">
                  <a:moveTo>
                    <a:pt x="24401" y="592"/>
                  </a:moveTo>
                  <a:lnTo>
                    <a:pt x="24438" y="629"/>
                  </a:lnTo>
                  <a:lnTo>
                    <a:pt x="24438" y="666"/>
                  </a:lnTo>
                  <a:lnTo>
                    <a:pt x="19299" y="12422"/>
                  </a:lnTo>
                  <a:lnTo>
                    <a:pt x="19262" y="12459"/>
                  </a:lnTo>
                  <a:lnTo>
                    <a:pt x="666" y="12459"/>
                  </a:lnTo>
                  <a:lnTo>
                    <a:pt x="629" y="12422"/>
                  </a:lnTo>
                  <a:lnTo>
                    <a:pt x="629" y="12385"/>
                  </a:lnTo>
                  <a:lnTo>
                    <a:pt x="5768" y="629"/>
                  </a:lnTo>
                  <a:lnTo>
                    <a:pt x="5805" y="592"/>
                  </a:lnTo>
                  <a:close/>
                  <a:moveTo>
                    <a:pt x="5805" y="0"/>
                  </a:moveTo>
                  <a:cubicBezTo>
                    <a:pt x="5546" y="0"/>
                    <a:pt x="5324" y="148"/>
                    <a:pt x="5213" y="407"/>
                  </a:cubicBezTo>
                  <a:lnTo>
                    <a:pt x="38" y="12126"/>
                  </a:lnTo>
                  <a:cubicBezTo>
                    <a:pt x="1" y="12200"/>
                    <a:pt x="1" y="12311"/>
                    <a:pt x="1" y="12385"/>
                  </a:cubicBezTo>
                  <a:cubicBezTo>
                    <a:pt x="1" y="12755"/>
                    <a:pt x="296" y="13051"/>
                    <a:pt x="666" y="13051"/>
                  </a:cubicBezTo>
                  <a:lnTo>
                    <a:pt x="19262" y="13051"/>
                  </a:lnTo>
                  <a:cubicBezTo>
                    <a:pt x="19521" y="13051"/>
                    <a:pt x="19743" y="12903"/>
                    <a:pt x="19854" y="12644"/>
                  </a:cubicBezTo>
                  <a:lnTo>
                    <a:pt x="24993" y="924"/>
                  </a:lnTo>
                  <a:cubicBezTo>
                    <a:pt x="25067" y="850"/>
                    <a:pt x="25067" y="739"/>
                    <a:pt x="25067" y="666"/>
                  </a:cubicBezTo>
                  <a:cubicBezTo>
                    <a:pt x="25067" y="296"/>
                    <a:pt x="24771" y="0"/>
                    <a:pt x="244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51"/>
            <p:cNvSpPr/>
            <p:nvPr/>
          </p:nvSpPr>
          <p:spPr>
            <a:xfrm>
              <a:off x="2359350" y="3589500"/>
              <a:ext cx="818000" cy="26825"/>
            </a:xfrm>
            <a:custGeom>
              <a:avLst/>
              <a:gdLst/>
              <a:ahLst/>
              <a:cxnLst/>
              <a:rect l="l" t="t" r="r" b="b"/>
              <a:pathLst>
                <a:path w="32720" h="1073" extrusionOk="0">
                  <a:moveTo>
                    <a:pt x="0" y="1"/>
                  </a:moveTo>
                  <a:lnTo>
                    <a:pt x="0" y="1073"/>
                  </a:lnTo>
                  <a:lnTo>
                    <a:pt x="32719" y="1073"/>
                  </a:lnTo>
                  <a:lnTo>
                    <a:pt x="3271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51"/>
            <p:cNvSpPr/>
            <p:nvPr/>
          </p:nvSpPr>
          <p:spPr>
            <a:xfrm>
              <a:off x="2351950" y="3582125"/>
              <a:ext cx="833700" cy="42525"/>
            </a:xfrm>
            <a:custGeom>
              <a:avLst/>
              <a:gdLst/>
              <a:ahLst/>
              <a:cxnLst/>
              <a:rect l="l" t="t" r="r" b="b"/>
              <a:pathLst>
                <a:path w="33348" h="1701" extrusionOk="0">
                  <a:moveTo>
                    <a:pt x="32719" y="629"/>
                  </a:moveTo>
                  <a:lnTo>
                    <a:pt x="32719" y="1072"/>
                  </a:lnTo>
                  <a:lnTo>
                    <a:pt x="592" y="1072"/>
                  </a:lnTo>
                  <a:lnTo>
                    <a:pt x="592" y="629"/>
                  </a:lnTo>
                  <a:close/>
                  <a:moveTo>
                    <a:pt x="296" y="0"/>
                  </a:moveTo>
                  <a:cubicBezTo>
                    <a:pt x="222" y="0"/>
                    <a:pt x="148" y="37"/>
                    <a:pt x="74" y="74"/>
                  </a:cubicBezTo>
                  <a:cubicBezTo>
                    <a:pt x="37" y="148"/>
                    <a:pt x="0" y="222"/>
                    <a:pt x="0" y="296"/>
                  </a:cubicBezTo>
                  <a:lnTo>
                    <a:pt x="0" y="1368"/>
                  </a:lnTo>
                  <a:cubicBezTo>
                    <a:pt x="0" y="1442"/>
                    <a:pt x="37" y="1553"/>
                    <a:pt x="74" y="1590"/>
                  </a:cubicBezTo>
                  <a:cubicBezTo>
                    <a:pt x="148" y="1664"/>
                    <a:pt x="222" y="1701"/>
                    <a:pt x="296" y="1701"/>
                  </a:cubicBezTo>
                  <a:lnTo>
                    <a:pt x="33015" y="1701"/>
                  </a:lnTo>
                  <a:cubicBezTo>
                    <a:pt x="33089" y="1701"/>
                    <a:pt x="33200" y="1664"/>
                    <a:pt x="33237" y="1590"/>
                  </a:cubicBezTo>
                  <a:cubicBezTo>
                    <a:pt x="33311" y="1553"/>
                    <a:pt x="33348" y="1442"/>
                    <a:pt x="33348" y="1368"/>
                  </a:cubicBezTo>
                  <a:lnTo>
                    <a:pt x="33348" y="296"/>
                  </a:lnTo>
                  <a:cubicBezTo>
                    <a:pt x="33348" y="222"/>
                    <a:pt x="33311" y="148"/>
                    <a:pt x="33237" y="74"/>
                  </a:cubicBezTo>
                  <a:cubicBezTo>
                    <a:pt x="33200" y="37"/>
                    <a:pt x="33089" y="0"/>
                    <a:pt x="330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51"/>
            <p:cNvSpPr/>
            <p:nvPr/>
          </p:nvSpPr>
          <p:spPr>
            <a:xfrm>
              <a:off x="2780800" y="3589500"/>
              <a:ext cx="396550" cy="26825"/>
            </a:xfrm>
            <a:custGeom>
              <a:avLst/>
              <a:gdLst/>
              <a:ahLst/>
              <a:cxnLst/>
              <a:rect l="l" t="t" r="r" b="b"/>
              <a:pathLst>
                <a:path w="15862" h="1073" extrusionOk="0">
                  <a:moveTo>
                    <a:pt x="1" y="1"/>
                  </a:moveTo>
                  <a:lnTo>
                    <a:pt x="1" y="1073"/>
                  </a:lnTo>
                  <a:lnTo>
                    <a:pt x="15861" y="1073"/>
                  </a:lnTo>
                  <a:lnTo>
                    <a:pt x="1586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51"/>
            <p:cNvSpPr/>
            <p:nvPr/>
          </p:nvSpPr>
          <p:spPr>
            <a:xfrm>
              <a:off x="2773400" y="3582125"/>
              <a:ext cx="412250" cy="42525"/>
            </a:xfrm>
            <a:custGeom>
              <a:avLst/>
              <a:gdLst/>
              <a:ahLst/>
              <a:cxnLst/>
              <a:rect l="l" t="t" r="r" b="b"/>
              <a:pathLst>
                <a:path w="16490" h="1701" extrusionOk="0">
                  <a:moveTo>
                    <a:pt x="15861" y="629"/>
                  </a:moveTo>
                  <a:lnTo>
                    <a:pt x="15861" y="1072"/>
                  </a:lnTo>
                  <a:lnTo>
                    <a:pt x="593" y="1072"/>
                  </a:lnTo>
                  <a:lnTo>
                    <a:pt x="593" y="629"/>
                  </a:lnTo>
                  <a:close/>
                  <a:moveTo>
                    <a:pt x="297" y="0"/>
                  </a:moveTo>
                  <a:cubicBezTo>
                    <a:pt x="223" y="0"/>
                    <a:pt x="149" y="37"/>
                    <a:pt x="75" y="74"/>
                  </a:cubicBezTo>
                  <a:cubicBezTo>
                    <a:pt x="38" y="148"/>
                    <a:pt x="1" y="222"/>
                    <a:pt x="1" y="296"/>
                  </a:cubicBezTo>
                  <a:lnTo>
                    <a:pt x="1" y="1368"/>
                  </a:lnTo>
                  <a:cubicBezTo>
                    <a:pt x="1" y="1442"/>
                    <a:pt x="38" y="1553"/>
                    <a:pt x="75" y="1590"/>
                  </a:cubicBezTo>
                  <a:cubicBezTo>
                    <a:pt x="149" y="1664"/>
                    <a:pt x="223" y="1701"/>
                    <a:pt x="297" y="1701"/>
                  </a:cubicBezTo>
                  <a:lnTo>
                    <a:pt x="16157" y="1701"/>
                  </a:lnTo>
                  <a:cubicBezTo>
                    <a:pt x="16231" y="1701"/>
                    <a:pt x="16342" y="1664"/>
                    <a:pt x="16379" y="1590"/>
                  </a:cubicBezTo>
                  <a:cubicBezTo>
                    <a:pt x="16453" y="1553"/>
                    <a:pt x="16490" y="1442"/>
                    <a:pt x="16490" y="1368"/>
                  </a:cubicBezTo>
                  <a:lnTo>
                    <a:pt x="16490" y="296"/>
                  </a:lnTo>
                  <a:cubicBezTo>
                    <a:pt x="16490" y="222"/>
                    <a:pt x="16453" y="148"/>
                    <a:pt x="16379" y="74"/>
                  </a:cubicBezTo>
                  <a:cubicBezTo>
                    <a:pt x="16342" y="37"/>
                    <a:pt x="16231" y="0"/>
                    <a:pt x="161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51"/>
            <p:cNvSpPr/>
            <p:nvPr/>
          </p:nvSpPr>
          <p:spPr>
            <a:xfrm>
              <a:off x="2617200" y="2599625"/>
              <a:ext cx="476025" cy="476025"/>
            </a:xfrm>
            <a:custGeom>
              <a:avLst/>
              <a:gdLst/>
              <a:ahLst/>
              <a:cxnLst/>
              <a:rect l="l" t="t" r="r" b="b"/>
              <a:pathLst>
                <a:path w="19041" h="19041" extrusionOk="0">
                  <a:moveTo>
                    <a:pt x="9539" y="0"/>
                  </a:moveTo>
                  <a:cubicBezTo>
                    <a:pt x="4290" y="0"/>
                    <a:pt x="1" y="4252"/>
                    <a:pt x="1" y="9502"/>
                  </a:cubicBezTo>
                  <a:cubicBezTo>
                    <a:pt x="1" y="14788"/>
                    <a:pt x="4290" y="19040"/>
                    <a:pt x="9539" y="19040"/>
                  </a:cubicBezTo>
                  <a:cubicBezTo>
                    <a:pt x="14789" y="19040"/>
                    <a:pt x="19041" y="14788"/>
                    <a:pt x="19041" y="9502"/>
                  </a:cubicBezTo>
                  <a:cubicBezTo>
                    <a:pt x="19041" y="4252"/>
                    <a:pt x="14789" y="0"/>
                    <a:pt x="95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51"/>
            <p:cNvSpPr/>
            <p:nvPr/>
          </p:nvSpPr>
          <p:spPr>
            <a:xfrm>
              <a:off x="2609825" y="2592225"/>
              <a:ext cx="490800" cy="490800"/>
            </a:xfrm>
            <a:custGeom>
              <a:avLst/>
              <a:gdLst/>
              <a:ahLst/>
              <a:cxnLst/>
              <a:rect l="l" t="t" r="r" b="b"/>
              <a:pathLst>
                <a:path w="19632" h="19632" extrusionOk="0">
                  <a:moveTo>
                    <a:pt x="9834" y="592"/>
                  </a:moveTo>
                  <a:cubicBezTo>
                    <a:pt x="12385" y="592"/>
                    <a:pt x="14678" y="1627"/>
                    <a:pt x="16341" y="3291"/>
                  </a:cubicBezTo>
                  <a:cubicBezTo>
                    <a:pt x="18005" y="4954"/>
                    <a:pt x="19040" y="7284"/>
                    <a:pt x="19040" y="9798"/>
                  </a:cubicBezTo>
                  <a:cubicBezTo>
                    <a:pt x="19040" y="12349"/>
                    <a:pt x="18005" y="14641"/>
                    <a:pt x="16341" y="16304"/>
                  </a:cubicBezTo>
                  <a:cubicBezTo>
                    <a:pt x="14678" y="18005"/>
                    <a:pt x="12385" y="19003"/>
                    <a:pt x="9834" y="19003"/>
                  </a:cubicBezTo>
                  <a:cubicBezTo>
                    <a:pt x="7283" y="19003"/>
                    <a:pt x="4991" y="18005"/>
                    <a:pt x="3328" y="16304"/>
                  </a:cubicBezTo>
                  <a:cubicBezTo>
                    <a:pt x="1664" y="14641"/>
                    <a:pt x="629" y="12349"/>
                    <a:pt x="629" y="9798"/>
                  </a:cubicBezTo>
                  <a:cubicBezTo>
                    <a:pt x="629" y="7284"/>
                    <a:pt x="1664" y="4954"/>
                    <a:pt x="3328" y="3291"/>
                  </a:cubicBezTo>
                  <a:cubicBezTo>
                    <a:pt x="4991" y="1627"/>
                    <a:pt x="7283" y="592"/>
                    <a:pt x="9834" y="592"/>
                  </a:cubicBezTo>
                  <a:close/>
                  <a:moveTo>
                    <a:pt x="9834" y="0"/>
                  </a:moveTo>
                  <a:cubicBezTo>
                    <a:pt x="4400" y="0"/>
                    <a:pt x="0" y="4400"/>
                    <a:pt x="0" y="9798"/>
                  </a:cubicBezTo>
                  <a:cubicBezTo>
                    <a:pt x="0" y="15232"/>
                    <a:pt x="4400" y="19632"/>
                    <a:pt x="9834" y="19632"/>
                  </a:cubicBezTo>
                  <a:cubicBezTo>
                    <a:pt x="15232" y="19632"/>
                    <a:pt x="19632" y="15232"/>
                    <a:pt x="19632" y="9798"/>
                  </a:cubicBezTo>
                  <a:cubicBezTo>
                    <a:pt x="19632" y="4400"/>
                    <a:pt x="15232" y="0"/>
                    <a:pt x="98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51"/>
            <p:cNvSpPr/>
            <p:nvPr/>
          </p:nvSpPr>
          <p:spPr>
            <a:xfrm>
              <a:off x="2855675" y="3045125"/>
              <a:ext cx="68425" cy="300400"/>
            </a:xfrm>
            <a:custGeom>
              <a:avLst/>
              <a:gdLst/>
              <a:ahLst/>
              <a:cxnLst/>
              <a:rect l="l" t="t" r="r" b="b"/>
              <a:pathLst>
                <a:path w="2737" h="12016" extrusionOk="0">
                  <a:moveTo>
                    <a:pt x="2736" y="0"/>
                  </a:moveTo>
                  <a:lnTo>
                    <a:pt x="0" y="1220"/>
                  </a:lnTo>
                  <a:lnTo>
                    <a:pt x="2219" y="12016"/>
                  </a:lnTo>
                  <a:lnTo>
                    <a:pt x="273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51"/>
            <p:cNvSpPr/>
            <p:nvPr/>
          </p:nvSpPr>
          <p:spPr>
            <a:xfrm>
              <a:off x="2847350" y="3037950"/>
              <a:ext cx="84125" cy="315900"/>
            </a:xfrm>
            <a:custGeom>
              <a:avLst/>
              <a:gdLst/>
              <a:ahLst/>
              <a:cxnLst/>
              <a:rect l="l" t="t" r="r" b="b"/>
              <a:pathLst>
                <a:path w="3365" h="12636" extrusionOk="0">
                  <a:moveTo>
                    <a:pt x="2736" y="768"/>
                  </a:moveTo>
                  <a:lnTo>
                    <a:pt x="2367" y="9789"/>
                  </a:lnTo>
                  <a:lnTo>
                    <a:pt x="677" y="1664"/>
                  </a:lnTo>
                  <a:lnTo>
                    <a:pt x="677" y="1664"/>
                  </a:lnTo>
                  <a:lnTo>
                    <a:pt x="2736" y="768"/>
                  </a:lnTo>
                  <a:close/>
                  <a:moveTo>
                    <a:pt x="3083" y="1"/>
                  </a:moveTo>
                  <a:cubicBezTo>
                    <a:pt x="3032" y="1"/>
                    <a:pt x="2977" y="10"/>
                    <a:pt x="2921" y="28"/>
                  </a:cubicBezTo>
                  <a:lnTo>
                    <a:pt x="185" y="1211"/>
                  </a:lnTo>
                  <a:cubicBezTo>
                    <a:pt x="75" y="1285"/>
                    <a:pt x="1" y="1433"/>
                    <a:pt x="38" y="1544"/>
                  </a:cubicBezTo>
                  <a:lnTo>
                    <a:pt x="2256" y="12376"/>
                  </a:lnTo>
                  <a:cubicBezTo>
                    <a:pt x="2293" y="12524"/>
                    <a:pt x="2441" y="12635"/>
                    <a:pt x="2589" y="12635"/>
                  </a:cubicBezTo>
                  <a:cubicBezTo>
                    <a:pt x="2736" y="12598"/>
                    <a:pt x="2847" y="12487"/>
                    <a:pt x="2847" y="12340"/>
                  </a:cubicBezTo>
                  <a:lnTo>
                    <a:pt x="3365" y="324"/>
                  </a:lnTo>
                  <a:cubicBezTo>
                    <a:pt x="3365" y="213"/>
                    <a:pt x="3328" y="102"/>
                    <a:pt x="3217" y="28"/>
                  </a:cubicBezTo>
                  <a:cubicBezTo>
                    <a:pt x="3180" y="10"/>
                    <a:pt x="3134" y="1"/>
                    <a:pt x="30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51"/>
            <p:cNvSpPr/>
            <p:nvPr/>
          </p:nvSpPr>
          <p:spPr>
            <a:xfrm>
              <a:off x="4462975" y="3403725"/>
              <a:ext cx="145125" cy="213525"/>
            </a:xfrm>
            <a:custGeom>
              <a:avLst/>
              <a:gdLst/>
              <a:ahLst/>
              <a:cxnLst/>
              <a:rect l="l" t="t" r="r" b="b"/>
              <a:pathLst>
                <a:path w="5805" h="8541" extrusionOk="0">
                  <a:moveTo>
                    <a:pt x="0" y="1"/>
                  </a:moveTo>
                  <a:lnTo>
                    <a:pt x="0" y="8541"/>
                  </a:lnTo>
                  <a:lnTo>
                    <a:pt x="5805" y="8541"/>
                  </a:lnTo>
                  <a:lnTo>
                    <a:pt x="580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51"/>
            <p:cNvSpPr/>
            <p:nvPr/>
          </p:nvSpPr>
          <p:spPr>
            <a:xfrm>
              <a:off x="4455575" y="3396325"/>
              <a:ext cx="159925" cy="228325"/>
            </a:xfrm>
            <a:custGeom>
              <a:avLst/>
              <a:gdLst/>
              <a:ahLst/>
              <a:cxnLst/>
              <a:rect l="l" t="t" r="r" b="b"/>
              <a:pathLst>
                <a:path w="6397" h="9133" extrusionOk="0">
                  <a:moveTo>
                    <a:pt x="5768" y="592"/>
                  </a:moveTo>
                  <a:lnTo>
                    <a:pt x="5768" y="8504"/>
                  </a:lnTo>
                  <a:lnTo>
                    <a:pt x="629" y="8504"/>
                  </a:lnTo>
                  <a:lnTo>
                    <a:pt x="629" y="592"/>
                  </a:lnTo>
                  <a:close/>
                  <a:moveTo>
                    <a:pt x="296" y="1"/>
                  </a:moveTo>
                  <a:cubicBezTo>
                    <a:pt x="222" y="1"/>
                    <a:pt x="148" y="38"/>
                    <a:pt x="74" y="75"/>
                  </a:cubicBezTo>
                  <a:cubicBezTo>
                    <a:pt x="37" y="149"/>
                    <a:pt x="0" y="223"/>
                    <a:pt x="0" y="297"/>
                  </a:cubicBezTo>
                  <a:lnTo>
                    <a:pt x="0" y="8837"/>
                  </a:lnTo>
                  <a:cubicBezTo>
                    <a:pt x="0" y="8911"/>
                    <a:pt x="37" y="8985"/>
                    <a:pt x="74" y="9059"/>
                  </a:cubicBezTo>
                  <a:cubicBezTo>
                    <a:pt x="148" y="9096"/>
                    <a:pt x="222" y="9133"/>
                    <a:pt x="296" y="9133"/>
                  </a:cubicBezTo>
                  <a:lnTo>
                    <a:pt x="6101" y="9133"/>
                  </a:lnTo>
                  <a:cubicBezTo>
                    <a:pt x="6175" y="9133"/>
                    <a:pt x="6248" y="9096"/>
                    <a:pt x="6285" y="9059"/>
                  </a:cubicBezTo>
                  <a:cubicBezTo>
                    <a:pt x="6359" y="8985"/>
                    <a:pt x="6396" y="8911"/>
                    <a:pt x="6396" y="8837"/>
                  </a:cubicBezTo>
                  <a:lnTo>
                    <a:pt x="6396" y="297"/>
                  </a:lnTo>
                  <a:cubicBezTo>
                    <a:pt x="6396" y="223"/>
                    <a:pt x="6359" y="149"/>
                    <a:pt x="6285" y="75"/>
                  </a:cubicBezTo>
                  <a:cubicBezTo>
                    <a:pt x="6248" y="38"/>
                    <a:pt x="6175" y="1"/>
                    <a:pt x="61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51"/>
            <p:cNvSpPr/>
            <p:nvPr/>
          </p:nvSpPr>
          <p:spPr>
            <a:xfrm>
              <a:off x="4570175" y="3443475"/>
              <a:ext cx="77675" cy="144200"/>
            </a:xfrm>
            <a:custGeom>
              <a:avLst/>
              <a:gdLst/>
              <a:ahLst/>
              <a:cxnLst/>
              <a:rect l="l" t="t" r="r" b="b"/>
              <a:pathLst>
                <a:path w="3107" h="5768" extrusionOk="0">
                  <a:moveTo>
                    <a:pt x="481" y="0"/>
                  </a:moveTo>
                  <a:cubicBezTo>
                    <a:pt x="186" y="0"/>
                    <a:pt x="1" y="222"/>
                    <a:pt x="1" y="481"/>
                  </a:cubicBezTo>
                  <a:cubicBezTo>
                    <a:pt x="1" y="740"/>
                    <a:pt x="186" y="962"/>
                    <a:pt x="481" y="962"/>
                  </a:cubicBezTo>
                  <a:lnTo>
                    <a:pt x="1258" y="962"/>
                  </a:lnTo>
                  <a:cubicBezTo>
                    <a:pt x="1738" y="962"/>
                    <a:pt x="2145" y="1368"/>
                    <a:pt x="2145" y="1849"/>
                  </a:cubicBezTo>
                  <a:lnTo>
                    <a:pt x="2145" y="3919"/>
                  </a:lnTo>
                  <a:cubicBezTo>
                    <a:pt x="2145" y="4437"/>
                    <a:pt x="1738" y="4844"/>
                    <a:pt x="1258" y="4844"/>
                  </a:cubicBezTo>
                  <a:lnTo>
                    <a:pt x="629" y="4844"/>
                  </a:lnTo>
                  <a:cubicBezTo>
                    <a:pt x="371" y="4844"/>
                    <a:pt x="149" y="5028"/>
                    <a:pt x="149" y="5287"/>
                  </a:cubicBezTo>
                  <a:cubicBezTo>
                    <a:pt x="149" y="5583"/>
                    <a:pt x="371" y="5768"/>
                    <a:pt x="629" y="5768"/>
                  </a:cubicBezTo>
                  <a:lnTo>
                    <a:pt x="1258" y="5768"/>
                  </a:lnTo>
                  <a:cubicBezTo>
                    <a:pt x="2256" y="5768"/>
                    <a:pt x="3106" y="4955"/>
                    <a:pt x="3106" y="3919"/>
                  </a:cubicBezTo>
                  <a:lnTo>
                    <a:pt x="3106" y="1849"/>
                  </a:lnTo>
                  <a:cubicBezTo>
                    <a:pt x="3106" y="851"/>
                    <a:pt x="2256" y="0"/>
                    <a:pt x="125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51"/>
            <p:cNvSpPr/>
            <p:nvPr/>
          </p:nvSpPr>
          <p:spPr>
            <a:xfrm>
              <a:off x="4561875" y="3436075"/>
              <a:ext cx="93375" cy="159925"/>
            </a:xfrm>
            <a:custGeom>
              <a:avLst/>
              <a:gdLst/>
              <a:ahLst/>
              <a:cxnLst/>
              <a:rect l="l" t="t" r="r" b="b"/>
              <a:pathLst>
                <a:path w="3735" h="6397" extrusionOk="0">
                  <a:moveTo>
                    <a:pt x="1590" y="592"/>
                  </a:moveTo>
                  <a:cubicBezTo>
                    <a:pt x="2440" y="629"/>
                    <a:pt x="3106" y="1295"/>
                    <a:pt x="3106" y="2145"/>
                  </a:cubicBezTo>
                  <a:lnTo>
                    <a:pt x="3106" y="4215"/>
                  </a:lnTo>
                  <a:cubicBezTo>
                    <a:pt x="3106" y="5066"/>
                    <a:pt x="2440" y="5768"/>
                    <a:pt x="1590" y="5768"/>
                  </a:cubicBezTo>
                  <a:lnTo>
                    <a:pt x="961" y="5768"/>
                  </a:lnTo>
                  <a:cubicBezTo>
                    <a:pt x="887" y="5768"/>
                    <a:pt x="813" y="5694"/>
                    <a:pt x="813" y="5583"/>
                  </a:cubicBezTo>
                  <a:cubicBezTo>
                    <a:pt x="813" y="5509"/>
                    <a:pt x="887" y="5435"/>
                    <a:pt x="961" y="5435"/>
                  </a:cubicBezTo>
                  <a:lnTo>
                    <a:pt x="1590" y="5435"/>
                  </a:lnTo>
                  <a:cubicBezTo>
                    <a:pt x="2255" y="5435"/>
                    <a:pt x="2773" y="4881"/>
                    <a:pt x="2773" y="4215"/>
                  </a:cubicBezTo>
                  <a:lnTo>
                    <a:pt x="2773" y="2145"/>
                  </a:lnTo>
                  <a:cubicBezTo>
                    <a:pt x="2773" y="1480"/>
                    <a:pt x="2255" y="962"/>
                    <a:pt x="1590" y="962"/>
                  </a:cubicBezTo>
                  <a:lnTo>
                    <a:pt x="813" y="962"/>
                  </a:lnTo>
                  <a:cubicBezTo>
                    <a:pt x="703" y="962"/>
                    <a:pt x="629" y="888"/>
                    <a:pt x="629" y="777"/>
                  </a:cubicBezTo>
                  <a:cubicBezTo>
                    <a:pt x="629" y="703"/>
                    <a:pt x="703" y="592"/>
                    <a:pt x="813" y="592"/>
                  </a:cubicBezTo>
                  <a:close/>
                  <a:moveTo>
                    <a:pt x="813" y="1"/>
                  </a:moveTo>
                  <a:cubicBezTo>
                    <a:pt x="370" y="1"/>
                    <a:pt x="0" y="333"/>
                    <a:pt x="0" y="777"/>
                  </a:cubicBezTo>
                  <a:cubicBezTo>
                    <a:pt x="0" y="1221"/>
                    <a:pt x="370" y="1553"/>
                    <a:pt x="813" y="1553"/>
                  </a:cubicBezTo>
                  <a:lnTo>
                    <a:pt x="1590" y="1553"/>
                  </a:lnTo>
                  <a:cubicBezTo>
                    <a:pt x="1886" y="1553"/>
                    <a:pt x="2181" y="1812"/>
                    <a:pt x="2181" y="2145"/>
                  </a:cubicBezTo>
                  <a:lnTo>
                    <a:pt x="2181" y="4215"/>
                  </a:lnTo>
                  <a:cubicBezTo>
                    <a:pt x="2181" y="4548"/>
                    <a:pt x="1886" y="4807"/>
                    <a:pt x="1590" y="4807"/>
                  </a:cubicBezTo>
                  <a:lnTo>
                    <a:pt x="961" y="4807"/>
                  </a:lnTo>
                  <a:cubicBezTo>
                    <a:pt x="518" y="4807"/>
                    <a:pt x="185" y="5177"/>
                    <a:pt x="185" y="5583"/>
                  </a:cubicBezTo>
                  <a:cubicBezTo>
                    <a:pt x="185" y="6027"/>
                    <a:pt x="518" y="6397"/>
                    <a:pt x="961" y="6397"/>
                  </a:cubicBezTo>
                  <a:lnTo>
                    <a:pt x="1590" y="6397"/>
                  </a:lnTo>
                  <a:cubicBezTo>
                    <a:pt x="2773" y="6397"/>
                    <a:pt x="3734" y="5398"/>
                    <a:pt x="3734" y="4215"/>
                  </a:cubicBezTo>
                  <a:lnTo>
                    <a:pt x="3734" y="2145"/>
                  </a:lnTo>
                  <a:cubicBezTo>
                    <a:pt x="3734" y="962"/>
                    <a:pt x="2773" y="1"/>
                    <a:pt x="15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51"/>
            <p:cNvSpPr/>
            <p:nvPr/>
          </p:nvSpPr>
          <p:spPr>
            <a:xfrm>
              <a:off x="4999975" y="3728150"/>
              <a:ext cx="140500" cy="1346100"/>
            </a:xfrm>
            <a:custGeom>
              <a:avLst/>
              <a:gdLst/>
              <a:ahLst/>
              <a:cxnLst/>
              <a:rect l="l" t="t" r="r" b="b"/>
              <a:pathLst>
                <a:path w="5620" h="53844" extrusionOk="0">
                  <a:moveTo>
                    <a:pt x="0" y="0"/>
                  </a:moveTo>
                  <a:lnTo>
                    <a:pt x="4474" y="53312"/>
                  </a:lnTo>
                  <a:cubicBezTo>
                    <a:pt x="4506" y="53634"/>
                    <a:pt x="4762" y="53844"/>
                    <a:pt x="5048" y="53844"/>
                  </a:cubicBezTo>
                  <a:cubicBezTo>
                    <a:pt x="5090" y="53844"/>
                    <a:pt x="5133" y="53839"/>
                    <a:pt x="5176" y="53830"/>
                  </a:cubicBezTo>
                  <a:cubicBezTo>
                    <a:pt x="5435" y="53756"/>
                    <a:pt x="5620" y="53497"/>
                    <a:pt x="5620" y="53201"/>
                  </a:cubicBezTo>
                  <a:lnTo>
                    <a:pt x="25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51"/>
            <p:cNvSpPr/>
            <p:nvPr/>
          </p:nvSpPr>
          <p:spPr>
            <a:xfrm>
              <a:off x="4991650" y="3720750"/>
              <a:ext cx="156225" cy="1360550"/>
            </a:xfrm>
            <a:custGeom>
              <a:avLst/>
              <a:gdLst/>
              <a:ahLst/>
              <a:cxnLst/>
              <a:rect l="l" t="t" r="r" b="b"/>
              <a:pathLst>
                <a:path w="6249" h="54422" extrusionOk="0">
                  <a:moveTo>
                    <a:pt x="2588" y="629"/>
                  </a:moveTo>
                  <a:lnTo>
                    <a:pt x="5620" y="53497"/>
                  </a:lnTo>
                  <a:lnTo>
                    <a:pt x="5620" y="53534"/>
                  </a:lnTo>
                  <a:lnTo>
                    <a:pt x="5620" y="53571"/>
                  </a:lnTo>
                  <a:cubicBezTo>
                    <a:pt x="5620" y="53682"/>
                    <a:pt x="5546" y="53793"/>
                    <a:pt x="5435" y="53793"/>
                  </a:cubicBezTo>
                  <a:lnTo>
                    <a:pt x="5361" y="53830"/>
                  </a:lnTo>
                  <a:cubicBezTo>
                    <a:pt x="5250" y="53830"/>
                    <a:pt x="5139" y="53719"/>
                    <a:pt x="5102" y="53571"/>
                  </a:cubicBezTo>
                  <a:lnTo>
                    <a:pt x="5099" y="53572"/>
                  </a:lnTo>
                  <a:lnTo>
                    <a:pt x="5099" y="53572"/>
                  </a:lnTo>
                  <a:lnTo>
                    <a:pt x="657" y="629"/>
                  </a:lnTo>
                  <a:close/>
                  <a:moveTo>
                    <a:pt x="333" y="1"/>
                  </a:moveTo>
                  <a:cubicBezTo>
                    <a:pt x="222" y="1"/>
                    <a:pt x="148" y="38"/>
                    <a:pt x="111" y="112"/>
                  </a:cubicBezTo>
                  <a:cubicBezTo>
                    <a:pt x="37" y="149"/>
                    <a:pt x="0" y="259"/>
                    <a:pt x="0" y="333"/>
                  </a:cubicBezTo>
                  <a:lnTo>
                    <a:pt x="4511" y="53645"/>
                  </a:lnTo>
                  <a:lnTo>
                    <a:pt x="4511" y="53682"/>
                  </a:lnTo>
                  <a:cubicBezTo>
                    <a:pt x="4548" y="54126"/>
                    <a:pt x="4954" y="54422"/>
                    <a:pt x="5361" y="54422"/>
                  </a:cubicBezTo>
                  <a:lnTo>
                    <a:pt x="5583" y="54422"/>
                  </a:lnTo>
                  <a:cubicBezTo>
                    <a:pt x="5990" y="54311"/>
                    <a:pt x="6248" y="53941"/>
                    <a:pt x="6248" y="53571"/>
                  </a:cubicBezTo>
                  <a:lnTo>
                    <a:pt x="6248" y="53460"/>
                  </a:lnTo>
                  <a:lnTo>
                    <a:pt x="3180" y="296"/>
                  </a:lnTo>
                  <a:cubicBezTo>
                    <a:pt x="3180" y="112"/>
                    <a:pt x="3069" y="1"/>
                    <a:pt x="28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51"/>
            <p:cNvSpPr/>
            <p:nvPr/>
          </p:nvSpPr>
          <p:spPr>
            <a:xfrm>
              <a:off x="5752325" y="3728150"/>
              <a:ext cx="141425" cy="1349800"/>
            </a:xfrm>
            <a:custGeom>
              <a:avLst/>
              <a:gdLst/>
              <a:ahLst/>
              <a:cxnLst/>
              <a:rect l="l" t="t" r="r" b="b"/>
              <a:pathLst>
                <a:path w="5657" h="53992" extrusionOk="0">
                  <a:moveTo>
                    <a:pt x="0" y="0"/>
                  </a:moveTo>
                  <a:lnTo>
                    <a:pt x="4474" y="53497"/>
                  </a:lnTo>
                  <a:cubicBezTo>
                    <a:pt x="4538" y="53786"/>
                    <a:pt x="4770" y="53992"/>
                    <a:pt x="5048" y="53992"/>
                  </a:cubicBezTo>
                  <a:cubicBezTo>
                    <a:pt x="5090" y="53992"/>
                    <a:pt x="5133" y="53987"/>
                    <a:pt x="5176" y="53978"/>
                  </a:cubicBezTo>
                  <a:cubicBezTo>
                    <a:pt x="5472" y="53941"/>
                    <a:pt x="5657" y="53645"/>
                    <a:pt x="5620" y="53386"/>
                  </a:cubicBezTo>
                  <a:lnTo>
                    <a:pt x="25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51"/>
            <p:cNvSpPr/>
            <p:nvPr/>
          </p:nvSpPr>
          <p:spPr>
            <a:xfrm>
              <a:off x="5744000" y="3720750"/>
              <a:ext cx="156225" cy="1365175"/>
            </a:xfrm>
            <a:custGeom>
              <a:avLst/>
              <a:gdLst/>
              <a:ahLst/>
              <a:cxnLst/>
              <a:rect l="l" t="t" r="r" b="b"/>
              <a:pathLst>
                <a:path w="6249" h="54607" extrusionOk="0">
                  <a:moveTo>
                    <a:pt x="2588" y="629"/>
                  </a:moveTo>
                  <a:lnTo>
                    <a:pt x="5657" y="53682"/>
                  </a:lnTo>
                  <a:lnTo>
                    <a:pt x="5657" y="53719"/>
                  </a:lnTo>
                  <a:cubicBezTo>
                    <a:pt x="5657" y="53867"/>
                    <a:pt x="5583" y="53978"/>
                    <a:pt x="5435" y="53978"/>
                  </a:cubicBezTo>
                  <a:lnTo>
                    <a:pt x="5398" y="53978"/>
                  </a:lnTo>
                  <a:cubicBezTo>
                    <a:pt x="5250" y="53978"/>
                    <a:pt x="5139" y="53904"/>
                    <a:pt x="5139" y="53756"/>
                  </a:cubicBezTo>
                  <a:lnTo>
                    <a:pt x="657" y="629"/>
                  </a:lnTo>
                  <a:close/>
                  <a:moveTo>
                    <a:pt x="333" y="1"/>
                  </a:moveTo>
                  <a:cubicBezTo>
                    <a:pt x="222" y="1"/>
                    <a:pt x="148" y="38"/>
                    <a:pt x="111" y="112"/>
                  </a:cubicBezTo>
                  <a:cubicBezTo>
                    <a:pt x="37" y="149"/>
                    <a:pt x="0" y="259"/>
                    <a:pt x="0" y="333"/>
                  </a:cubicBezTo>
                  <a:lnTo>
                    <a:pt x="4511" y="53830"/>
                  </a:lnTo>
                  <a:cubicBezTo>
                    <a:pt x="4585" y="54274"/>
                    <a:pt x="4955" y="54606"/>
                    <a:pt x="5398" y="54606"/>
                  </a:cubicBezTo>
                  <a:cubicBezTo>
                    <a:pt x="5472" y="54606"/>
                    <a:pt x="5509" y="54606"/>
                    <a:pt x="5583" y="54569"/>
                  </a:cubicBezTo>
                  <a:cubicBezTo>
                    <a:pt x="5990" y="54495"/>
                    <a:pt x="6248" y="54126"/>
                    <a:pt x="6248" y="53719"/>
                  </a:cubicBezTo>
                  <a:lnTo>
                    <a:pt x="6248" y="53645"/>
                  </a:lnTo>
                  <a:lnTo>
                    <a:pt x="3217" y="296"/>
                  </a:lnTo>
                  <a:cubicBezTo>
                    <a:pt x="3180" y="112"/>
                    <a:pt x="3069" y="1"/>
                    <a:pt x="28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51"/>
            <p:cNvSpPr/>
            <p:nvPr/>
          </p:nvSpPr>
          <p:spPr>
            <a:xfrm>
              <a:off x="2587625" y="3728150"/>
              <a:ext cx="123875" cy="1337800"/>
            </a:xfrm>
            <a:custGeom>
              <a:avLst/>
              <a:gdLst/>
              <a:ahLst/>
              <a:cxnLst/>
              <a:rect l="l" t="t" r="r" b="b"/>
              <a:pathLst>
                <a:path w="4955" h="53512" extrusionOk="0">
                  <a:moveTo>
                    <a:pt x="2404" y="0"/>
                  </a:moveTo>
                  <a:lnTo>
                    <a:pt x="38" y="52869"/>
                  </a:lnTo>
                  <a:cubicBezTo>
                    <a:pt x="1" y="53164"/>
                    <a:pt x="186" y="53423"/>
                    <a:pt x="482" y="53497"/>
                  </a:cubicBezTo>
                  <a:cubicBezTo>
                    <a:pt x="520" y="53507"/>
                    <a:pt x="559" y="53511"/>
                    <a:pt x="598" y="53511"/>
                  </a:cubicBezTo>
                  <a:cubicBezTo>
                    <a:pt x="859" y="53511"/>
                    <a:pt x="1115" y="53306"/>
                    <a:pt x="1147" y="53016"/>
                  </a:cubicBezTo>
                  <a:lnTo>
                    <a:pt x="49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51"/>
            <p:cNvSpPr/>
            <p:nvPr/>
          </p:nvSpPr>
          <p:spPr>
            <a:xfrm>
              <a:off x="2580250" y="3720750"/>
              <a:ext cx="138650" cy="1352225"/>
            </a:xfrm>
            <a:custGeom>
              <a:avLst/>
              <a:gdLst/>
              <a:ahLst/>
              <a:cxnLst/>
              <a:rect l="l" t="t" r="r" b="b"/>
              <a:pathLst>
                <a:path w="5546" h="54089" extrusionOk="0">
                  <a:moveTo>
                    <a:pt x="4917" y="629"/>
                  </a:moveTo>
                  <a:lnTo>
                    <a:pt x="1149" y="53239"/>
                  </a:lnTo>
                  <a:lnTo>
                    <a:pt x="1149" y="53239"/>
                  </a:lnTo>
                  <a:lnTo>
                    <a:pt x="1146" y="53238"/>
                  </a:lnTo>
                  <a:cubicBezTo>
                    <a:pt x="1146" y="53386"/>
                    <a:pt x="998" y="53497"/>
                    <a:pt x="887" y="53497"/>
                  </a:cubicBezTo>
                  <a:lnTo>
                    <a:pt x="850" y="53460"/>
                  </a:lnTo>
                  <a:cubicBezTo>
                    <a:pt x="703" y="53460"/>
                    <a:pt x="629" y="53349"/>
                    <a:pt x="629" y="53202"/>
                  </a:cubicBezTo>
                  <a:lnTo>
                    <a:pt x="629" y="53165"/>
                  </a:lnTo>
                  <a:lnTo>
                    <a:pt x="2982" y="629"/>
                  </a:lnTo>
                  <a:close/>
                  <a:moveTo>
                    <a:pt x="2699" y="1"/>
                  </a:moveTo>
                  <a:cubicBezTo>
                    <a:pt x="2514" y="1"/>
                    <a:pt x="2366" y="112"/>
                    <a:pt x="2366" y="296"/>
                  </a:cubicBezTo>
                  <a:lnTo>
                    <a:pt x="0" y="53128"/>
                  </a:lnTo>
                  <a:lnTo>
                    <a:pt x="0" y="53202"/>
                  </a:lnTo>
                  <a:cubicBezTo>
                    <a:pt x="0" y="53608"/>
                    <a:pt x="296" y="53978"/>
                    <a:pt x="703" y="54089"/>
                  </a:cubicBezTo>
                  <a:lnTo>
                    <a:pt x="887" y="54089"/>
                  </a:lnTo>
                  <a:cubicBezTo>
                    <a:pt x="1331" y="54089"/>
                    <a:pt x="1701" y="53793"/>
                    <a:pt x="1775" y="53349"/>
                  </a:cubicBezTo>
                  <a:lnTo>
                    <a:pt x="1775" y="53312"/>
                  </a:lnTo>
                  <a:lnTo>
                    <a:pt x="5546" y="333"/>
                  </a:lnTo>
                  <a:cubicBezTo>
                    <a:pt x="5546" y="259"/>
                    <a:pt x="5509" y="149"/>
                    <a:pt x="5472" y="112"/>
                  </a:cubicBezTo>
                  <a:cubicBezTo>
                    <a:pt x="5398" y="38"/>
                    <a:pt x="5324" y="1"/>
                    <a:pt x="52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51"/>
            <p:cNvSpPr/>
            <p:nvPr/>
          </p:nvSpPr>
          <p:spPr>
            <a:xfrm>
              <a:off x="1894425" y="3728150"/>
              <a:ext cx="122975" cy="1333175"/>
            </a:xfrm>
            <a:custGeom>
              <a:avLst/>
              <a:gdLst/>
              <a:ahLst/>
              <a:cxnLst/>
              <a:rect l="l" t="t" r="r" b="b"/>
              <a:pathLst>
                <a:path w="4919" h="53327" extrusionOk="0">
                  <a:moveTo>
                    <a:pt x="2367" y="0"/>
                  </a:moveTo>
                  <a:lnTo>
                    <a:pt x="38" y="52684"/>
                  </a:lnTo>
                  <a:cubicBezTo>
                    <a:pt x="1" y="52979"/>
                    <a:pt x="186" y="53238"/>
                    <a:pt x="445" y="53312"/>
                  </a:cubicBezTo>
                  <a:cubicBezTo>
                    <a:pt x="488" y="53322"/>
                    <a:pt x="531" y="53326"/>
                    <a:pt x="574" y="53326"/>
                  </a:cubicBezTo>
                  <a:cubicBezTo>
                    <a:pt x="859" y="53326"/>
                    <a:pt x="1115" y="53121"/>
                    <a:pt x="1147" y="52832"/>
                  </a:cubicBezTo>
                  <a:lnTo>
                    <a:pt x="491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51"/>
            <p:cNvSpPr/>
            <p:nvPr/>
          </p:nvSpPr>
          <p:spPr>
            <a:xfrm>
              <a:off x="1887050" y="3720750"/>
              <a:ext cx="138650" cy="1348525"/>
            </a:xfrm>
            <a:custGeom>
              <a:avLst/>
              <a:gdLst/>
              <a:ahLst/>
              <a:cxnLst/>
              <a:rect l="l" t="t" r="r" b="b"/>
              <a:pathLst>
                <a:path w="5546" h="53941" extrusionOk="0">
                  <a:moveTo>
                    <a:pt x="4880" y="629"/>
                  </a:moveTo>
                  <a:lnTo>
                    <a:pt x="1146" y="53091"/>
                  </a:lnTo>
                  <a:cubicBezTo>
                    <a:pt x="1109" y="53202"/>
                    <a:pt x="998" y="53312"/>
                    <a:pt x="887" y="53312"/>
                  </a:cubicBezTo>
                  <a:lnTo>
                    <a:pt x="814" y="53312"/>
                  </a:lnTo>
                  <a:cubicBezTo>
                    <a:pt x="703" y="53275"/>
                    <a:pt x="629" y="53165"/>
                    <a:pt x="629" y="53017"/>
                  </a:cubicBezTo>
                  <a:lnTo>
                    <a:pt x="629" y="52980"/>
                  </a:lnTo>
                  <a:lnTo>
                    <a:pt x="2982" y="629"/>
                  </a:lnTo>
                  <a:close/>
                  <a:moveTo>
                    <a:pt x="2662" y="1"/>
                  </a:moveTo>
                  <a:cubicBezTo>
                    <a:pt x="2514" y="1"/>
                    <a:pt x="2366" y="112"/>
                    <a:pt x="2366" y="296"/>
                  </a:cubicBezTo>
                  <a:lnTo>
                    <a:pt x="2" y="52943"/>
                  </a:lnTo>
                  <a:lnTo>
                    <a:pt x="2" y="52943"/>
                  </a:lnTo>
                  <a:lnTo>
                    <a:pt x="0" y="52943"/>
                  </a:lnTo>
                  <a:lnTo>
                    <a:pt x="0" y="53017"/>
                  </a:lnTo>
                  <a:cubicBezTo>
                    <a:pt x="0" y="53423"/>
                    <a:pt x="296" y="53793"/>
                    <a:pt x="666" y="53904"/>
                  </a:cubicBezTo>
                  <a:cubicBezTo>
                    <a:pt x="740" y="53904"/>
                    <a:pt x="814" y="53941"/>
                    <a:pt x="887" y="53941"/>
                  </a:cubicBezTo>
                  <a:cubicBezTo>
                    <a:pt x="1331" y="53941"/>
                    <a:pt x="1701" y="53608"/>
                    <a:pt x="1775" y="53165"/>
                  </a:cubicBezTo>
                  <a:lnTo>
                    <a:pt x="1775" y="53128"/>
                  </a:lnTo>
                  <a:lnTo>
                    <a:pt x="5546" y="333"/>
                  </a:lnTo>
                  <a:cubicBezTo>
                    <a:pt x="5546" y="259"/>
                    <a:pt x="5509" y="149"/>
                    <a:pt x="5435" y="112"/>
                  </a:cubicBezTo>
                  <a:cubicBezTo>
                    <a:pt x="5398" y="38"/>
                    <a:pt x="5324" y="1"/>
                    <a:pt x="52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51"/>
            <p:cNvSpPr/>
            <p:nvPr/>
          </p:nvSpPr>
          <p:spPr>
            <a:xfrm>
              <a:off x="1912000" y="3654200"/>
              <a:ext cx="3986375" cy="114650"/>
            </a:xfrm>
            <a:custGeom>
              <a:avLst/>
              <a:gdLst/>
              <a:ahLst/>
              <a:cxnLst/>
              <a:rect l="l" t="t" r="r" b="b"/>
              <a:pathLst>
                <a:path w="159455" h="4586" extrusionOk="0">
                  <a:moveTo>
                    <a:pt x="0" y="1"/>
                  </a:moveTo>
                  <a:lnTo>
                    <a:pt x="0" y="4585"/>
                  </a:lnTo>
                  <a:lnTo>
                    <a:pt x="159455" y="4585"/>
                  </a:lnTo>
                  <a:lnTo>
                    <a:pt x="1594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51"/>
            <p:cNvSpPr/>
            <p:nvPr/>
          </p:nvSpPr>
          <p:spPr>
            <a:xfrm>
              <a:off x="1904600" y="3646800"/>
              <a:ext cx="4001175" cy="130350"/>
            </a:xfrm>
            <a:custGeom>
              <a:avLst/>
              <a:gdLst/>
              <a:ahLst/>
              <a:cxnLst/>
              <a:rect l="l" t="t" r="r" b="b"/>
              <a:pathLst>
                <a:path w="160047" h="5214" extrusionOk="0">
                  <a:moveTo>
                    <a:pt x="159455" y="629"/>
                  </a:moveTo>
                  <a:lnTo>
                    <a:pt x="159455" y="4585"/>
                  </a:lnTo>
                  <a:lnTo>
                    <a:pt x="592" y="4585"/>
                  </a:lnTo>
                  <a:lnTo>
                    <a:pt x="592" y="629"/>
                  </a:lnTo>
                  <a:close/>
                  <a:moveTo>
                    <a:pt x="296" y="1"/>
                  </a:moveTo>
                  <a:cubicBezTo>
                    <a:pt x="222" y="1"/>
                    <a:pt x="149" y="38"/>
                    <a:pt x="75" y="112"/>
                  </a:cubicBezTo>
                  <a:cubicBezTo>
                    <a:pt x="38" y="149"/>
                    <a:pt x="1" y="223"/>
                    <a:pt x="1" y="297"/>
                  </a:cubicBezTo>
                  <a:lnTo>
                    <a:pt x="1" y="4881"/>
                  </a:lnTo>
                  <a:cubicBezTo>
                    <a:pt x="1" y="4955"/>
                    <a:pt x="38" y="5066"/>
                    <a:pt x="75" y="5103"/>
                  </a:cubicBezTo>
                  <a:cubicBezTo>
                    <a:pt x="149" y="5177"/>
                    <a:pt x="222" y="5214"/>
                    <a:pt x="296" y="5214"/>
                  </a:cubicBezTo>
                  <a:lnTo>
                    <a:pt x="159751" y="5214"/>
                  </a:lnTo>
                  <a:cubicBezTo>
                    <a:pt x="159824" y="5214"/>
                    <a:pt x="159898" y="5177"/>
                    <a:pt x="159972" y="5103"/>
                  </a:cubicBezTo>
                  <a:cubicBezTo>
                    <a:pt x="160046" y="5066"/>
                    <a:pt x="160046" y="4955"/>
                    <a:pt x="160046" y="4881"/>
                  </a:cubicBezTo>
                  <a:lnTo>
                    <a:pt x="160046" y="297"/>
                  </a:lnTo>
                  <a:cubicBezTo>
                    <a:pt x="160046" y="223"/>
                    <a:pt x="160046" y="149"/>
                    <a:pt x="159972" y="112"/>
                  </a:cubicBezTo>
                  <a:cubicBezTo>
                    <a:pt x="159898" y="38"/>
                    <a:pt x="159824" y="1"/>
                    <a:pt x="1597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51"/>
            <p:cNvSpPr/>
            <p:nvPr/>
          </p:nvSpPr>
          <p:spPr>
            <a:xfrm>
              <a:off x="1912000" y="3654200"/>
              <a:ext cx="3986375" cy="39775"/>
            </a:xfrm>
            <a:custGeom>
              <a:avLst/>
              <a:gdLst/>
              <a:ahLst/>
              <a:cxnLst/>
              <a:rect l="l" t="t" r="r" b="b"/>
              <a:pathLst>
                <a:path w="159455" h="1591" extrusionOk="0">
                  <a:moveTo>
                    <a:pt x="0" y="1"/>
                  </a:moveTo>
                  <a:lnTo>
                    <a:pt x="0" y="1591"/>
                  </a:lnTo>
                  <a:lnTo>
                    <a:pt x="159455" y="1591"/>
                  </a:lnTo>
                  <a:lnTo>
                    <a:pt x="15945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51"/>
            <p:cNvSpPr/>
            <p:nvPr/>
          </p:nvSpPr>
          <p:spPr>
            <a:xfrm>
              <a:off x="1904600" y="3646800"/>
              <a:ext cx="4001175" cy="54575"/>
            </a:xfrm>
            <a:custGeom>
              <a:avLst/>
              <a:gdLst/>
              <a:ahLst/>
              <a:cxnLst/>
              <a:rect l="l" t="t" r="r" b="b"/>
              <a:pathLst>
                <a:path w="160047" h="2183" extrusionOk="0">
                  <a:moveTo>
                    <a:pt x="159455" y="629"/>
                  </a:moveTo>
                  <a:lnTo>
                    <a:pt x="159455" y="1591"/>
                  </a:lnTo>
                  <a:lnTo>
                    <a:pt x="592" y="1591"/>
                  </a:lnTo>
                  <a:lnTo>
                    <a:pt x="592" y="629"/>
                  </a:lnTo>
                  <a:close/>
                  <a:moveTo>
                    <a:pt x="296" y="1"/>
                  </a:moveTo>
                  <a:cubicBezTo>
                    <a:pt x="222" y="1"/>
                    <a:pt x="149" y="38"/>
                    <a:pt x="75" y="112"/>
                  </a:cubicBezTo>
                  <a:cubicBezTo>
                    <a:pt x="38" y="149"/>
                    <a:pt x="1" y="223"/>
                    <a:pt x="1" y="297"/>
                  </a:cubicBezTo>
                  <a:lnTo>
                    <a:pt x="1" y="1887"/>
                  </a:lnTo>
                  <a:cubicBezTo>
                    <a:pt x="1" y="1960"/>
                    <a:pt x="38" y="2034"/>
                    <a:pt x="75" y="2108"/>
                  </a:cubicBezTo>
                  <a:cubicBezTo>
                    <a:pt x="149" y="2145"/>
                    <a:pt x="222" y="2182"/>
                    <a:pt x="296" y="2182"/>
                  </a:cubicBezTo>
                  <a:lnTo>
                    <a:pt x="159751" y="2182"/>
                  </a:lnTo>
                  <a:cubicBezTo>
                    <a:pt x="159824" y="2182"/>
                    <a:pt x="159898" y="2145"/>
                    <a:pt x="159972" y="2108"/>
                  </a:cubicBezTo>
                  <a:cubicBezTo>
                    <a:pt x="160046" y="2034"/>
                    <a:pt x="160046" y="1960"/>
                    <a:pt x="160046" y="1887"/>
                  </a:cubicBezTo>
                  <a:lnTo>
                    <a:pt x="160046" y="297"/>
                  </a:lnTo>
                  <a:cubicBezTo>
                    <a:pt x="160046" y="223"/>
                    <a:pt x="160046" y="149"/>
                    <a:pt x="159972" y="112"/>
                  </a:cubicBezTo>
                  <a:cubicBezTo>
                    <a:pt x="159898" y="38"/>
                    <a:pt x="159824" y="1"/>
                    <a:pt x="1597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51"/>
            <p:cNvSpPr/>
            <p:nvPr/>
          </p:nvSpPr>
          <p:spPr>
            <a:xfrm>
              <a:off x="4901075" y="3654200"/>
              <a:ext cx="997300" cy="114650"/>
            </a:xfrm>
            <a:custGeom>
              <a:avLst/>
              <a:gdLst/>
              <a:ahLst/>
              <a:cxnLst/>
              <a:rect l="l" t="t" r="r" b="b"/>
              <a:pathLst>
                <a:path w="39892" h="4586" extrusionOk="0">
                  <a:moveTo>
                    <a:pt x="0" y="1"/>
                  </a:moveTo>
                  <a:lnTo>
                    <a:pt x="0" y="4585"/>
                  </a:lnTo>
                  <a:lnTo>
                    <a:pt x="39892" y="4585"/>
                  </a:lnTo>
                  <a:lnTo>
                    <a:pt x="3989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51"/>
            <p:cNvSpPr/>
            <p:nvPr/>
          </p:nvSpPr>
          <p:spPr>
            <a:xfrm>
              <a:off x="4893675" y="3646800"/>
              <a:ext cx="1012100" cy="130350"/>
            </a:xfrm>
            <a:custGeom>
              <a:avLst/>
              <a:gdLst/>
              <a:ahLst/>
              <a:cxnLst/>
              <a:rect l="l" t="t" r="r" b="b"/>
              <a:pathLst>
                <a:path w="40484" h="5214" extrusionOk="0">
                  <a:moveTo>
                    <a:pt x="39892" y="629"/>
                  </a:moveTo>
                  <a:lnTo>
                    <a:pt x="39892" y="4585"/>
                  </a:lnTo>
                  <a:lnTo>
                    <a:pt x="592" y="4585"/>
                  </a:lnTo>
                  <a:lnTo>
                    <a:pt x="592" y="629"/>
                  </a:lnTo>
                  <a:close/>
                  <a:moveTo>
                    <a:pt x="296" y="1"/>
                  </a:moveTo>
                  <a:cubicBezTo>
                    <a:pt x="222" y="1"/>
                    <a:pt x="148" y="38"/>
                    <a:pt x="74" y="112"/>
                  </a:cubicBezTo>
                  <a:cubicBezTo>
                    <a:pt x="1" y="149"/>
                    <a:pt x="1" y="223"/>
                    <a:pt x="1" y="297"/>
                  </a:cubicBezTo>
                  <a:lnTo>
                    <a:pt x="1" y="4881"/>
                  </a:lnTo>
                  <a:cubicBezTo>
                    <a:pt x="1" y="4955"/>
                    <a:pt x="1" y="5066"/>
                    <a:pt x="74" y="5103"/>
                  </a:cubicBezTo>
                  <a:cubicBezTo>
                    <a:pt x="148" y="5177"/>
                    <a:pt x="222" y="5214"/>
                    <a:pt x="296" y="5214"/>
                  </a:cubicBezTo>
                  <a:lnTo>
                    <a:pt x="40188" y="5214"/>
                  </a:lnTo>
                  <a:cubicBezTo>
                    <a:pt x="40261" y="5214"/>
                    <a:pt x="40335" y="5177"/>
                    <a:pt x="40409" y="5103"/>
                  </a:cubicBezTo>
                  <a:cubicBezTo>
                    <a:pt x="40483" y="5066"/>
                    <a:pt x="40483" y="4955"/>
                    <a:pt x="40483" y="4881"/>
                  </a:cubicBezTo>
                  <a:lnTo>
                    <a:pt x="40483" y="297"/>
                  </a:lnTo>
                  <a:cubicBezTo>
                    <a:pt x="40483" y="223"/>
                    <a:pt x="40483" y="149"/>
                    <a:pt x="40409" y="112"/>
                  </a:cubicBezTo>
                  <a:cubicBezTo>
                    <a:pt x="40335" y="38"/>
                    <a:pt x="40261" y="1"/>
                    <a:pt x="401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51"/>
            <p:cNvSpPr/>
            <p:nvPr/>
          </p:nvSpPr>
          <p:spPr>
            <a:xfrm>
              <a:off x="1876875" y="3616300"/>
              <a:ext cx="4057550" cy="43475"/>
            </a:xfrm>
            <a:custGeom>
              <a:avLst/>
              <a:gdLst/>
              <a:ahLst/>
              <a:cxnLst/>
              <a:rect l="l" t="t" r="r" b="b"/>
              <a:pathLst>
                <a:path w="162302" h="1739" extrusionOk="0">
                  <a:moveTo>
                    <a:pt x="1" y="1"/>
                  </a:moveTo>
                  <a:lnTo>
                    <a:pt x="1" y="1739"/>
                  </a:lnTo>
                  <a:lnTo>
                    <a:pt x="162301" y="1739"/>
                  </a:lnTo>
                  <a:lnTo>
                    <a:pt x="16230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51"/>
            <p:cNvSpPr/>
            <p:nvPr/>
          </p:nvSpPr>
          <p:spPr>
            <a:xfrm>
              <a:off x="1868550" y="3608925"/>
              <a:ext cx="4073275" cy="59175"/>
            </a:xfrm>
            <a:custGeom>
              <a:avLst/>
              <a:gdLst/>
              <a:ahLst/>
              <a:cxnLst/>
              <a:rect l="l" t="t" r="r" b="b"/>
              <a:pathLst>
                <a:path w="162931" h="2367" extrusionOk="0">
                  <a:moveTo>
                    <a:pt x="162302" y="629"/>
                  </a:moveTo>
                  <a:lnTo>
                    <a:pt x="162302" y="1738"/>
                  </a:lnTo>
                  <a:lnTo>
                    <a:pt x="629" y="1738"/>
                  </a:lnTo>
                  <a:lnTo>
                    <a:pt x="629" y="629"/>
                  </a:lnTo>
                  <a:close/>
                  <a:moveTo>
                    <a:pt x="334" y="0"/>
                  </a:moveTo>
                  <a:cubicBezTo>
                    <a:pt x="223" y="0"/>
                    <a:pt x="149" y="37"/>
                    <a:pt x="112" y="74"/>
                  </a:cubicBezTo>
                  <a:cubicBezTo>
                    <a:pt x="38" y="148"/>
                    <a:pt x="1" y="222"/>
                    <a:pt x="1" y="296"/>
                  </a:cubicBezTo>
                  <a:lnTo>
                    <a:pt x="1" y="2034"/>
                  </a:lnTo>
                  <a:cubicBezTo>
                    <a:pt x="1" y="2144"/>
                    <a:pt x="38" y="2218"/>
                    <a:pt x="112" y="2255"/>
                  </a:cubicBezTo>
                  <a:cubicBezTo>
                    <a:pt x="149" y="2329"/>
                    <a:pt x="223" y="2366"/>
                    <a:pt x="334" y="2366"/>
                  </a:cubicBezTo>
                  <a:lnTo>
                    <a:pt x="162634" y="2366"/>
                  </a:lnTo>
                  <a:cubicBezTo>
                    <a:pt x="162708" y="2366"/>
                    <a:pt x="162782" y="2329"/>
                    <a:pt x="162819" y="2255"/>
                  </a:cubicBezTo>
                  <a:cubicBezTo>
                    <a:pt x="162893" y="2218"/>
                    <a:pt x="162930" y="2144"/>
                    <a:pt x="162930" y="2034"/>
                  </a:cubicBezTo>
                  <a:lnTo>
                    <a:pt x="162930" y="296"/>
                  </a:lnTo>
                  <a:cubicBezTo>
                    <a:pt x="162930" y="222"/>
                    <a:pt x="162893" y="148"/>
                    <a:pt x="162819" y="74"/>
                  </a:cubicBezTo>
                  <a:cubicBezTo>
                    <a:pt x="162782" y="37"/>
                    <a:pt x="162708" y="0"/>
                    <a:pt x="1626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51"/>
            <p:cNvSpPr/>
            <p:nvPr/>
          </p:nvSpPr>
          <p:spPr>
            <a:xfrm>
              <a:off x="4942650" y="3616300"/>
              <a:ext cx="991775" cy="43475"/>
            </a:xfrm>
            <a:custGeom>
              <a:avLst/>
              <a:gdLst/>
              <a:ahLst/>
              <a:cxnLst/>
              <a:rect l="l" t="t" r="r" b="b"/>
              <a:pathLst>
                <a:path w="39671" h="1739" extrusionOk="0">
                  <a:moveTo>
                    <a:pt x="1" y="1"/>
                  </a:moveTo>
                  <a:lnTo>
                    <a:pt x="1" y="1739"/>
                  </a:lnTo>
                  <a:lnTo>
                    <a:pt x="39670" y="1739"/>
                  </a:lnTo>
                  <a:lnTo>
                    <a:pt x="3967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51"/>
            <p:cNvSpPr/>
            <p:nvPr/>
          </p:nvSpPr>
          <p:spPr>
            <a:xfrm>
              <a:off x="4935275" y="3608925"/>
              <a:ext cx="1006550" cy="59175"/>
            </a:xfrm>
            <a:custGeom>
              <a:avLst/>
              <a:gdLst/>
              <a:ahLst/>
              <a:cxnLst/>
              <a:rect l="l" t="t" r="r" b="b"/>
              <a:pathLst>
                <a:path w="40262" h="2367" extrusionOk="0">
                  <a:moveTo>
                    <a:pt x="39633" y="629"/>
                  </a:moveTo>
                  <a:lnTo>
                    <a:pt x="39633" y="1738"/>
                  </a:lnTo>
                  <a:lnTo>
                    <a:pt x="592" y="1738"/>
                  </a:lnTo>
                  <a:lnTo>
                    <a:pt x="592" y="629"/>
                  </a:lnTo>
                  <a:close/>
                  <a:moveTo>
                    <a:pt x="296" y="0"/>
                  </a:moveTo>
                  <a:cubicBezTo>
                    <a:pt x="222" y="0"/>
                    <a:pt x="148" y="37"/>
                    <a:pt x="74" y="74"/>
                  </a:cubicBezTo>
                  <a:cubicBezTo>
                    <a:pt x="0" y="148"/>
                    <a:pt x="0" y="222"/>
                    <a:pt x="0" y="296"/>
                  </a:cubicBezTo>
                  <a:lnTo>
                    <a:pt x="0" y="2034"/>
                  </a:lnTo>
                  <a:cubicBezTo>
                    <a:pt x="0" y="2144"/>
                    <a:pt x="0" y="2218"/>
                    <a:pt x="74" y="2255"/>
                  </a:cubicBezTo>
                  <a:cubicBezTo>
                    <a:pt x="148" y="2329"/>
                    <a:pt x="222" y="2366"/>
                    <a:pt x="296" y="2366"/>
                  </a:cubicBezTo>
                  <a:lnTo>
                    <a:pt x="39965" y="2366"/>
                  </a:lnTo>
                  <a:cubicBezTo>
                    <a:pt x="40039" y="2366"/>
                    <a:pt x="40113" y="2329"/>
                    <a:pt x="40150" y="2255"/>
                  </a:cubicBezTo>
                  <a:cubicBezTo>
                    <a:pt x="40224" y="2218"/>
                    <a:pt x="40261" y="2144"/>
                    <a:pt x="40261" y="2034"/>
                  </a:cubicBezTo>
                  <a:lnTo>
                    <a:pt x="40261" y="296"/>
                  </a:lnTo>
                  <a:cubicBezTo>
                    <a:pt x="40261" y="222"/>
                    <a:pt x="40224" y="148"/>
                    <a:pt x="40150" y="74"/>
                  </a:cubicBezTo>
                  <a:cubicBezTo>
                    <a:pt x="40113" y="37"/>
                    <a:pt x="40039" y="0"/>
                    <a:pt x="399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51"/>
            <p:cNvSpPr/>
            <p:nvPr/>
          </p:nvSpPr>
          <p:spPr>
            <a:xfrm>
              <a:off x="5555450" y="2786125"/>
              <a:ext cx="416875" cy="365650"/>
            </a:xfrm>
            <a:custGeom>
              <a:avLst/>
              <a:gdLst/>
              <a:ahLst/>
              <a:cxnLst/>
              <a:rect l="l" t="t" r="r" b="b"/>
              <a:pathLst>
                <a:path w="16675" h="14626" extrusionOk="0">
                  <a:moveTo>
                    <a:pt x="6176" y="1"/>
                  </a:moveTo>
                  <a:cubicBezTo>
                    <a:pt x="5854" y="1"/>
                    <a:pt x="5521" y="27"/>
                    <a:pt x="5176" y="82"/>
                  </a:cubicBezTo>
                  <a:cubicBezTo>
                    <a:pt x="555" y="785"/>
                    <a:pt x="0" y="2966"/>
                    <a:pt x="296" y="4260"/>
                  </a:cubicBezTo>
                  <a:cubicBezTo>
                    <a:pt x="296" y="4260"/>
                    <a:pt x="2736" y="9842"/>
                    <a:pt x="4289" y="12320"/>
                  </a:cubicBezTo>
                  <a:cubicBezTo>
                    <a:pt x="5353" y="13953"/>
                    <a:pt x="6550" y="14625"/>
                    <a:pt x="7480" y="14625"/>
                  </a:cubicBezTo>
                  <a:cubicBezTo>
                    <a:pt x="7939" y="14625"/>
                    <a:pt x="8333" y="14461"/>
                    <a:pt x="8615" y="14168"/>
                  </a:cubicBezTo>
                  <a:lnTo>
                    <a:pt x="11055" y="11728"/>
                  </a:lnTo>
                  <a:lnTo>
                    <a:pt x="14086" y="14464"/>
                  </a:lnTo>
                  <a:lnTo>
                    <a:pt x="16674" y="10582"/>
                  </a:lnTo>
                  <a:cubicBezTo>
                    <a:pt x="16674" y="10582"/>
                    <a:pt x="14382" y="7550"/>
                    <a:pt x="13384" y="5702"/>
                  </a:cubicBezTo>
                  <a:cubicBezTo>
                    <a:pt x="12426" y="3958"/>
                    <a:pt x="10141" y="1"/>
                    <a:pt x="617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51"/>
            <p:cNvSpPr/>
            <p:nvPr/>
          </p:nvSpPr>
          <p:spPr>
            <a:xfrm>
              <a:off x="5552675" y="2778000"/>
              <a:ext cx="427950" cy="381750"/>
            </a:xfrm>
            <a:custGeom>
              <a:avLst/>
              <a:gdLst/>
              <a:ahLst/>
              <a:cxnLst/>
              <a:rect l="l" t="t" r="r" b="b"/>
              <a:pathLst>
                <a:path w="17118" h="15270" extrusionOk="0">
                  <a:moveTo>
                    <a:pt x="6249" y="629"/>
                  </a:moveTo>
                  <a:cubicBezTo>
                    <a:pt x="8134" y="629"/>
                    <a:pt x="9650" y="1553"/>
                    <a:pt x="10796" y="2736"/>
                  </a:cubicBezTo>
                  <a:cubicBezTo>
                    <a:pt x="11942" y="3919"/>
                    <a:pt x="12755" y="5287"/>
                    <a:pt x="13199" y="6175"/>
                  </a:cubicBezTo>
                  <a:cubicBezTo>
                    <a:pt x="14086" y="7790"/>
                    <a:pt x="15895" y="10246"/>
                    <a:pt x="16396" y="10917"/>
                  </a:cubicBezTo>
                  <a:lnTo>
                    <a:pt x="16396" y="10917"/>
                  </a:lnTo>
                  <a:lnTo>
                    <a:pt x="14123" y="14308"/>
                  </a:lnTo>
                  <a:lnTo>
                    <a:pt x="11387" y="11831"/>
                  </a:lnTo>
                  <a:cubicBezTo>
                    <a:pt x="11332" y="11776"/>
                    <a:pt x="11258" y="11748"/>
                    <a:pt x="11180" y="11748"/>
                  </a:cubicBezTo>
                  <a:cubicBezTo>
                    <a:pt x="11101" y="11748"/>
                    <a:pt x="11018" y="11776"/>
                    <a:pt x="10944" y="11831"/>
                  </a:cubicBezTo>
                  <a:cubicBezTo>
                    <a:pt x="10944" y="11831"/>
                    <a:pt x="9391" y="13421"/>
                    <a:pt x="8504" y="14271"/>
                  </a:cubicBezTo>
                  <a:cubicBezTo>
                    <a:pt x="8282" y="14493"/>
                    <a:pt x="7986" y="14641"/>
                    <a:pt x="7616" y="14641"/>
                  </a:cubicBezTo>
                  <a:cubicBezTo>
                    <a:pt x="6840" y="14641"/>
                    <a:pt x="5694" y="14049"/>
                    <a:pt x="4659" y="12460"/>
                  </a:cubicBezTo>
                  <a:cubicBezTo>
                    <a:pt x="3919" y="11277"/>
                    <a:pt x="2884" y="9243"/>
                    <a:pt x="2108" y="7543"/>
                  </a:cubicBezTo>
                  <a:cubicBezTo>
                    <a:pt x="1701" y="6692"/>
                    <a:pt x="1331" y="5916"/>
                    <a:pt x="1073" y="5361"/>
                  </a:cubicBezTo>
                  <a:cubicBezTo>
                    <a:pt x="883" y="4955"/>
                    <a:pt x="753" y="4647"/>
                    <a:pt x="697" y="4512"/>
                  </a:cubicBezTo>
                  <a:lnTo>
                    <a:pt x="697" y="4512"/>
                  </a:lnTo>
                  <a:lnTo>
                    <a:pt x="703" y="4511"/>
                  </a:lnTo>
                  <a:cubicBezTo>
                    <a:pt x="666" y="4363"/>
                    <a:pt x="629" y="4178"/>
                    <a:pt x="629" y="4030"/>
                  </a:cubicBezTo>
                  <a:cubicBezTo>
                    <a:pt x="629" y="3439"/>
                    <a:pt x="851" y="2810"/>
                    <a:pt x="1516" y="2182"/>
                  </a:cubicBezTo>
                  <a:cubicBezTo>
                    <a:pt x="2182" y="1590"/>
                    <a:pt x="3365" y="999"/>
                    <a:pt x="5324" y="703"/>
                  </a:cubicBezTo>
                  <a:cubicBezTo>
                    <a:pt x="5657" y="666"/>
                    <a:pt x="5953" y="629"/>
                    <a:pt x="6249" y="629"/>
                  </a:cubicBezTo>
                  <a:close/>
                  <a:moveTo>
                    <a:pt x="6249" y="1"/>
                  </a:moveTo>
                  <a:cubicBezTo>
                    <a:pt x="5916" y="1"/>
                    <a:pt x="5583" y="37"/>
                    <a:pt x="5250" y="111"/>
                  </a:cubicBezTo>
                  <a:cubicBezTo>
                    <a:pt x="3217" y="407"/>
                    <a:pt x="1923" y="999"/>
                    <a:pt x="1110" y="1738"/>
                  </a:cubicBezTo>
                  <a:cubicBezTo>
                    <a:pt x="296" y="2441"/>
                    <a:pt x="1" y="3291"/>
                    <a:pt x="38" y="4030"/>
                  </a:cubicBezTo>
                  <a:cubicBezTo>
                    <a:pt x="38" y="4252"/>
                    <a:pt x="38" y="4437"/>
                    <a:pt x="74" y="4659"/>
                  </a:cubicBezTo>
                  <a:lnTo>
                    <a:pt x="111" y="4696"/>
                  </a:lnTo>
                  <a:cubicBezTo>
                    <a:pt x="111" y="4696"/>
                    <a:pt x="740" y="6101"/>
                    <a:pt x="1516" y="7801"/>
                  </a:cubicBezTo>
                  <a:cubicBezTo>
                    <a:pt x="2330" y="9539"/>
                    <a:pt x="3365" y="11535"/>
                    <a:pt x="4141" y="12792"/>
                  </a:cubicBezTo>
                  <a:cubicBezTo>
                    <a:pt x="5250" y="14493"/>
                    <a:pt x="6507" y="15232"/>
                    <a:pt x="7616" y="15269"/>
                  </a:cubicBezTo>
                  <a:cubicBezTo>
                    <a:pt x="8134" y="15269"/>
                    <a:pt x="8615" y="15048"/>
                    <a:pt x="8947" y="14715"/>
                  </a:cubicBezTo>
                  <a:lnTo>
                    <a:pt x="10500" y="13162"/>
                  </a:lnTo>
                  <a:lnTo>
                    <a:pt x="11193" y="12469"/>
                  </a:lnTo>
                  <a:lnTo>
                    <a:pt x="13975" y="15011"/>
                  </a:lnTo>
                  <a:cubicBezTo>
                    <a:pt x="14030" y="15065"/>
                    <a:pt x="14103" y="15099"/>
                    <a:pt x="14168" y="15099"/>
                  </a:cubicBezTo>
                  <a:cubicBezTo>
                    <a:pt x="14192" y="15099"/>
                    <a:pt x="14214" y="15094"/>
                    <a:pt x="14234" y="15085"/>
                  </a:cubicBezTo>
                  <a:cubicBezTo>
                    <a:pt x="14308" y="15085"/>
                    <a:pt x="14419" y="15048"/>
                    <a:pt x="14456" y="14974"/>
                  </a:cubicBezTo>
                  <a:lnTo>
                    <a:pt x="17044" y="11092"/>
                  </a:lnTo>
                  <a:cubicBezTo>
                    <a:pt x="17118" y="10981"/>
                    <a:pt x="17118" y="10833"/>
                    <a:pt x="17044" y="10722"/>
                  </a:cubicBezTo>
                  <a:cubicBezTo>
                    <a:pt x="17044" y="10722"/>
                    <a:pt x="16896" y="10537"/>
                    <a:pt x="16674" y="10204"/>
                  </a:cubicBezTo>
                  <a:cubicBezTo>
                    <a:pt x="15972" y="9280"/>
                    <a:pt x="14493" y="7247"/>
                    <a:pt x="13754" y="5879"/>
                  </a:cubicBezTo>
                  <a:cubicBezTo>
                    <a:pt x="13273" y="4992"/>
                    <a:pt x="12460" y="3550"/>
                    <a:pt x="11240" y="2293"/>
                  </a:cubicBezTo>
                  <a:cubicBezTo>
                    <a:pt x="10020" y="1073"/>
                    <a:pt x="8356" y="1"/>
                    <a:pt x="62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51"/>
            <p:cNvSpPr/>
            <p:nvPr/>
          </p:nvSpPr>
          <p:spPr>
            <a:xfrm>
              <a:off x="5414950" y="2624850"/>
              <a:ext cx="546275" cy="391175"/>
            </a:xfrm>
            <a:custGeom>
              <a:avLst/>
              <a:gdLst/>
              <a:ahLst/>
              <a:cxnLst/>
              <a:rect l="l" t="t" r="r" b="b"/>
              <a:pathLst>
                <a:path w="21851" h="15647" extrusionOk="0">
                  <a:moveTo>
                    <a:pt x="13545" y="0"/>
                  </a:moveTo>
                  <a:cubicBezTo>
                    <a:pt x="11427" y="0"/>
                    <a:pt x="9026" y="650"/>
                    <a:pt x="6619" y="2060"/>
                  </a:cubicBezTo>
                  <a:cubicBezTo>
                    <a:pt x="999" y="5387"/>
                    <a:pt x="1" y="11265"/>
                    <a:pt x="3033" y="12153"/>
                  </a:cubicBezTo>
                  <a:cubicBezTo>
                    <a:pt x="3273" y="12221"/>
                    <a:pt x="3520" y="12252"/>
                    <a:pt x="3773" y="12252"/>
                  </a:cubicBezTo>
                  <a:cubicBezTo>
                    <a:pt x="6670" y="12252"/>
                    <a:pt x="10204" y="8124"/>
                    <a:pt x="10205" y="8123"/>
                  </a:cubicBezTo>
                  <a:lnTo>
                    <a:pt x="10205" y="8123"/>
                  </a:lnTo>
                  <a:cubicBezTo>
                    <a:pt x="8763" y="10711"/>
                    <a:pt x="11351" y="10711"/>
                    <a:pt x="11351" y="10711"/>
                  </a:cubicBezTo>
                  <a:cubicBezTo>
                    <a:pt x="11351" y="10711"/>
                    <a:pt x="11499" y="12412"/>
                    <a:pt x="12238" y="13595"/>
                  </a:cubicBezTo>
                  <a:cubicBezTo>
                    <a:pt x="12355" y="13785"/>
                    <a:pt x="12456" y="13864"/>
                    <a:pt x="12544" y="13864"/>
                  </a:cubicBezTo>
                  <a:cubicBezTo>
                    <a:pt x="12986" y="13864"/>
                    <a:pt x="13089" y="11857"/>
                    <a:pt x="13089" y="11857"/>
                  </a:cubicBezTo>
                  <a:cubicBezTo>
                    <a:pt x="13089" y="11857"/>
                    <a:pt x="15529" y="14297"/>
                    <a:pt x="17414" y="15295"/>
                  </a:cubicBezTo>
                  <a:cubicBezTo>
                    <a:pt x="17865" y="15539"/>
                    <a:pt x="18268" y="15646"/>
                    <a:pt x="18625" y="15646"/>
                  </a:cubicBezTo>
                  <a:cubicBezTo>
                    <a:pt x="19731" y="15646"/>
                    <a:pt x="20397" y="14620"/>
                    <a:pt x="20704" y="13447"/>
                  </a:cubicBezTo>
                  <a:cubicBezTo>
                    <a:pt x="21148" y="11857"/>
                    <a:pt x="21851" y="6829"/>
                    <a:pt x="19854" y="3206"/>
                  </a:cubicBezTo>
                  <a:cubicBezTo>
                    <a:pt x="18692" y="1156"/>
                    <a:pt x="16370" y="0"/>
                    <a:pt x="135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51"/>
            <p:cNvSpPr/>
            <p:nvPr/>
          </p:nvSpPr>
          <p:spPr>
            <a:xfrm>
              <a:off x="5440850" y="2617175"/>
              <a:ext cx="512050" cy="406700"/>
            </a:xfrm>
            <a:custGeom>
              <a:avLst/>
              <a:gdLst/>
              <a:ahLst/>
              <a:cxnLst/>
              <a:rect l="l" t="t" r="r" b="b"/>
              <a:pathLst>
                <a:path w="20482" h="16268" extrusionOk="0">
                  <a:moveTo>
                    <a:pt x="12496" y="629"/>
                  </a:moveTo>
                  <a:cubicBezTo>
                    <a:pt x="15269" y="629"/>
                    <a:pt x="17450" y="1738"/>
                    <a:pt x="18559" y="3698"/>
                  </a:cubicBezTo>
                  <a:cubicBezTo>
                    <a:pt x="19558" y="5472"/>
                    <a:pt x="19853" y="7654"/>
                    <a:pt x="19853" y="9576"/>
                  </a:cubicBezTo>
                  <a:cubicBezTo>
                    <a:pt x="19853" y="11351"/>
                    <a:pt x="19595" y="12940"/>
                    <a:pt x="19373" y="13680"/>
                  </a:cubicBezTo>
                  <a:cubicBezTo>
                    <a:pt x="19225" y="14234"/>
                    <a:pt x="19003" y="14752"/>
                    <a:pt x="18707" y="15122"/>
                  </a:cubicBezTo>
                  <a:cubicBezTo>
                    <a:pt x="18374" y="15454"/>
                    <a:pt x="18042" y="15639"/>
                    <a:pt x="17598" y="15676"/>
                  </a:cubicBezTo>
                  <a:cubicBezTo>
                    <a:pt x="17302" y="15676"/>
                    <a:pt x="16933" y="15565"/>
                    <a:pt x="16526" y="15343"/>
                  </a:cubicBezTo>
                  <a:cubicBezTo>
                    <a:pt x="15639" y="14863"/>
                    <a:pt x="14567" y="14013"/>
                    <a:pt x="13716" y="13273"/>
                  </a:cubicBezTo>
                  <a:cubicBezTo>
                    <a:pt x="13310" y="12903"/>
                    <a:pt x="12940" y="12571"/>
                    <a:pt x="12681" y="12349"/>
                  </a:cubicBezTo>
                  <a:cubicBezTo>
                    <a:pt x="12533" y="12201"/>
                    <a:pt x="12459" y="12127"/>
                    <a:pt x="12385" y="12053"/>
                  </a:cubicBezTo>
                  <a:cubicBezTo>
                    <a:pt x="12311" y="11979"/>
                    <a:pt x="12274" y="11942"/>
                    <a:pt x="12274" y="11942"/>
                  </a:cubicBezTo>
                  <a:cubicBezTo>
                    <a:pt x="12220" y="11888"/>
                    <a:pt x="12126" y="11854"/>
                    <a:pt x="12037" y="11854"/>
                  </a:cubicBezTo>
                  <a:cubicBezTo>
                    <a:pt x="12004" y="11854"/>
                    <a:pt x="11971" y="11858"/>
                    <a:pt x="11942" y="11868"/>
                  </a:cubicBezTo>
                  <a:cubicBezTo>
                    <a:pt x="11831" y="11905"/>
                    <a:pt x="11757" y="12016"/>
                    <a:pt x="11757" y="12127"/>
                  </a:cubicBezTo>
                  <a:cubicBezTo>
                    <a:pt x="11757" y="12127"/>
                    <a:pt x="11757" y="12275"/>
                    <a:pt x="11720" y="12460"/>
                  </a:cubicBezTo>
                  <a:cubicBezTo>
                    <a:pt x="11720" y="12719"/>
                    <a:pt x="11646" y="13125"/>
                    <a:pt x="11572" y="13458"/>
                  </a:cubicBezTo>
                  <a:cubicBezTo>
                    <a:pt x="11544" y="13571"/>
                    <a:pt x="11515" y="13684"/>
                    <a:pt x="11487" y="13764"/>
                  </a:cubicBezTo>
                  <a:lnTo>
                    <a:pt x="11487" y="13764"/>
                  </a:lnTo>
                  <a:cubicBezTo>
                    <a:pt x="11479" y="13750"/>
                    <a:pt x="11470" y="13734"/>
                    <a:pt x="11461" y="13717"/>
                  </a:cubicBezTo>
                  <a:cubicBezTo>
                    <a:pt x="11128" y="13199"/>
                    <a:pt x="10906" y="12497"/>
                    <a:pt x="10796" y="11942"/>
                  </a:cubicBezTo>
                  <a:cubicBezTo>
                    <a:pt x="10722" y="11683"/>
                    <a:pt x="10685" y="11425"/>
                    <a:pt x="10685" y="11240"/>
                  </a:cubicBezTo>
                  <a:cubicBezTo>
                    <a:pt x="10648" y="11166"/>
                    <a:pt x="10648" y="11092"/>
                    <a:pt x="10648" y="11055"/>
                  </a:cubicBezTo>
                  <a:lnTo>
                    <a:pt x="10648" y="10981"/>
                  </a:lnTo>
                  <a:cubicBezTo>
                    <a:pt x="10611" y="10833"/>
                    <a:pt x="10500" y="10685"/>
                    <a:pt x="10315" y="10685"/>
                  </a:cubicBezTo>
                  <a:cubicBezTo>
                    <a:pt x="10241" y="10685"/>
                    <a:pt x="9908" y="10685"/>
                    <a:pt x="9575" y="10537"/>
                  </a:cubicBezTo>
                  <a:cubicBezTo>
                    <a:pt x="9428" y="10463"/>
                    <a:pt x="9317" y="10389"/>
                    <a:pt x="9206" y="10278"/>
                  </a:cubicBezTo>
                  <a:cubicBezTo>
                    <a:pt x="9132" y="10131"/>
                    <a:pt x="9058" y="9983"/>
                    <a:pt x="9058" y="9761"/>
                  </a:cubicBezTo>
                  <a:cubicBezTo>
                    <a:pt x="9058" y="9502"/>
                    <a:pt x="9169" y="9095"/>
                    <a:pt x="9465" y="8578"/>
                  </a:cubicBezTo>
                  <a:cubicBezTo>
                    <a:pt x="9539" y="8430"/>
                    <a:pt x="9502" y="8245"/>
                    <a:pt x="9354" y="8171"/>
                  </a:cubicBezTo>
                  <a:cubicBezTo>
                    <a:pt x="9307" y="8125"/>
                    <a:pt x="9248" y="8104"/>
                    <a:pt x="9186" y="8104"/>
                  </a:cubicBezTo>
                  <a:cubicBezTo>
                    <a:pt x="9101" y="8104"/>
                    <a:pt x="9011" y="8144"/>
                    <a:pt x="8947" y="8208"/>
                  </a:cubicBezTo>
                  <a:lnTo>
                    <a:pt x="8910" y="8245"/>
                  </a:lnTo>
                  <a:cubicBezTo>
                    <a:pt x="8725" y="8467"/>
                    <a:pt x="7801" y="9502"/>
                    <a:pt x="6618" y="10426"/>
                  </a:cubicBezTo>
                  <a:cubicBezTo>
                    <a:pt x="5435" y="11388"/>
                    <a:pt x="3956" y="12238"/>
                    <a:pt x="2736" y="12238"/>
                  </a:cubicBezTo>
                  <a:cubicBezTo>
                    <a:pt x="2514" y="12238"/>
                    <a:pt x="2292" y="12201"/>
                    <a:pt x="2070" y="12164"/>
                  </a:cubicBezTo>
                  <a:cubicBezTo>
                    <a:pt x="1590" y="12016"/>
                    <a:pt x="1257" y="11757"/>
                    <a:pt x="998" y="11351"/>
                  </a:cubicBezTo>
                  <a:cubicBezTo>
                    <a:pt x="740" y="10981"/>
                    <a:pt x="629" y="10463"/>
                    <a:pt x="629" y="9872"/>
                  </a:cubicBezTo>
                  <a:cubicBezTo>
                    <a:pt x="629" y="8800"/>
                    <a:pt x="1035" y="7506"/>
                    <a:pt x="1886" y="6249"/>
                  </a:cubicBezTo>
                  <a:cubicBezTo>
                    <a:pt x="2699" y="4955"/>
                    <a:pt x="3993" y="3661"/>
                    <a:pt x="5731" y="2626"/>
                  </a:cubicBezTo>
                  <a:cubicBezTo>
                    <a:pt x="8097" y="1258"/>
                    <a:pt x="10463" y="629"/>
                    <a:pt x="12496" y="629"/>
                  </a:cubicBezTo>
                  <a:close/>
                  <a:moveTo>
                    <a:pt x="12496" y="1"/>
                  </a:moveTo>
                  <a:cubicBezTo>
                    <a:pt x="10315" y="1"/>
                    <a:pt x="7875" y="666"/>
                    <a:pt x="5435" y="2108"/>
                  </a:cubicBezTo>
                  <a:cubicBezTo>
                    <a:pt x="3623" y="3180"/>
                    <a:pt x="2255" y="4511"/>
                    <a:pt x="1368" y="5879"/>
                  </a:cubicBezTo>
                  <a:cubicBezTo>
                    <a:pt x="444" y="7284"/>
                    <a:pt x="0" y="8652"/>
                    <a:pt x="0" y="9872"/>
                  </a:cubicBezTo>
                  <a:cubicBezTo>
                    <a:pt x="0" y="10537"/>
                    <a:pt x="148" y="11166"/>
                    <a:pt x="481" y="11683"/>
                  </a:cubicBezTo>
                  <a:cubicBezTo>
                    <a:pt x="776" y="12201"/>
                    <a:pt x="1294" y="12571"/>
                    <a:pt x="1886" y="12756"/>
                  </a:cubicBezTo>
                  <a:cubicBezTo>
                    <a:pt x="2181" y="12829"/>
                    <a:pt x="2440" y="12866"/>
                    <a:pt x="2736" y="12866"/>
                  </a:cubicBezTo>
                  <a:cubicBezTo>
                    <a:pt x="4363" y="12829"/>
                    <a:pt x="5989" y="11757"/>
                    <a:pt x="7246" y="10722"/>
                  </a:cubicBezTo>
                  <a:cubicBezTo>
                    <a:pt x="7697" y="10351"/>
                    <a:pt x="8100" y="9975"/>
                    <a:pt x="8433" y="9646"/>
                  </a:cubicBezTo>
                  <a:lnTo>
                    <a:pt x="8433" y="9646"/>
                  </a:lnTo>
                  <a:cubicBezTo>
                    <a:pt x="8431" y="9685"/>
                    <a:pt x="8429" y="9723"/>
                    <a:pt x="8429" y="9761"/>
                  </a:cubicBezTo>
                  <a:cubicBezTo>
                    <a:pt x="8429" y="10131"/>
                    <a:pt x="8577" y="10463"/>
                    <a:pt x="8762" y="10685"/>
                  </a:cubicBezTo>
                  <a:cubicBezTo>
                    <a:pt x="9058" y="11018"/>
                    <a:pt x="9428" y="11166"/>
                    <a:pt x="9760" y="11240"/>
                  </a:cubicBezTo>
                  <a:cubicBezTo>
                    <a:pt x="9864" y="11266"/>
                    <a:pt x="9963" y="11283"/>
                    <a:pt x="10049" y="11293"/>
                  </a:cubicBezTo>
                  <a:lnTo>
                    <a:pt x="10049" y="11293"/>
                  </a:lnTo>
                  <a:cubicBezTo>
                    <a:pt x="10075" y="11486"/>
                    <a:pt x="10123" y="11766"/>
                    <a:pt x="10204" y="12090"/>
                  </a:cubicBezTo>
                  <a:cubicBezTo>
                    <a:pt x="10315" y="12682"/>
                    <a:pt x="10537" y="13421"/>
                    <a:pt x="10943" y="14049"/>
                  </a:cubicBezTo>
                  <a:cubicBezTo>
                    <a:pt x="11017" y="14160"/>
                    <a:pt x="11091" y="14271"/>
                    <a:pt x="11165" y="14345"/>
                  </a:cubicBezTo>
                  <a:cubicBezTo>
                    <a:pt x="11239" y="14419"/>
                    <a:pt x="11350" y="14456"/>
                    <a:pt x="11498" y="14456"/>
                  </a:cubicBezTo>
                  <a:cubicBezTo>
                    <a:pt x="11683" y="14456"/>
                    <a:pt x="11831" y="14345"/>
                    <a:pt x="11905" y="14271"/>
                  </a:cubicBezTo>
                  <a:cubicBezTo>
                    <a:pt x="12016" y="14086"/>
                    <a:pt x="12089" y="13902"/>
                    <a:pt x="12163" y="13680"/>
                  </a:cubicBezTo>
                  <a:cubicBezTo>
                    <a:pt x="12226" y="13412"/>
                    <a:pt x="12269" y="13104"/>
                    <a:pt x="12298" y="12836"/>
                  </a:cubicBezTo>
                  <a:lnTo>
                    <a:pt x="12298" y="12836"/>
                  </a:lnTo>
                  <a:cubicBezTo>
                    <a:pt x="12557" y="13081"/>
                    <a:pt x="12909" y="13405"/>
                    <a:pt x="13310" y="13754"/>
                  </a:cubicBezTo>
                  <a:cubicBezTo>
                    <a:pt x="14160" y="14493"/>
                    <a:pt x="15269" y="15343"/>
                    <a:pt x="16230" y="15898"/>
                  </a:cubicBezTo>
                  <a:cubicBezTo>
                    <a:pt x="16711" y="16157"/>
                    <a:pt x="17154" y="16268"/>
                    <a:pt x="17598" y="16268"/>
                  </a:cubicBezTo>
                  <a:cubicBezTo>
                    <a:pt x="18264" y="16268"/>
                    <a:pt x="18781" y="15972"/>
                    <a:pt x="19151" y="15491"/>
                  </a:cubicBezTo>
                  <a:cubicBezTo>
                    <a:pt x="19558" y="15048"/>
                    <a:pt x="19816" y="14456"/>
                    <a:pt x="19964" y="13828"/>
                  </a:cubicBezTo>
                  <a:cubicBezTo>
                    <a:pt x="20186" y="13014"/>
                    <a:pt x="20482" y="11425"/>
                    <a:pt x="20482" y="9576"/>
                  </a:cubicBezTo>
                  <a:cubicBezTo>
                    <a:pt x="20482" y="7580"/>
                    <a:pt x="20149" y="5287"/>
                    <a:pt x="19077" y="3365"/>
                  </a:cubicBezTo>
                  <a:cubicBezTo>
                    <a:pt x="17857" y="1221"/>
                    <a:pt x="15417" y="1"/>
                    <a:pt x="124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51"/>
            <p:cNvSpPr/>
            <p:nvPr/>
          </p:nvSpPr>
          <p:spPr>
            <a:xfrm>
              <a:off x="5732875" y="2898975"/>
              <a:ext cx="70300" cy="90700"/>
            </a:xfrm>
            <a:custGeom>
              <a:avLst/>
              <a:gdLst/>
              <a:ahLst/>
              <a:cxnLst/>
              <a:rect l="l" t="t" r="r" b="b"/>
              <a:pathLst>
                <a:path w="2812" h="3628" extrusionOk="0">
                  <a:moveTo>
                    <a:pt x="1120" y="1"/>
                  </a:moveTo>
                  <a:cubicBezTo>
                    <a:pt x="0" y="1"/>
                    <a:pt x="519" y="2888"/>
                    <a:pt x="519" y="2888"/>
                  </a:cubicBezTo>
                  <a:lnTo>
                    <a:pt x="1961" y="3628"/>
                  </a:lnTo>
                  <a:cubicBezTo>
                    <a:pt x="2664" y="2334"/>
                    <a:pt x="2812" y="448"/>
                    <a:pt x="1370" y="42"/>
                  </a:cubicBezTo>
                  <a:cubicBezTo>
                    <a:pt x="1279" y="14"/>
                    <a:pt x="1196" y="1"/>
                    <a:pt x="11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51"/>
            <p:cNvSpPr/>
            <p:nvPr/>
          </p:nvSpPr>
          <p:spPr>
            <a:xfrm>
              <a:off x="5735675" y="2890750"/>
              <a:ext cx="67500" cy="106325"/>
            </a:xfrm>
            <a:custGeom>
              <a:avLst/>
              <a:gdLst/>
              <a:ahLst/>
              <a:cxnLst/>
              <a:rect l="l" t="t" r="r" b="b"/>
              <a:pathLst>
                <a:path w="2700" h="4253" extrusionOk="0">
                  <a:moveTo>
                    <a:pt x="1036" y="1"/>
                  </a:moveTo>
                  <a:cubicBezTo>
                    <a:pt x="814" y="1"/>
                    <a:pt x="592" y="75"/>
                    <a:pt x="444" y="223"/>
                  </a:cubicBezTo>
                  <a:cubicBezTo>
                    <a:pt x="223" y="445"/>
                    <a:pt x="149" y="703"/>
                    <a:pt x="75" y="999"/>
                  </a:cubicBezTo>
                  <a:cubicBezTo>
                    <a:pt x="1" y="1258"/>
                    <a:pt x="1" y="1591"/>
                    <a:pt x="1" y="1886"/>
                  </a:cubicBezTo>
                  <a:cubicBezTo>
                    <a:pt x="1" y="2626"/>
                    <a:pt x="112" y="3291"/>
                    <a:pt x="112" y="3291"/>
                  </a:cubicBezTo>
                  <a:cubicBezTo>
                    <a:pt x="149" y="3439"/>
                    <a:pt x="296" y="3550"/>
                    <a:pt x="444" y="3550"/>
                  </a:cubicBezTo>
                  <a:cubicBezTo>
                    <a:pt x="629" y="3513"/>
                    <a:pt x="740" y="3328"/>
                    <a:pt x="703" y="3180"/>
                  </a:cubicBezTo>
                  <a:cubicBezTo>
                    <a:pt x="703" y="3180"/>
                    <a:pt x="703" y="3143"/>
                    <a:pt x="703" y="3070"/>
                  </a:cubicBezTo>
                  <a:cubicBezTo>
                    <a:pt x="666" y="2848"/>
                    <a:pt x="592" y="2367"/>
                    <a:pt x="592" y="1886"/>
                  </a:cubicBezTo>
                  <a:cubicBezTo>
                    <a:pt x="592" y="1517"/>
                    <a:pt x="629" y="1147"/>
                    <a:pt x="740" y="925"/>
                  </a:cubicBezTo>
                  <a:cubicBezTo>
                    <a:pt x="777" y="814"/>
                    <a:pt x="814" y="740"/>
                    <a:pt x="851" y="666"/>
                  </a:cubicBezTo>
                  <a:cubicBezTo>
                    <a:pt x="925" y="629"/>
                    <a:pt x="962" y="629"/>
                    <a:pt x="1036" y="629"/>
                  </a:cubicBezTo>
                  <a:cubicBezTo>
                    <a:pt x="1073" y="629"/>
                    <a:pt x="1110" y="629"/>
                    <a:pt x="1184" y="666"/>
                  </a:cubicBezTo>
                  <a:cubicBezTo>
                    <a:pt x="1517" y="740"/>
                    <a:pt x="1701" y="925"/>
                    <a:pt x="1849" y="1147"/>
                  </a:cubicBezTo>
                  <a:cubicBezTo>
                    <a:pt x="1997" y="1406"/>
                    <a:pt x="2071" y="1702"/>
                    <a:pt x="2071" y="2034"/>
                  </a:cubicBezTo>
                  <a:cubicBezTo>
                    <a:pt x="2071" y="2589"/>
                    <a:pt x="1886" y="3254"/>
                    <a:pt x="1590" y="3809"/>
                  </a:cubicBezTo>
                  <a:cubicBezTo>
                    <a:pt x="1480" y="3957"/>
                    <a:pt x="1553" y="4142"/>
                    <a:pt x="1701" y="4216"/>
                  </a:cubicBezTo>
                  <a:cubicBezTo>
                    <a:pt x="1751" y="4240"/>
                    <a:pt x="1804" y="4253"/>
                    <a:pt x="1856" y="4253"/>
                  </a:cubicBezTo>
                  <a:cubicBezTo>
                    <a:pt x="1960" y="4253"/>
                    <a:pt x="2059" y="4203"/>
                    <a:pt x="2108" y="4105"/>
                  </a:cubicBezTo>
                  <a:cubicBezTo>
                    <a:pt x="2441" y="3476"/>
                    <a:pt x="2700" y="2737"/>
                    <a:pt x="2700" y="2034"/>
                  </a:cubicBezTo>
                  <a:cubicBezTo>
                    <a:pt x="2700" y="1628"/>
                    <a:pt x="2589" y="1184"/>
                    <a:pt x="2367" y="851"/>
                  </a:cubicBezTo>
                  <a:cubicBezTo>
                    <a:pt x="2182" y="482"/>
                    <a:pt x="1812" y="186"/>
                    <a:pt x="1369" y="75"/>
                  </a:cubicBezTo>
                  <a:cubicBezTo>
                    <a:pt x="1258" y="38"/>
                    <a:pt x="1147" y="1"/>
                    <a:pt x="10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51"/>
            <p:cNvSpPr/>
            <p:nvPr/>
          </p:nvSpPr>
          <p:spPr>
            <a:xfrm>
              <a:off x="5487050" y="4141300"/>
              <a:ext cx="251425" cy="785650"/>
            </a:xfrm>
            <a:custGeom>
              <a:avLst/>
              <a:gdLst/>
              <a:ahLst/>
              <a:cxnLst/>
              <a:rect l="l" t="t" r="r" b="b"/>
              <a:pathLst>
                <a:path w="10057" h="31426" extrusionOk="0">
                  <a:moveTo>
                    <a:pt x="7395" y="0"/>
                  </a:moveTo>
                  <a:lnTo>
                    <a:pt x="1" y="407"/>
                  </a:lnTo>
                  <a:lnTo>
                    <a:pt x="6581" y="31241"/>
                  </a:lnTo>
                  <a:lnTo>
                    <a:pt x="10057" y="31425"/>
                  </a:lnTo>
                  <a:lnTo>
                    <a:pt x="739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51"/>
            <p:cNvSpPr/>
            <p:nvPr/>
          </p:nvSpPr>
          <p:spPr>
            <a:xfrm>
              <a:off x="5478725" y="4133900"/>
              <a:ext cx="268075" cy="801375"/>
            </a:xfrm>
            <a:custGeom>
              <a:avLst/>
              <a:gdLst/>
              <a:ahLst/>
              <a:cxnLst/>
              <a:rect l="l" t="t" r="r" b="b"/>
              <a:pathLst>
                <a:path w="10723" h="32055" extrusionOk="0">
                  <a:moveTo>
                    <a:pt x="7432" y="629"/>
                  </a:moveTo>
                  <a:lnTo>
                    <a:pt x="10057" y="31389"/>
                  </a:lnTo>
                  <a:lnTo>
                    <a:pt x="7173" y="31241"/>
                  </a:lnTo>
                  <a:lnTo>
                    <a:pt x="704" y="1017"/>
                  </a:lnTo>
                  <a:lnTo>
                    <a:pt x="704" y="1017"/>
                  </a:lnTo>
                  <a:lnTo>
                    <a:pt x="7432" y="629"/>
                  </a:lnTo>
                  <a:close/>
                  <a:moveTo>
                    <a:pt x="7728" y="1"/>
                  </a:moveTo>
                  <a:lnTo>
                    <a:pt x="334" y="407"/>
                  </a:lnTo>
                  <a:cubicBezTo>
                    <a:pt x="223" y="407"/>
                    <a:pt x="149" y="444"/>
                    <a:pt x="75" y="518"/>
                  </a:cubicBezTo>
                  <a:cubicBezTo>
                    <a:pt x="38" y="592"/>
                    <a:pt x="1" y="703"/>
                    <a:pt x="38" y="777"/>
                  </a:cubicBezTo>
                  <a:lnTo>
                    <a:pt x="6619" y="31574"/>
                  </a:lnTo>
                  <a:cubicBezTo>
                    <a:pt x="6619" y="31721"/>
                    <a:pt x="6767" y="31832"/>
                    <a:pt x="6877" y="31832"/>
                  </a:cubicBezTo>
                  <a:lnTo>
                    <a:pt x="10390" y="32054"/>
                  </a:lnTo>
                  <a:cubicBezTo>
                    <a:pt x="10464" y="32054"/>
                    <a:pt x="10574" y="32017"/>
                    <a:pt x="10611" y="31943"/>
                  </a:cubicBezTo>
                  <a:cubicBezTo>
                    <a:pt x="10685" y="31869"/>
                    <a:pt x="10722" y="31795"/>
                    <a:pt x="10722" y="31721"/>
                  </a:cubicBezTo>
                  <a:lnTo>
                    <a:pt x="8024" y="296"/>
                  </a:lnTo>
                  <a:cubicBezTo>
                    <a:pt x="8024" y="111"/>
                    <a:pt x="7876" y="1"/>
                    <a:pt x="77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51"/>
            <p:cNvSpPr/>
            <p:nvPr/>
          </p:nvSpPr>
          <p:spPr>
            <a:xfrm>
              <a:off x="5471350" y="4922300"/>
              <a:ext cx="282850" cy="117400"/>
            </a:xfrm>
            <a:custGeom>
              <a:avLst/>
              <a:gdLst/>
              <a:ahLst/>
              <a:cxnLst/>
              <a:rect l="l" t="t" r="r" b="b"/>
              <a:pathLst>
                <a:path w="11314" h="4696" extrusionOk="0">
                  <a:moveTo>
                    <a:pt x="7209" y="1"/>
                  </a:moveTo>
                  <a:lnTo>
                    <a:pt x="0" y="4696"/>
                  </a:lnTo>
                  <a:lnTo>
                    <a:pt x="11313" y="4696"/>
                  </a:lnTo>
                  <a:lnTo>
                    <a:pt x="10685" y="185"/>
                  </a:lnTo>
                  <a:lnTo>
                    <a:pt x="720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51"/>
            <p:cNvSpPr/>
            <p:nvPr/>
          </p:nvSpPr>
          <p:spPr>
            <a:xfrm>
              <a:off x="5463025" y="4913975"/>
              <a:ext cx="299475" cy="134050"/>
            </a:xfrm>
            <a:custGeom>
              <a:avLst/>
              <a:gdLst/>
              <a:ahLst/>
              <a:cxnLst/>
              <a:rect l="l" t="t" r="r" b="b"/>
              <a:pathLst>
                <a:path w="11979" h="5362" extrusionOk="0">
                  <a:moveTo>
                    <a:pt x="7624" y="636"/>
                  </a:moveTo>
                  <a:lnTo>
                    <a:pt x="10759" y="814"/>
                  </a:lnTo>
                  <a:lnTo>
                    <a:pt x="11276" y="4733"/>
                  </a:lnTo>
                  <a:lnTo>
                    <a:pt x="1368" y="4733"/>
                  </a:lnTo>
                  <a:lnTo>
                    <a:pt x="7624" y="636"/>
                  </a:lnTo>
                  <a:close/>
                  <a:moveTo>
                    <a:pt x="7542" y="1"/>
                  </a:moveTo>
                  <a:cubicBezTo>
                    <a:pt x="7505" y="1"/>
                    <a:pt x="7431" y="38"/>
                    <a:pt x="7358" y="75"/>
                  </a:cubicBezTo>
                  <a:lnTo>
                    <a:pt x="185" y="4807"/>
                  </a:lnTo>
                  <a:cubicBezTo>
                    <a:pt x="74" y="4881"/>
                    <a:pt x="0" y="4992"/>
                    <a:pt x="37" y="5140"/>
                  </a:cubicBezTo>
                  <a:cubicBezTo>
                    <a:pt x="74" y="5251"/>
                    <a:pt x="222" y="5362"/>
                    <a:pt x="333" y="5362"/>
                  </a:cubicBezTo>
                  <a:lnTo>
                    <a:pt x="11646" y="5362"/>
                  </a:lnTo>
                  <a:cubicBezTo>
                    <a:pt x="11720" y="5362"/>
                    <a:pt x="11831" y="5325"/>
                    <a:pt x="11868" y="5251"/>
                  </a:cubicBezTo>
                  <a:cubicBezTo>
                    <a:pt x="11942" y="5177"/>
                    <a:pt x="11979" y="5103"/>
                    <a:pt x="11942" y="4992"/>
                  </a:cubicBezTo>
                  <a:lnTo>
                    <a:pt x="11350" y="481"/>
                  </a:lnTo>
                  <a:cubicBezTo>
                    <a:pt x="11313" y="334"/>
                    <a:pt x="11202" y="223"/>
                    <a:pt x="11055" y="223"/>
                  </a:cubicBezTo>
                  <a:lnTo>
                    <a:pt x="754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51"/>
            <p:cNvSpPr/>
            <p:nvPr/>
          </p:nvSpPr>
          <p:spPr>
            <a:xfrm>
              <a:off x="5231950" y="3802100"/>
              <a:ext cx="1096200" cy="1127625"/>
            </a:xfrm>
            <a:custGeom>
              <a:avLst/>
              <a:gdLst/>
              <a:ahLst/>
              <a:cxnLst/>
              <a:rect l="l" t="t" r="r" b="b"/>
              <a:pathLst>
                <a:path w="43848" h="45105" extrusionOk="0">
                  <a:moveTo>
                    <a:pt x="41704" y="0"/>
                  </a:moveTo>
                  <a:lnTo>
                    <a:pt x="28024" y="148"/>
                  </a:lnTo>
                  <a:lnTo>
                    <a:pt x="26730" y="3180"/>
                  </a:lnTo>
                  <a:cubicBezTo>
                    <a:pt x="26730" y="3180"/>
                    <a:pt x="16674" y="5028"/>
                    <a:pt x="11351" y="6174"/>
                  </a:cubicBezTo>
                  <a:cubicBezTo>
                    <a:pt x="6027" y="7357"/>
                    <a:pt x="1" y="9502"/>
                    <a:pt x="1" y="10796"/>
                  </a:cubicBezTo>
                  <a:cubicBezTo>
                    <a:pt x="1" y="12089"/>
                    <a:pt x="4474" y="44956"/>
                    <a:pt x="4474" y="44956"/>
                  </a:cubicBezTo>
                  <a:lnTo>
                    <a:pt x="7210" y="45104"/>
                  </a:lnTo>
                  <a:lnTo>
                    <a:pt x="7765" y="15269"/>
                  </a:lnTo>
                  <a:cubicBezTo>
                    <a:pt x="7765" y="15269"/>
                    <a:pt x="24290" y="14086"/>
                    <a:pt x="28912" y="13938"/>
                  </a:cubicBezTo>
                  <a:cubicBezTo>
                    <a:pt x="29406" y="13926"/>
                    <a:pt x="29890" y="13924"/>
                    <a:pt x="30365" y="13924"/>
                  </a:cubicBezTo>
                  <a:cubicBezTo>
                    <a:pt x="30708" y="13924"/>
                    <a:pt x="31045" y="13925"/>
                    <a:pt x="31379" y="13925"/>
                  </a:cubicBezTo>
                  <a:cubicBezTo>
                    <a:pt x="34868" y="13925"/>
                    <a:pt x="37847" y="13782"/>
                    <a:pt x="40557" y="10500"/>
                  </a:cubicBezTo>
                  <a:cubicBezTo>
                    <a:pt x="43848" y="6470"/>
                    <a:pt x="41704" y="0"/>
                    <a:pt x="417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51"/>
            <p:cNvSpPr/>
            <p:nvPr/>
          </p:nvSpPr>
          <p:spPr>
            <a:xfrm>
              <a:off x="5223650" y="3794700"/>
              <a:ext cx="1075850" cy="1142425"/>
            </a:xfrm>
            <a:custGeom>
              <a:avLst/>
              <a:gdLst/>
              <a:ahLst/>
              <a:cxnLst/>
              <a:rect l="l" t="t" r="r" b="b"/>
              <a:pathLst>
                <a:path w="43034" h="45697" extrusionOk="0">
                  <a:moveTo>
                    <a:pt x="41808" y="594"/>
                  </a:moveTo>
                  <a:cubicBezTo>
                    <a:pt x="41961" y="1163"/>
                    <a:pt x="42405" y="2897"/>
                    <a:pt x="42405" y="4917"/>
                  </a:cubicBezTo>
                  <a:cubicBezTo>
                    <a:pt x="42405" y="6803"/>
                    <a:pt x="41999" y="8947"/>
                    <a:pt x="40631" y="10611"/>
                  </a:cubicBezTo>
                  <a:cubicBezTo>
                    <a:pt x="39041" y="12570"/>
                    <a:pt x="37377" y="13347"/>
                    <a:pt x="35492" y="13679"/>
                  </a:cubicBezTo>
                  <a:cubicBezTo>
                    <a:pt x="33606" y="14012"/>
                    <a:pt x="31536" y="13864"/>
                    <a:pt x="29207" y="13938"/>
                  </a:cubicBezTo>
                  <a:cubicBezTo>
                    <a:pt x="24585" y="14086"/>
                    <a:pt x="8060" y="15232"/>
                    <a:pt x="8060" y="15232"/>
                  </a:cubicBezTo>
                  <a:cubicBezTo>
                    <a:pt x="7912" y="15269"/>
                    <a:pt x="7764" y="15380"/>
                    <a:pt x="7764" y="15528"/>
                  </a:cubicBezTo>
                  <a:lnTo>
                    <a:pt x="7246" y="45068"/>
                  </a:lnTo>
                  <a:lnTo>
                    <a:pt x="5102" y="44969"/>
                  </a:lnTo>
                  <a:lnTo>
                    <a:pt x="5102" y="44969"/>
                  </a:lnTo>
                  <a:cubicBezTo>
                    <a:pt x="5067" y="44733"/>
                    <a:pt x="5005" y="44337"/>
                    <a:pt x="4917" y="43811"/>
                  </a:cubicBezTo>
                  <a:cubicBezTo>
                    <a:pt x="4510" y="40631"/>
                    <a:pt x="3438" y="32756"/>
                    <a:pt x="2440" y="25473"/>
                  </a:cubicBezTo>
                  <a:cubicBezTo>
                    <a:pt x="1959" y="21850"/>
                    <a:pt x="1516" y="18375"/>
                    <a:pt x="1183" y="15750"/>
                  </a:cubicBezTo>
                  <a:cubicBezTo>
                    <a:pt x="998" y="14456"/>
                    <a:pt x="887" y="13347"/>
                    <a:pt x="776" y="12533"/>
                  </a:cubicBezTo>
                  <a:cubicBezTo>
                    <a:pt x="739" y="12127"/>
                    <a:pt x="702" y="11794"/>
                    <a:pt x="665" y="11535"/>
                  </a:cubicBezTo>
                  <a:cubicBezTo>
                    <a:pt x="629" y="11313"/>
                    <a:pt x="629" y="11128"/>
                    <a:pt x="629" y="11092"/>
                  </a:cubicBezTo>
                  <a:cubicBezTo>
                    <a:pt x="629" y="11055"/>
                    <a:pt x="665" y="10944"/>
                    <a:pt x="813" y="10759"/>
                  </a:cubicBezTo>
                  <a:cubicBezTo>
                    <a:pt x="1072" y="10500"/>
                    <a:pt x="1590" y="10167"/>
                    <a:pt x="2329" y="9798"/>
                  </a:cubicBezTo>
                  <a:cubicBezTo>
                    <a:pt x="4473" y="8725"/>
                    <a:pt x="8281" y="7542"/>
                    <a:pt x="11757" y="6803"/>
                  </a:cubicBezTo>
                  <a:cubicBezTo>
                    <a:pt x="14419" y="6211"/>
                    <a:pt x="18263" y="5472"/>
                    <a:pt x="21443" y="4843"/>
                  </a:cubicBezTo>
                  <a:cubicBezTo>
                    <a:pt x="23033" y="4548"/>
                    <a:pt x="24438" y="4289"/>
                    <a:pt x="25473" y="4067"/>
                  </a:cubicBezTo>
                  <a:cubicBezTo>
                    <a:pt x="26508" y="3882"/>
                    <a:pt x="27136" y="3771"/>
                    <a:pt x="27136" y="3771"/>
                  </a:cubicBezTo>
                  <a:cubicBezTo>
                    <a:pt x="27247" y="3734"/>
                    <a:pt x="27321" y="3697"/>
                    <a:pt x="27358" y="3586"/>
                  </a:cubicBezTo>
                  <a:lnTo>
                    <a:pt x="28574" y="737"/>
                  </a:lnTo>
                  <a:lnTo>
                    <a:pt x="28574" y="737"/>
                  </a:lnTo>
                  <a:lnTo>
                    <a:pt x="41808" y="594"/>
                  </a:lnTo>
                  <a:close/>
                  <a:moveTo>
                    <a:pt x="42036" y="0"/>
                  </a:moveTo>
                  <a:lnTo>
                    <a:pt x="28356" y="148"/>
                  </a:lnTo>
                  <a:cubicBezTo>
                    <a:pt x="28246" y="148"/>
                    <a:pt x="28135" y="222"/>
                    <a:pt x="28098" y="333"/>
                  </a:cubicBezTo>
                  <a:lnTo>
                    <a:pt x="26854" y="3211"/>
                  </a:lnTo>
                  <a:lnTo>
                    <a:pt x="26854" y="3211"/>
                  </a:lnTo>
                  <a:cubicBezTo>
                    <a:pt x="25505" y="3459"/>
                    <a:pt x="16524" y="5116"/>
                    <a:pt x="11609" y="6174"/>
                  </a:cubicBezTo>
                  <a:cubicBezTo>
                    <a:pt x="8947" y="6766"/>
                    <a:pt x="6100" y="7579"/>
                    <a:pt x="3882" y="8430"/>
                  </a:cubicBezTo>
                  <a:cubicBezTo>
                    <a:pt x="2810" y="8873"/>
                    <a:pt x="1849" y="9317"/>
                    <a:pt x="1183" y="9724"/>
                  </a:cubicBezTo>
                  <a:cubicBezTo>
                    <a:pt x="850" y="9945"/>
                    <a:pt x="555" y="10130"/>
                    <a:pt x="370" y="10352"/>
                  </a:cubicBezTo>
                  <a:cubicBezTo>
                    <a:pt x="148" y="10574"/>
                    <a:pt x="0" y="10796"/>
                    <a:pt x="0" y="11092"/>
                  </a:cubicBezTo>
                  <a:cubicBezTo>
                    <a:pt x="0" y="11202"/>
                    <a:pt x="37" y="11387"/>
                    <a:pt x="74" y="11720"/>
                  </a:cubicBezTo>
                  <a:cubicBezTo>
                    <a:pt x="555" y="16415"/>
                    <a:pt x="4510" y="45289"/>
                    <a:pt x="4510" y="45289"/>
                  </a:cubicBezTo>
                  <a:cubicBezTo>
                    <a:pt x="4547" y="45437"/>
                    <a:pt x="4658" y="45548"/>
                    <a:pt x="4806" y="45548"/>
                  </a:cubicBezTo>
                  <a:lnTo>
                    <a:pt x="7542" y="45696"/>
                  </a:lnTo>
                  <a:cubicBezTo>
                    <a:pt x="7616" y="45696"/>
                    <a:pt x="7690" y="45696"/>
                    <a:pt x="7764" y="45622"/>
                  </a:cubicBezTo>
                  <a:cubicBezTo>
                    <a:pt x="7838" y="45585"/>
                    <a:pt x="7875" y="45474"/>
                    <a:pt x="7875" y="45400"/>
                  </a:cubicBezTo>
                  <a:lnTo>
                    <a:pt x="8388" y="15840"/>
                  </a:lnTo>
                  <a:lnTo>
                    <a:pt x="8388" y="15840"/>
                  </a:lnTo>
                  <a:cubicBezTo>
                    <a:pt x="8803" y="15811"/>
                    <a:pt x="9641" y="15752"/>
                    <a:pt x="10758" y="15676"/>
                  </a:cubicBezTo>
                  <a:cubicBezTo>
                    <a:pt x="15639" y="15343"/>
                    <a:pt x="25805" y="14678"/>
                    <a:pt x="29244" y="14567"/>
                  </a:cubicBezTo>
                  <a:cubicBezTo>
                    <a:pt x="31536" y="14493"/>
                    <a:pt x="33606" y="14641"/>
                    <a:pt x="35603" y="14271"/>
                  </a:cubicBezTo>
                  <a:cubicBezTo>
                    <a:pt x="37562" y="13938"/>
                    <a:pt x="39411" y="13051"/>
                    <a:pt x="41111" y="10981"/>
                  </a:cubicBezTo>
                  <a:cubicBezTo>
                    <a:pt x="42627" y="9169"/>
                    <a:pt x="43034" y="6877"/>
                    <a:pt x="43034" y="4917"/>
                  </a:cubicBezTo>
                  <a:cubicBezTo>
                    <a:pt x="43034" y="2329"/>
                    <a:pt x="42331" y="222"/>
                    <a:pt x="42331" y="185"/>
                  </a:cubicBezTo>
                  <a:cubicBezTo>
                    <a:pt x="42294" y="74"/>
                    <a:pt x="42146" y="0"/>
                    <a:pt x="420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51"/>
            <p:cNvSpPr/>
            <p:nvPr/>
          </p:nvSpPr>
          <p:spPr>
            <a:xfrm>
              <a:off x="5111800" y="4926000"/>
              <a:ext cx="308725" cy="134975"/>
            </a:xfrm>
            <a:custGeom>
              <a:avLst/>
              <a:gdLst/>
              <a:ahLst/>
              <a:cxnLst/>
              <a:rect l="l" t="t" r="r" b="b"/>
              <a:pathLst>
                <a:path w="12349" h="5399" extrusionOk="0">
                  <a:moveTo>
                    <a:pt x="9280" y="0"/>
                  </a:moveTo>
                  <a:lnTo>
                    <a:pt x="8837" y="259"/>
                  </a:lnTo>
                  <a:lnTo>
                    <a:pt x="1" y="5398"/>
                  </a:lnTo>
                  <a:lnTo>
                    <a:pt x="12349" y="5398"/>
                  </a:lnTo>
                  <a:lnTo>
                    <a:pt x="12016" y="148"/>
                  </a:lnTo>
                  <a:lnTo>
                    <a:pt x="928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51"/>
            <p:cNvSpPr/>
            <p:nvPr/>
          </p:nvSpPr>
          <p:spPr>
            <a:xfrm>
              <a:off x="5103475" y="4918600"/>
              <a:ext cx="324450" cy="150675"/>
            </a:xfrm>
            <a:custGeom>
              <a:avLst/>
              <a:gdLst/>
              <a:ahLst/>
              <a:cxnLst/>
              <a:rect l="l" t="t" r="r" b="b"/>
              <a:pathLst>
                <a:path w="12978" h="6027" extrusionOk="0">
                  <a:moveTo>
                    <a:pt x="9698" y="597"/>
                  </a:moveTo>
                  <a:lnTo>
                    <a:pt x="12053" y="740"/>
                  </a:lnTo>
                  <a:lnTo>
                    <a:pt x="12349" y="5398"/>
                  </a:lnTo>
                  <a:lnTo>
                    <a:pt x="1480" y="5398"/>
                  </a:lnTo>
                  <a:lnTo>
                    <a:pt x="9317" y="851"/>
                  </a:lnTo>
                  <a:lnTo>
                    <a:pt x="9698" y="597"/>
                  </a:lnTo>
                  <a:close/>
                  <a:moveTo>
                    <a:pt x="9650" y="1"/>
                  </a:moveTo>
                  <a:cubicBezTo>
                    <a:pt x="9576" y="1"/>
                    <a:pt x="9539" y="1"/>
                    <a:pt x="9465" y="38"/>
                  </a:cubicBezTo>
                  <a:lnTo>
                    <a:pt x="9022" y="296"/>
                  </a:lnTo>
                  <a:lnTo>
                    <a:pt x="186" y="5435"/>
                  </a:lnTo>
                  <a:cubicBezTo>
                    <a:pt x="38" y="5509"/>
                    <a:pt x="1" y="5657"/>
                    <a:pt x="38" y="5805"/>
                  </a:cubicBezTo>
                  <a:cubicBezTo>
                    <a:pt x="75" y="5916"/>
                    <a:pt x="186" y="6027"/>
                    <a:pt x="334" y="6027"/>
                  </a:cubicBezTo>
                  <a:lnTo>
                    <a:pt x="12682" y="6027"/>
                  </a:lnTo>
                  <a:cubicBezTo>
                    <a:pt x="12756" y="6027"/>
                    <a:pt x="12830" y="5990"/>
                    <a:pt x="12904" y="5916"/>
                  </a:cubicBezTo>
                  <a:cubicBezTo>
                    <a:pt x="12941" y="5842"/>
                    <a:pt x="12978" y="5768"/>
                    <a:pt x="12978" y="5694"/>
                  </a:cubicBezTo>
                  <a:lnTo>
                    <a:pt x="12682" y="407"/>
                  </a:lnTo>
                  <a:cubicBezTo>
                    <a:pt x="12645" y="259"/>
                    <a:pt x="12534" y="149"/>
                    <a:pt x="12386" y="149"/>
                  </a:cubicBezTo>
                  <a:lnTo>
                    <a:pt x="965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51"/>
            <p:cNvSpPr/>
            <p:nvPr/>
          </p:nvSpPr>
          <p:spPr>
            <a:xfrm>
              <a:off x="5408500" y="3494300"/>
              <a:ext cx="201500" cy="90600"/>
            </a:xfrm>
            <a:custGeom>
              <a:avLst/>
              <a:gdLst/>
              <a:ahLst/>
              <a:cxnLst/>
              <a:rect l="l" t="t" r="r" b="b"/>
              <a:pathLst>
                <a:path w="8060" h="3624" extrusionOk="0">
                  <a:moveTo>
                    <a:pt x="2884" y="1"/>
                  </a:moveTo>
                  <a:cubicBezTo>
                    <a:pt x="1960" y="1"/>
                    <a:pt x="0" y="2367"/>
                    <a:pt x="0" y="2700"/>
                  </a:cubicBezTo>
                  <a:cubicBezTo>
                    <a:pt x="0" y="2933"/>
                    <a:pt x="46" y="3306"/>
                    <a:pt x="321" y="3306"/>
                  </a:cubicBezTo>
                  <a:cubicBezTo>
                    <a:pt x="394" y="3306"/>
                    <a:pt x="483" y="3279"/>
                    <a:pt x="592" y="3217"/>
                  </a:cubicBezTo>
                  <a:cubicBezTo>
                    <a:pt x="1109" y="2885"/>
                    <a:pt x="2366" y="2071"/>
                    <a:pt x="2366" y="2071"/>
                  </a:cubicBezTo>
                  <a:lnTo>
                    <a:pt x="7542" y="3624"/>
                  </a:lnTo>
                  <a:lnTo>
                    <a:pt x="8060" y="1443"/>
                  </a:lnTo>
                  <a:lnTo>
                    <a:pt x="5287" y="297"/>
                  </a:lnTo>
                  <a:cubicBezTo>
                    <a:pt x="5287" y="297"/>
                    <a:pt x="3808" y="1"/>
                    <a:pt x="28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51"/>
            <p:cNvSpPr/>
            <p:nvPr/>
          </p:nvSpPr>
          <p:spPr>
            <a:xfrm>
              <a:off x="5400175" y="3486925"/>
              <a:ext cx="218150" cy="105775"/>
            </a:xfrm>
            <a:custGeom>
              <a:avLst/>
              <a:gdLst/>
              <a:ahLst/>
              <a:cxnLst/>
              <a:rect l="l" t="t" r="r" b="b"/>
              <a:pathLst>
                <a:path w="8726" h="4231" extrusionOk="0">
                  <a:moveTo>
                    <a:pt x="3217" y="592"/>
                  </a:moveTo>
                  <a:cubicBezTo>
                    <a:pt x="3660" y="592"/>
                    <a:pt x="4252" y="666"/>
                    <a:pt x="4696" y="739"/>
                  </a:cubicBezTo>
                  <a:cubicBezTo>
                    <a:pt x="4954" y="776"/>
                    <a:pt x="5139" y="813"/>
                    <a:pt x="5287" y="850"/>
                  </a:cubicBezTo>
                  <a:cubicBezTo>
                    <a:pt x="5362" y="869"/>
                    <a:pt x="5428" y="878"/>
                    <a:pt x="5474" y="883"/>
                  </a:cubicBezTo>
                  <a:lnTo>
                    <a:pt x="5474" y="883"/>
                  </a:lnTo>
                  <a:lnTo>
                    <a:pt x="5472" y="887"/>
                  </a:lnTo>
                  <a:lnTo>
                    <a:pt x="8023" y="1923"/>
                  </a:lnTo>
                  <a:lnTo>
                    <a:pt x="7653" y="3512"/>
                  </a:lnTo>
                  <a:lnTo>
                    <a:pt x="2773" y="2070"/>
                  </a:lnTo>
                  <a:cubicBezTo>
                    <a:pt x="2752" y="2060"/>
                    <a:pt x="2730" y="2055"/>
                    <a:pt x="2707" y="2055"/>
                  </a:cubicBezTo>
                  <a:cubicBezTo>
                    <a:pt x="2653" y="2055"/>
                    <a:pt x="2593" y="2081"/>
                    <a:pt x="2514" y="2107"/>
                  </a:cubicBezTo>
                  <a:cubicBezTo>
                    <a:pt x="2514" y="2107"/>
                    <a:pt x="2219" y="2329"/>
                    <a:pt x="1849" y="2551"/>
                  </a:cubicBezTo>
                  <a:cubicBezTo>
                    <a:pt x="1479" y="2810"/>
                    <a:pt x="1036" y="3106"/>
                    <a:pt x="777" y="3253"/>
                  </a:cubicBezTo>
                  <a:cubicBezTo>
                    <a:pt x="743" y="3271"/>
                    <a:pt x="716" y="3280"/>
                    <a:pt x="698" y="3285"/>
                  </a:cubicBezTo>
                  <a:lnTo>
                    <a:pt x="698" y="3285"/>
                  </a:lnTo>
                  <a:cubicBezTo>
                    <a:pt x="688" y="3272"/>
                    <a:pt x="666" y="3237"/>
                    <a:pt x="666" y="3180"/>
                  </a:cubicBezTo>
                  <a:cubicBezTo>
                    <a:pt x="635" y="3149"/>
                    <a:pt x="630" y="3092"/>
                    <a:pt x="629" y="3031"/>
                  </a:cubicBezTo>
                  <a:lnTo>
                    <a:pt x="629" y="3031"/>
                  </a:lnTo>
                  <a:cubicBezTo>
                    <a:pt x="632" y="3026"/>
                    <a:pt x="669" y="2953"/>
                    <a:pt x="740" y="2847"/>
                  </a:cubicBezTo>
                  <a:cubicBezTo>
                    <a:pt x="962" y="2514"/>
                    <a:pt x="1442" y="1923"/>
                    <a:pt x="1960" y="1442"/>
                  </a:cubicBezTo>
                  <a:cubicBezTo>
                    <a:pt x="2182" y="1183"/>
                    <a:pt x="2477" y="961"/>
                    <a:pt x="2699" y="813"/>
                  </a:cubicBezTo>
                  <a:cubicBezTo>
                    <a:pt x="2921" y="666"/>
                    <a:pt x="3143" y="592"/>
                    <a:pt x="3217" y="592"/>
                  </a:cubicBezTo>
                  <a:close/>
                  <a:moveTo>
                    <a:pt x="3217" y="0"/>
                  </a:moveTo>
                  <a:cubicBezTo>
                    <a:pt x="2847" y="0"/>
                    <a:pt x="2551" y="185"/>
                    <a:pt x="2182" y="407"/>
                  </a:cubicBezTo>
                  <a:cubicBezTo>
                    <a:pt x="1701" y="776"/>
                    <a:pt x="1183" y="1331"/>
                    <a:pt x="740" y="1812"/>
                  </a:cubicBezTo>
                  <a:cubicBezTo>
                    <a:pt x="555" y="2033"/>
                    <a:pt x="370" y="2255"/>
                    <a:pt x="259" y="2440"/>
                  </a:cubicBezTo>
                  <a:cubicBezTo>
                    <a:pt x="185" y="2551"/>
                    <a:pt x="148" y="2625"/>
                    <a:pt x="111" y="2699"/>
                  </a:cubicBezTo>
                  <a:lnTo>
                    <a:pt x="37" y="2810"/>
                  </a:lnTo>
                  <a:cubicBezTo>
                    <a:pt x="37" y="2884"/>
                    <a:pt x="0" y="2921"/>
                    <a:pt x="0" y="2995"/>
                  </a:cubicBezTo>
                  <a:cubicBezTo>
                    <a:pt x="0" y="3143"/>
                    <a:pt x="37" y="3327"/>
                    <a:pt x="111" y="3512"/>
                  </a:cubicBezTo>
                  <a:cubicBezTo>
                    <a:pt x="148" y="3586"/>
                    <a:pt x="185" y="3697"/>
                    <a:pt x="296" y="3771"/>
                  </a:cubicBezTo>
                  <a:cubicBezTo>
                    <a:pt x="370" y="3845"/>
                    <a:pt x="518" y="3919"/>
                    <a:pt x="666" y="3919"/>
                  </a:cubicBezTo>
                  <a:cubicBezTo>
                    <a:pt x="814" y="3919"/>
                    <a:pt x="962" y="3845"/>
                    <a:pt x="1110" y="3771"/>
                  </a:cubicBezTo>
                  <a:cubicBezTo>
                    <a:pt x="1529" y="3501"/>
                    <a:pt x="2436" y="2915"/>
                    <a:pt x="2763" y="2703"/>
                  </a:cubicBezTo>
                  <a:lnTo>
                    <a:pt x="2763" y="2703"/>
                  </a:lnTo>
                  <a:lnTo>
                    <a:pt x="7801" y="4215"/>
                  </a:lnTo>
                  <a:cubicBezTo>
                    <a:pt x="7823" y="4226"/>
                    <a:pt x="7845" y="4230"/>
                    <a:pt x="7866" y="4230"/>
                  </a:cubicBezTo>
                  <a:cubicBezTo>
                    <a:pt x="7918" y="4230"/>
                    <a:pt x="7971" y="4204"/>
                    <a:pt x="8023" y="4178"/>
                  </a:cubicBezTo>
                  <a:cubicBezTo>
                    <a:pt x="8097" y="4141"/>
                    <a:pt x="8171" y="4067"/>
                    <a:pt x="8171" y="3993"/>
                  </a:cubicBezTo>
                  <a:lnTo>
                    <a:pt x="8688" y="1812"/>
                  </a:lnTo>
                  <a:cubicBezTo>
                    <a:pt x="8725" y="1664"/>
                    <a:pt x="8652" y="1516"/>
                    <a:pt x="8504" y="1442"/>
                  </a:cubicBezTo>
                  <a:lnTo>
                    <a:pt x="5731" y="333"/>
                  </a:lnTo>
                  <a:lnTo>
                    <a:pt x="5657" y="296"/>
                  </a:lnTo>
                  <a:cubicBezTo>
                    <a:pt x="5657" y="296"/>
                    <a:pt x="4215" y="0"/>
                    <a:pt x="32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51"/>
            <p:cNvSpPr/>
            <p:nvPr/>
          </p:nvSpPr>
          <p:spPr>
            <a:xfrm>
              <a:off x="5410350" y="3530350"/>
              <a:ext cx="171000" cy="49025"/>
            </a:xfrm>
            <a:custGeom>
              <a:avLst/>
              <a:gdLst/>
              <a:ahLst/>
              <a:cxnLst/>
              <a:rect l="l" t="t" r="r" b="b"/>
              <a:pathLst>
                <a:path w="6840" h="1961" extrusionOk="0">
                  <a:moveTo>
                    <a:pt x="5213" y="1"/>
                  </a:moveTo>
                  <a:cubicBezTo>
                    <a:pt x="5213" y="1"/>
                    <a:pt x="1775" y="223"/>
                    <a:pt x="1035" y="333"/>
                  </a:cubicBezTo>
                  <a:cubicBezTo>
                    <a:pt x="333" y="407"/>
                    <a:pt x="0" y="1258"/>
                    <a:pt x="961" y="1258"/>
                  </a:cubicBezTo>
                  <a:cubicBezTo>
                    <a:pt x="1886" y="1258"/>
                    <a:pt x="3106" y="1147"/>
                    <a:pt x="3106" y="1147"/>
                  </a:cubicBezTo>
                  <a:cubicBezTo>
                    <a:pt x="3106" y="1147"/>
                    <a:pt x="3845" y="1775"/>
                    <a:pt x="5213" y="1886"/>
                  </a:cubicBezTo>
                  <a:cubicBezTo>
                    <a:pt x="6544" y="1960"/>
                    <a:pt x="6840" y="1960"/>
                    <a:pt x="6840" y="1960"/>
                  </a:cubicBezTo>
                  <a:lnTo>
                    <a:pt x="521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51"/>
            <p:cNvSpPr/>
            <p:nvPr/>
          </p:nvSpPr>
          <p:spPr>
            <a:xfrm>
              <a:off x="5412200" y="3522950"/>
              <a:ext cx="177475" cy="64725"/>
            </a:xfrm>
            <a:custGeom>
              <a:avLst/>
              <a:gdLst/>
              <a:ahLst/>
              <a:cxnLst/>
              <a:rect l="l" t="t" r="r" b="b"/>
              <a:pathLst>
                <a:path w="7099" h="2589" extrusionOk="0">
                  <a:moveTo>
                    <a:pt x="5102" y="1"/>
                  </a:moveTo>
                  <a:cubicBezTo>
                    <a:pt x="5102" y="1"/>
                    <a:pt x="4252" y="38"/>
                    <a:pt x="3290" y="112"/>
                  </a:cubicBezTo>
                  <a:cubicBezTo>
                    <a:pt x="2366" y="186"/>
                    <a:pt x="1331" y="260"/>
                    <a:pt x="924" y="297"/>
                  </a:cubicBezTo>
                  <a:cubicBezTo>
                    <a:pt x="665" y="334"/>
                    <a:pt x="444" y="445"/>
                    <a:pt x="296" y="592"/>
                  </a:cubicBezTo>
                  <a:cubicBezTo>
                    <a:pt x="111" y="777"/>
                    <a:pt x="0" y="962"/>
                    <a:pt x="0" y="1184"/>
                  </a:cubicBezTo>
                  <a:cubicBezTo>
                    <a:pt x="0" y="1369"/>
                    <a:pt x="74" y="1591"/>
                    <a:pt x="259" y="1702"/>
                  </a:cubicBezTo>
                  <a:cubicBezTo>
                    <a:pt x="444" y="1812"/>
                    <a:pt x="629" y="1849"/>
                    <a:pt x="887" y="1849"/>
                  </a:cubicBezTo>
                  <a:cubicBezTo>
                    <a:pt x="1642" y="1849"/>
                    <a:pt x="2618" y="1776"/>
                    <a:pt x="2951" y="1748"/>
                  </a:cubicBezTo>
                  <a:lnTo>
                    <a:pt x="2951" y="1748"/>
                  </a:lnTo>
                  <a:cubicBezTo>
                    <a:pt x="3210" y="1939"/>
                    <a:pt x="3940" y="2389"/>
                    <a:pt x="5102" y="2478"/>
                  </a:cubicBezTo>
                  <a:cubicBezTo>
                    <a:pt x="6433" y="2589"/>
                    <a:pt x="6766" y="2589"/>
                    <a:pt x="6766" y="2589"/>
                  </a:cubicBezTo>
                  <a:cubicBezTo>
                    <a:pt x="6950" y="2589"/>
                    <a:pt x="7098" y="2441"/>
                    <a:pt x="7098" y="2256"/>
                  </a:cubicBezTo>
                  <a:cubicBezTo>
                    <a:pt x="7098" y="2108"/>
                    <a:pt x="6950" y="1960"/>
                    <a:pt x="6766" y="1960"/>
                  </a:cubicBezTo>
                  <a:cubicBezTo>
                    <a:pt x="6692" y="1960"/>
                    <a:pt x="6322" y="1960"/>
                    <a:pt x="5139" y="1849"/>
                  </a:cubicBezTo>
                  <a:cubicBezTo>
                    <a:pt x="4510" y="1812"/>
                    <a:pt x="4030" y="1628"/>
                    <a:pt x="3697" y="1480"/>
                  </a:cubicBezTo>
                  <a:cubicBezTo>
                    <a:pt x="3549" y="1406"/>
                    <a:pt x="3438" y="1332"/>
                    <a:pt x="3364" y="1295"/>
                  </a:cubicBezTo>
                  <a:lnTo>
                    <a:pt x="3253" y="1221"/>
                  </a:lnTo>
                  <a:cubicBezTo>
                    <a:pt x="3199" y="1167"/>
                    <a:pt x="3145" y="1133"/>
                    <a:pt x="3091" y="1133"/>
                  </a:cubicBezTo>
                  <a:cubicBezTo>
                    <a:pt x="3071" y="1133"/>
                    <a:pt x="3051" y="1137"/>
                    <a:pt x="3032" y="1147"/>
                  </a:cubicBezTo>
                  <a:cubicBezTo>
                    <a:pt x="3032" y="1147"/>
                    <a:pt x="2699" y="1147"/>
                    <a:pt x="2292" y="1184"/>
                  </a:cubicBezTo>
                  <a:cubicBezTo>
                    <a:pt x="1886" y="1221"/>
                    <a:pt x="1331" y="1221"/>
                    <a:pt x="887" y="1221"/>
                  </a:cubicBezTo>
                  <a:cubicBezTo>
                    <a:pt x="702" y="1221"/>
                    <a:pt x="629" y="1184"/>
                    <a:pt x="592" y="1184"/>
                  </a:cubicBezTo>
                  <a:lnTo>
                    <a:pt x="629" y="1147"/>
                  </a:lnTo>
                  <a:cubicBezTo>
                    <a:pt x="665" y="1073"/>
                    <a:pt x="813" y="962"/>
                    <a:pt x="1035" y="925"/>
                  </a:cubicBezTo>
                  <a:cubicBezTo>
                    <a:pt x="1368" y="851"/>
                    <a:pt x="2403" y="777"/>
                    <a:pt x="3327" y="740"/>
                  </a:cubicBezTo>
                  <a:cubicBezTo>
                    <a:pt x="4289" y="666"/>
                    <a:pt x="5139" y="592"/>
                    <a:pt x="5139" y="592"/>
                  </a:cubicBezTo>
                  <a:cubicBezTo>
                    <a:pt x="5324" y="592"/>
                    <a:pt x="5435" y="445"/>
                    <a:pt x="5435" y="297"/>
                  </a:cubicBezTo>
                  <a:cubicBezTo>
                    <a:pt x="5435" y="112"/>
                    <a:pt x="5287" y="1"/>
                    <a:pt x="51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51"/>
            <p:cNvSpPr/>
            <p:nvPr/>
          </p:nvSpPr>
          <p:spPr>
            <a:xfrm>
              <a:off x="5597050" y="3530350"/>
              <a:ext cx="448275" cy="196900"/>
            </a:xfrm>
            <a:custGeom>
              <a:avLst/>
              <a:gdLst/>
              <a:ahLst/>
              <a:cxnLst/>
              <a:rect l="l" t="t" r="r" b="b"/>
              <a:pathLst>
                <a:path w="17931" h="7876" extrusionOk="0">
                  <a:moveTo>
                    <a:pt x="518" y="1"/>
                  </a:moveTo>
                  <a:lnTo>
                    <a:pt x="0" y="2182"/>
                  </a:lnTo>
                  <a:lnTo>
                    <a:pt x="17487" y="7875"/>
                  </a:lnTo>
                  <a:lnTo>
                    <a:pt x="17931" y="2810"/>
                  </a:lnTo>
                  <a:lnTo>
                    <a:pt x="5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51"/>
            <p:cNvSpPr/>
            <p:nvPr/>
          </p:nvSpPr>
          <p:spPr>
            <a:xfrm>
              <a:off x="5588725" y="3522775"/>
              <a:ext cx="464000" cy="212250"/>
            </a:xfrm>
            <a:custGeom>
              <a:avLst/>
              <a:gdLst/>
              <a:ahLst/>
              <a:cxnLst/>
              <a:rect l="l" t="t" r="r" b="b"/>
              <a:pathLst>
                <a:path w="18560" h="8490" extrusionOk="0">
                  <a:moveTo>
                    <a:pt x="1084" y="643"/>
                  </a:moveTo>
                  <a:lnTo>
                    <a:pt x="17931" y="3372"/>
                  </a:lnTo>
                  <a:lnTo>
                    <a:pt x="17561" y="7772"/>
                  </a:lnTo>
                  <a:lnTo>
                    <a:pt x="703" y="2263"/>
                  </a:lnTo>
                  <a:lnTo>
                    <a:pt x="1084" y="643"/>
                  </a:lnTo>
                  <a:close/>
                  <a:moveTo>
                    <a:pt x="830" y="1"/>
                  </a:moveTo>
                  <a:cubicBezTo>
                    <a:pt x="703" y="1"/>
                    <a:pt x="587" y="101"/>
                    <a:pt x="555" y="230"/>
                  </a:cubicBezTo>
                  <a:lnTo>
                    <a:pt x="37" y="2411"/>
                  </a:lnTo>
                  <a:cubicBezTo>
                    <a:pt x="0" y="2559"/>
                    <a:pt x="74" y="2744"/>
                    <a:pt x="259" y="2781"/>
                  </a:cubicBezTo>
                  <a:lnTo>
                    <a:pt x="17746" y="8474"/>
                  </a:lnTo>
                  <a:cubicBezTo>
                    <a:pt x="17768" y="8485"/>
                    <a:pt x="17793" y="8490"/>
                    <a:pt x="17819" y="8490"/>
                  </a:cubicBezTo>
                  <a:cubicBezTo>
                    <a:pt x="17882" y="8490"/>
                    <a:pt x="17953" y="8463"/>
                    <a:pt x="18005" y="8437"/>
                  </a:cubicBezTo>
                  <a:cubicBezTo>
                    <a:pt x="18079" y="8400"/>
                    <a:pt x="18153" y="8289"/>
                    <a:pt x="18153" y="8215"/>
                  </a:cubicBezTo>
                  <a:lnTo>
                    <a:pt x="18560" y="3113"/>
                  </a:lnTo>
                  <a:cubicBezTo>
                    <a:pt x="18560" y="2966"/>
                    <a:pt x="18449" y="2818"/>
                    <a:pt x="18301" y="2818"/>
                  </a:cubicBezTo>
                  <a:lnTo>
                    <a:pt x="888" y="8"/>
                  </a:lnTo>
                  <a:cubicBezTo>
                    <a:pt x="868" y="3"/>
                    <a:pt x="849" y="1"/>
                    <a:pt x="8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51"/>
            <p:cNvSpPr/>
            <p:nvPr/>
          </p:nvSpPr>
          <p:spPr>
            <a:xfrm>
              <a:off x="5831800" y="3033350"/>
              <a:ext cx="475100" cy="853075"/>
            </a:xfrm>
            <a:custGeom>
              <a:avLst/>
              <a:gdLst/>
              <a:ahLst/>
              <a:cxnLst/>
              <a:rect l="l" t="t" r="r" b="b"/>
              <a:pathLst>
                <a:path w="19004" h="34123" extrusionOk="0">
                  <a:moveTo>
                    <a:pt x="9555" y="1"/>
                  </a:moveTo>
                  <a:cubicBezTo>
                    <a:pt x="8899" y="1"/>
                    <a:pt x="8262" y="269"/>
                    <a:pt x="7654" y="841"/>
                  </a:cubicBezTo>
                  <a:cubicBezTo>
                    <a:pt x="7654" y="841"/>
                    <a:pt x="2330" y="6571"/>
                    <a:pt x="1147" y="8605"/>
                  </a:cubicBezTo>
                  <a:cubicBezTo>
                    <a:pt x="1" y="10601"/>
                    <a:pt x="3476" y="19955"/>
                    <a:pt x="3772" y="22690"/>
                  </a:cubicBezTo>
                  <a:cubicBezTo>
                    <a:pt x="4030" y="25426"/>
                    <a:pt x="4918" y="27164"/>
                    <a:pt x="3624" y="28606"/>
                  </a:cubicBezTo>
                  <a:cubicBezTo>
                    <a:pt x="2330" y="30048"/>
                    <a:pt x="3476" y="30898"/>
                    <a:pt x="4178" y="31489"/>
                  </a:cubicBezTo>
                  <a:cubicBezTo>
                    <a:pt x="4861" y="32002"/>
                    <a:pt x="10182" y="34123"/>
                    <a:pt x="13583" y="34123"/>
                  </a:cubicBezTo>
                  <a:cubicBezTo>
                    <a:pt x="13864" y="34123"/>
                    <a:pt x="14131" y="34108"/>
                    <a:pt x="14382" y="34077"/>
                  </a:cubicBezTo>
                  <a:cubicBezTo>
                    <a:pt x="17710" y="33634"/>
                    <a:pt x="18412" y="31342"/>
                    <a:pt x="18708" y="27718"/>
                  </a:cubicBezTo>
                  <a:cubicBezTo>
                    <a:pt x="19004" y="24132"/>
                    <a:pt x="18708" y="11488"/>
                    <a:pt x="15824" y="6312"/>
                  </a:cubicBezTo>
                  <a:cubicBezTo>
                    <a:pt x="13687" y="2428"/>
                    <a:pt x="11530" y="1"/>
                    <a:pt x="95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51"/>
            <p:cNvSpPr/>
            <p:nvPr/>
          </p:nvSpPr>
          <p:spPr>
            <a:xfrm>
              <a:off x="5847525" y="3025700"/>
              <a:ext cx="462150" cy="867925"/>
            </a:xfrm>
            <a:custGeom>
              <a:avLst/>
              <a:gdLst/>
              <a:ahLst/>
              <a:cxnLst/>
              <a:rect l="l" t="t" r="r" b="b"/>
              <a:pathLst>
                <a:path w="18486" h="34717" extrusionOk="0">
                  <a:moveTo>
                    <a:pt x="8910" y="592"/>
                  </a:moveTo>
                  <a:cubicBezTo>
                    <a:pt x="9760" y="592"/>
                    <a:pt x="10759" y="1147"/>
                    <a:pt x="11757" y="2219"/>
                  </a:cubicBezTo>
                  <a:cubicBezTo>
                    <a:pt x="12792" y="3254"/>
                    <a:pt x="13864" y="4844"/>
                    <a:pt x="14936" y="6766"/>
                  </a:cubicBezTo>
                  <a:cubicBezTo>
                    <a:pt x="16082" y="8800"/>
                    <a:pt x="16822" y="12090"/>
                    <a:pt x="17265" y="15528"/>
                  </a:cubicBezTo>
                  <a:cubicBezTo>
                    <a:pt x="17709" y="19004"/>
                    <a:pt x="17857" y="22553"/>
                    <a:pt x="17857" y="25141"/>
                  </a:cubicBezTo>
                  <a:cubicBezTo>
                    <a:pt x="17857" y="26361"/>
                    <a:pt x="17820" y="27359"/>
                    <a:pt x="17783" y="28024"/>
                  </a:cubicBezTo>
                  <a:cubicBezTo>
                    <a:pt x="17635" y="29799"/>
                    <a:pt x="17376" y="31241"/>
                    <a:pt x="16785" y="32239"/>
                  </a:cubicBezTo>
                  <a:cubicBezTo>
                    <a:pt x="16193" y="33237"/>
                    <a:pt x="15306" y="33866"/>
                    <a:pt x="13716" y="34051"/>
                  </a:cubicBezTo>
                  <a:cubicBezTo>
                    <a:pt x="13494" y="34088"/>
                    <a:pt x="13199" y="34125"/>
                    <a:pt x="12903" y="34125"/>
                  </a:cubicBezTo>
                  <a:cubicBezTo>
                    <a:pt x="11276" y="34125"/>
                    <a:pt x="9095" y="33607"/>
                    <a:pt x="7283" y="33016"/>
                  </a:cubicBezTo>
                  <a:cubicBezTo>
                    <a:pt x="6396" y="32720"/>
                    <a:pt x="5583" y="32387"/>
                    <a:pt x="4954" y="32128"/>
                  </a:cubicBezTo>
                  <a:cubicBezTo>
                    <a:pt x="4621" y="31980"/>
                    <a:pt x="4363" y="31869"/>
                    <a:pt x="4141" y="31759"/>
                  </a:cubicBezTo>
                  <a:cubicBezTo>
                    <a:pt x="3956" y="31685"/>
                    <a:pt x="3808" y="31574"/>
                    <a:pt x="3734" y="31537"/>
                  </a:cubicBezTo>
                  <a:cubicBezTo>
                    <a:pt x="3512" y="31352"/>
                    <a:pt x="3217" y="31130"/>
                    <a:pt x="3032" y="30908"/>
                  </a:cubicBezTo>
                  <a:cubicBezTo>
                    <a:pt x="2810" y="30649"/>
                    <a:pt x="2699" y="30428"/>
                    <a:pt x="2699" y="30132"/>
                  </a:cubicBezTo>
                  <a:cubicBezTo>
                    <a:pt x="2699" y="29873"/>
                    <a:pt x="2810" y="29540"/>
                    <a:pt x="3217" y="29097"/>
                  </a:cubicBezTo>
                  <a:cubicBezTo>
                    <a:pt x="3771" y="28468"/>
                    <a:pt x="3993" y="27729"/>
                    <a:pt x="3993" y="26989"/>
                  </a:cubicBezTo>
                  <a:cubicBezTo>
                    <a:pt x="3993" y="25843"/>
                    <a:pt x="3586" y="24586"/>
                    <a:pt x="3438" y="22959"/>
                  </a:cubicBezTo>
                  <a:cubicBezTo>
                    <a:pt x="3291" y="21739"/>
                    <a:pt x="2588" y="19373"/>
                    <a:pt x="1923" y="16859"/>
                  </a:cubicBezTo>
                  <a:cubicBezTo>
                    <a:pt x="1257" y="14345"/>
                    <a:pt x="592" y="11720"/>
                    <a:pt x="592" y="10168"/>
                  </a:cubicBezTo>
                  <a:cubicBezTo>
                    <a:pt x="592" y="9650"/>
                    <a:pt x="703" y="9280"/>
                    <a:pt x="814" y="9058"/>
                  </a:cubicBezTo>
                  <a:cubicBezTo>
                    <a:pt x="1072" y="8578"/>
                    <a:pt x="1627" y="7838"/>
                    <a:pt x="2255" y="7025"/>
                  </a:cubicBezTo>
                  <a:cubicBezTo>
                    <a:pt x="3254" y="5805"/>
                    <a:pt x="4511" y="4400"/>
                    <a:pt x="5509" y="3291"/>
                  </a:cubicBezTo>
                  <a:cubicBezTo>
                    <a:pt x="5989" y="2700"/>
                    <a:pt x="6433" y="2219"/>
                    <a:pt x="6729" y="1886"/>
                  </a:cubicBezTo>
                  <a:cubicBezTo>
                    <a:pt x="7062" y="1553"/>
                    <a:pt x="7246" y="1369"/>
                    <a:pt x="7246" y="1369"/>
                  </a:cubicBezTo>
                  <a:lnTo>
                    <a:pt x="7229" y="1351"/>
                  </a:lnTo>
                  <a:lnTo>
                    <a:pt x="7229" y="1351"/>
                  </a:lnTo>
                  <a:cubicBezTo>
                    <a:pt x="7813" y="809"/>
                    <a:pt x="8361" y="592"/>
                    <a:pt x="8910" y="592"/>
                  </a:cubicBezTo>
                  <a:close/>
                  <a:moveTo>
                    <a:pt x="8910" y="1"/>
                  </a:moveTo>
                  <a:cubicBezTo>
                    <a:pt x="8171" y="1"/>
                    <a:pt x="7431" y="296"/>
                    <a:pt x="6803" y="925"/>
                  </a:cubicBezTo>
                  <a:lnTo>
                    <a:pt x="6766" y="925"/>
                  </a:lnTo>
                  <a:cubicBezTo>
                    <a:pt x="6766" y="925"/>
                    <a:pt x="5435" y="2367"/>
                    <a:pt x="3956" y="4067"/>
                  </a:cubicBezTo>
                  <a:cubicBezTo>
                    <a:pt x="3217" y="4918"/>
                    <a:pt x="2440" y="5842"/>
                    <a:pt x="1775" y="6655"/>
                  </a:cubicBezTo>
                  <a:cubicBezTo>
                    <a:pt x="1109" y="7469"/>
                    <a:pt x="592" y="8208"/>
                    <a:pt x="259" y="8763"/>
                  </a:cubicBezTo>
                  <a:cubicBezTo>
                    <a:pt x="74" y="9132"/>
                    <a:pt x="0" y="9613"/>
                    <a:pt x="0" y="10168"/>
                  </a:cubicBezTo>
                  <a:cubicBezTo>
                    <a:pt x="0" y="11868"/>
                    <a:pt x="666" y="14493"/>
                    <a:pt x="1331" y="17007"/>
                  </a:cubicBezTo>
                  <a:cubicBezTo>
                    <a:pt x="1997" y="19521"/>
                    <a:pt x="2699" y="21924"/>
                    <a:pt x="2810" y="23033"/>
                  </a:cubicBezTo>
                  <a:cubicBezTo>
                    <a:pt x="2995" y="24697"/>
                    <a:pt x="3364" y="25991"/>
                    <a:pt x="3364" y="26989"/>
                  </a:cubicBezTo>
                  <a:cubicBezTo>
                    <a:pt x="3364" y="27655"/>
                    <a:pt x="3217" y="28172"/>
                    <a:pt x="2736" y="28690"/>
                  </a:cubicBezTo>
                  <a:cubicBezTo>
                    <a:pt x="2292" y="29208"/>
                    <a:pt x="2071" y="29688"/>
                    <a:pt x="2071" y="30132"/>
                  </a:cubicBezTo>
                  <a:cubicBezTo>
                    <a:pt x="2071" y="30612"/>
                    <a:pt x="2292" y="30982"/>
                    <a:pt x="2551" y="31278"/>
                  </a:cubicBezTo>
                  <a:cubicBezTo>
                    <a:pt x="2810" y="31574"/>
                    <a:pt x="3143" y="31832"/>
                    <a:pt x="3364" y="32017"/>
                  </a:cubicBezTo>
                  <a:cubicBezTo>
                    <a:pt x="3475" y="32128"/>
                    <a:pt x="3660" y="32202"/>
                    <a:pt x="3882" y="32313"/>
                  </a:cubicBezTo>
                  <a:cubicBezTo>
                    <a:pt x="4658" y="32720"/>
                    <a:pt x="6137" y="33311"/>
                    <a:pt x="7801" y="33829"/>
                  </a:cubicBezTo>
                  <a:cubicBezTo>
                    <a:pt x="9502" y="34309"/>
                    <a:pt x="11387" y="34716"/>
                    <a:pt x="12903" y="34716"/>
                  </a:cubicBezTo>
                  <a:cubicBezTo>
                    <a:pt x="13236" y="34716"/>
                    <a:pt x="13531" y="34716"/>
                    <a:pt x="13827" y="34679"/>
                  </a:cubicBezTo>
                  <a:cubicBezTo>
                    <a:pt x="15528" y="34457"/>
                    <a:pt x="16674" y="33718"/>
                    <a:pt x="17339" y="32535"/>
                  </a:cubicBezTo>
                  <a:cubicBezTo>
                    <a:pt x="18005" y="31389"/>
                    <a:pt x="18227" y="29873"/>
                    <a:pt x="18375" y="28061"/>
                  </a:cubicBezTo>
                  <a:cubicBezTo>
                    <a:pt x="18448" y="27359"/>
                    <a:pt x="18485" y="26361"/>
                    <a:pt x="18485" y="25141"/>
                  </a:cubicBezTo>
                  <a:cubicBezTo>
                    <a:pt x="18485" y="22553"/>
                    <a:pt x="18338" y="18930"/>
                    <a:pt x="17857" y="15454"/>
                  </a:cubicBezTo>
                  <a:cubicBezTo>
                    <a:pt x="17413" y="11979"/>
                    <a:pt x="16674" y="8615"/>
                    <a:pt x="15491" y="6471"/>
                  </a:cubicBezTo>
                  <a:cubicBezTo>
                    <a:pt x="14382" y="4511"/>
                    <a:pt x="13310" y="2921"/>
                    <a:pt x="12200" y="1775"/>
                  </a:cubicBezTo>
                  <a:cubicBezTo>
                    <a:pt x="11128" y="666"/>
                    <a:pt x="10019" y="1"/>
                    <a:pt x="89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51"/>
            <p:cNvSpPr/>
            <p:nvPr/>
          </p:nvSpPr>
          <p:spPr>
            <a:xfrm>
              <a:off x="5828100" y="2996750"/>
              <a:ext cx="275450" cy="262825"/>
            </a:xfrm>
            <a:custGeom>
              <a:avLst/>
              <a:gdLst/>
              <a:ahLst/>
              <a:cxnLst/>
              <a:rect l="l" t="t" r="r" b="b"/>
              <a:pathLst>
                <a:path w="11018" h="10513" extrusionOk="0">
                  <a:moveTo>
                    <a:pt x="7766" y="0"/>
                  </a:moveTo>
                  <a:cubicBezTo>
                    <a:pt x="7188" y="0"/>
                    <a:pt x="6562" y="157"/>
                    <a:pt x="5916" y="567"/>
                  </a:cubicBezTo>
                  <a:lnTo>
                    <a:pt x="1" y="8331"/>
                  </a:lnTo>
                  <a:lnTo>
                    <a:pt x="740" y="10512"/>
                  </a:lnTo>
                  <a:cubicBezTo>
                    <a:pt x="740" y="10512"/>
                    <a:pt x="4215" y="6815"/>
                    <a:pt x="5657" y="5928"/>
                  </a:cubicBezTo>
                  <a:cubicBezTo>
                    <a:pt x="7099" y="5078"/>
                    <a:pt x="11018" y="1639"/>
                    <a:pt x="11018" y="1639"/>
                  </a:cubicBezTo>
                  <a:cubicBezTo>
                    <a:pt x="11018" y="1639"/>
                    <a:pt x="9638" y="0"/>
                    <a:pt x="77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51"/>
            <p:cNvSpPr/>
            <p:nvPr/>
          </p:nvSpPr>
          <p:spPr>
            <a:xfrm>
              <a:off x="5820725" y="2989650"/>
              <a:ext cx="291150" cy="277325"/>
            </a:xfrm>
            <a:custGeom>
              <a:avLst/>
              <a:gdLst/>
              <a:ahLst/>
              <a:cxnLst/>
              <a:rect l="l" t="t" r="r" b="b"/>
              <a:pathLst>
                <a:path w="11646" h="11093" extrusionOk="0">
                  <a:moveTo>
                    <a:pt x="8060" y="592"/>
                  </a:moveTo>
                  <a:cubicBezTo>
                    <a:pt x="8910" y="592"/>
                    <a:pt x="9649" y="962"/>
                    <a:pt x="10204" y="1369"/>
                  </a:cubicBezTo>
                  <a:cubicBezTo>
                    <a:pt x="10463" y="1554"/>
                    <a:pt x="10685" y="1738"/>
                    <a:pt x="10832" y="1886"/>
                  </a:cubicBezTo>
                  <a:cubicBezTo>
                    <a:pt x="10838" y="1892"/>
                    <a:pt x="10843" y="1897"/>
                    <a:pt x="10848" y="1902"/>
                  </a:cubicBezTo>
                  <a:lnTo>
                    <a:pt x="10848" y="1902"/>
                  </a:lnTo>
                  <a:cubicBezTo>
                    <a:pt x="10749" y="1985"/>
                    <a:pt x="10619" y="2091"/>
                    <a:pt x="10463" y="2219"/>
                  </a:cubicBezTo>
                  <a:cubicBezTo>
                    <a:pt x="9871" y="2737"/>
                    <a:pt x="8984" y="3513"/>
                    <a:pt x="8097" y="4252"/>
                  </a:cubicBezTo>
                  <a:cubicBezTo>
                    <a:pt x="7209" y="4992"/>
                    <a:pt x="6322" y="5657"/>
                    <a:pt x="5804" y="5953"/>
                  </a:cubicBezTo>
                  <a:cubicBezTo>
                    <a:pt x="5398" y="6212"/>
                    <a:pt x="4917" y="6619"/>
                    <a:pt x="4400" y="7062"/>
                  </a:cubicBezTo>
                  <a:cubicBezTo>
                    <a:pt x="3195" y="8129"/>
                    <a:pt x="1809" y="9541"/>
                    <a:pt x="1170" y="10202"/>
                  </a:cubicBezTo>
                  <a:lnTo>
                    <a:pt x="1170" y="10202"/>
                  </a:lnTo>
                  <a:lnTo>
                    <a:pt x="665" y="8689"/>
                  </a:lnTo>
                  <a:lnTo>
                    <a:pt x="6456" y="1054"/>
                  </a:lnTo>
                  <a:lnTo>
                    <a:pt x="6456" y="1054"/>
                  </a:lnTo>
                  <a:cubicBezTo>
                    <a:pt x="7045" y="725"/>
                    <a:pt x="7569" y="592"/>
                    <a:pt x="8060" y="592"/>
                  </a:cubicBezTo>
                  <a:close/>
                  <a:moveTo>
                    <a:pt x="8060" y="1"/>
                  </a:moveTo>
                  <a:cubicBezTo>
                    <a:pt x="7431" y="1"/>
                    <a:pt x="6729" y="149"/>
                    <a:pt x="6063" y="592"/>
                  </a:cubicBezTo>
                  <a:lnTo>
                    <a:pt x="5952" y="666"/>
                  </a:lnTo>
                  <a:lnTo>
                    <a:pt x="74" y="8430"/>
                  </a:lnTo>
                  <a:cubicBezTo>
                    <a:pt x="0" y="8504"/>
                    <a:pt x="0" y="8615"/>
                    <a:pt x="37" y="8726"/>
                  </a:cubicBezTo>
                  <a:lnTo>
                    <a:pt x="739" y="10870"/>
                  </a:lnTo>
                  <a:cubicBezTo>
                    <a:pt x="776" y="10981"/>
                    <a:pt x="850" y="11055"/>
                    <a:pt x="961" y="11092"/>
                  </a:cubicBezTo>
                  <a:cubicBezTo>
                    <a:pt x="1072" y="11092"/>
                    <a:pt x="1183" y="11055"/>
                    <a:pt x="1257" y="10981"/>
                  </a:cubicBezTo>
                  <a:cubicBezTo>
                    <a:pt x="1257" y="10981"/>
                    <a:pt x="1479" y="10759"/>
                    <a:pt x="1812" y="10390"/>
                  </a:cubicBezTo>
                  <a:cubicBezTo>
                    <a:pt x="2329" y="9872"/>
                    <a:pt x="3179" y="9059"/>
                    <a:pt x="3993" y="8282"/>
                  </a:cubicBezTo>
                  <a:cubicBezTo>
                    <a:pt x="4806" y="7506"/>
                    <a:pt x="5620" y="6803"/>
                    <a:pt x="6137" y="6508"/>
                  </a:cubicBezTo>
                  <a:cubicBezTo>
                    <a:pt x="6877" y="6027"/>
                    <a:pt x="8207" y="4955"/>
                    <a:pt x="9354" y="3994"/>
                  </a:cubicBezTo>
                  <a:cubicBezTo>
                    <a:pt x="10537" y="2995"/>
                    <a:pt x="11498" y="2145"/>
                    <a:pt x="11498" y="2145"/>
                  </a:cubicBezTo>
                  <a:cubicBezTo>
                    <a:pt x="11646" y="2034"/>
                    <a:pt x="11646" y="1849"/>
                    <a:pt x="11535" y="1701"/>
                  </a:cubicBezTo>
                  <a:cubicBezTo>
                    <a:pt x="11535" y="1701"/>
                    <a:pt x="11165" y="1295"/>
                    <a:pt x="10574" y="851"/>
                  </a:cubicBezTo>
                  <a:cubicBezTo>
                    <a:pt x="9945" y="444"/>
                    <a:pt x="9095" y="1"/>
                    <a:pt x="80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51"/>
            <p:cNvSpPr/>
            <p:nvPr/>
          </p:nvSpPr>
          <p:spPr>
            <a:xfrm>
              <a:off x="5256900" y="3187450"/>
              <a:ext cx="816150" cy="609925"/>
            </a:xfrm>
            <a:custGeom>
              <a:avLst/>
              <a:gdLst/>
              <a:ahLst/>
              <a:cxnLst/>
              <a:rect l="l" t="t" r="r" b="b"/>
              <a:pathLst>
                <a:path w="32646" h="24397" extrusionOk="0">
                  <a:moveTo>
                    <a:pt x="29060" y="1"/>
                  </a:moveTo>
                  <a:cubicBezTo>
                    <a:pt x="29060" y="1"/>
                    <a:pt x="25732" y="1590"/>
                    <a:pt x="24032" y="3882"/>
                  </a:cubicBezTo>
                  <a:cubicBezTo>
                    <a:pt x="22294" y="6175"/>
                    <a:pt x="15381" y="17820"/>
                    <a:pt x="15381" y="17820"/>
                  </a:cubicBezTo>
                  <a:lnTo>
                    <a:pt x="149" y="15085"/>
                  </a:lnTo>
                  <a:lnTo>
                    <a:pt x="1" y="17118"/>
                  </a:lnTo>
                  <a:cubicBezTo>
                    <a:pt x="1" y="17118"/>
                    <a:pt x="8911" y="21702"/>
                    <a:pt x="13089" y="22738"/>
                  </a:cubicBezTo>
                  <a:cubicBezTo>
                    <a:pt x="16084" y="23453"/>
                    <a:pt x="18338" y="24397"/>
                    <a:pt x="19633" y="24397"/>
                  </a:cubicBezTo>
                  <a:cubicBezTo>
                    <a:pt x="20144" y="24397"/>
                    <a:pt x="20506" y="24250"/>
                    <a:pt x="20704" y="23884"/>
                  </a:cubicBezTo>
                  <a:cubicBezTo>
                    <a:pt x="21444" y="22590"/>
                    <a:pt x="27914" y="11794"/>
                    <a:pt x="27914" y="11794"/>
                  </a:cubicBezTo>
                  <a:lnTo>
                    <a:pt x="32646" y="8208"/>
                  </a:lnTo>
                  <a:lnTo>
                    <a:pt x="2906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51"/>
            <p:cNvSpPr/>
            <p:nvPr/>
          </p:nvSpPr>
          <p:spPr>
            <a:xfrm>
              <a:off x="5248600" y="3179325"/>
              <a:ext cx="832775" cy="625550"/>
            </a:xfrm>
            <a:custGeom>
              <a:avLst/>
              <a:gdLst/>
              <a:ahLst/>
              <a:cxnLst/>
              <a:rect l="l" t="t" r="r" b="b"/>
              <a:pathLst>
                <a:path w="33311" h="25022" extrusionOk="0">
                  <a:moveTo>
                    <a:pt x="29368" y="1"/>
                  </a:moveTo>
                  <a:cubicBezTo>
                    <a:pt x="29326" y="1"/>
                    <a:pt x="29284" y="10"/>
                    <a:pt x="29244" y="30"/>
                  </a:cubicBezTo>
                  <a:cubicBezTo>
                    <a:pt x="29244" y="67"/>
                    <a:pt x="25917" y="1620"/>
                    <a:pt x="24105" y="4023"/>
                  </a:cubicBezTo>
                  <a:cubicBezTo>
                    <a:pt x="23661" y="4614"/>
                    <a:pt x="22922" y="5760"/>
                    <a:pt x="21998" y="7202"/>
                  </a:cubicBezTo>
                  <a:cubicBezTo>
                    <a:pt x="19602" y="11029"/>
                    <a:pt x="16218" y="16711"/>
                    <a:pt x="15565" y="17810"/>
                  </a:cubicBezTo>
                  <a:lnTo>
                    <a:pt x="15565" y="17810"/>
                  </a:lnTo>
                  <a:lnTo>
                    <a:pt x="518" y="15114"/>
                  </a:lnTo>
                  <a:cubicBezTo>
                    <a:pt x="444" y="15114"/>
                    <a:pt x="333" y="15114"/>
                    <a:pt x="296" y="15188"/>
                  </a:cubicBezTo>
                  <a:cubicBezTo>
                    <a:pt x="222" y="15225"/>
                    <a:pt x="185" y="15299"/>
                    <a:pt x="148" y="15410"/>
                  </a:cubicBezTo>
                  <a:lnTo>
                    <a:pt x="37" y="17406"/>
                  </a:lnTo>
                  <a:cubicBezTo>
                    <a:pt x="0" y="17554"/>
                    <a:pt x="74" y="17665"/>
                    <a:pt x="185" y="17702"/>
                  </a:cubicBezTo>
                  <a:cubicBezTo>
                    <a:pt x="185" y="17702"/>
                    <a:pt x="2403" y="18848"/>
                    <a:pt x="5176" y="20142"/>
                  </a:cubicBezTo>
                  <a:cubicBezTo>
                    <a:pt x="7949" y="21436"/>
                    <a:pt x="11202" y="22841"/>
                    <a:pt x="13347" y="23358"/>
                  </a:cubicBezTo>
                  <a:cubicBezTo>
                    <a:pt x="14825" y="23691"/>
                    <a:pt x="16119" y="24098"/>
                    <a:pt x="17229" y="24430"/>
                  </a:cubicBezTo>
                  <a:cubicBezTo>
                    <a:pt x="18338" y="24763"/>
                    <a:pt x="19225" y="25022"/>
                    <a:pt x="19964" y="25022"/>
                  </a:cubicBezTo>
                  <a:cubicBezTo>
                    <a:pt x="20260" y="25022"/>
                    <a:pt x="20519" y="24985"/>
                    <a:pt x="20741" y="24874"/>
                  </a:cubicBezTo>
                  <a:cubicBezTo>
                    <a:pt x="20963" y="24763"/>
                    <a:pt x="21184" y="24578"/>
                    <a:pt x="21295" y="24357"/>
                  </a:cubicBezTo>
                  <a:cubicBezTo>
                    <a:pt x="21665" y="23728"/>
                    <a:pt x="23477" y="20696"/>
                    <a:pt x="25177" y="17813"/>
                  </a:cubicBezTo>
                  <a:cubicBezTo>
                    <a:pt x="26028" y="16408"/>
                    <a:pt x="26841" y="15003"/>
                    <a:pt x="27469" y="13968"/>
                  </a:cubicBezTo>
                  <a:cubicBezTo>
                    <a:pt x="28016" y="13068"/>
                    <a:pt x="28395" y="12447"/>
                    <a:pt x="28484" y="12300"/>
                  </a:cubicBezTo>
                  <a:lnTo>
                    <a:pt x="28484" y="12300"/>
                  </a:lnTo>
                  <a:lnTo>
                    <a:pt x="33163" y="8755"/>
                  </a:lnTo>
                  <a:cubicBezTo>
                    <a:pt x="33311" y="8644"/>
                    <a:pt x="33311" y="8459"/>
                    <a:pt x="33237" y="8348"/>
                  </a:cubicBezTo>
                  <a:cubicBezTo>
                    <a:pt x="33170" y="8259"/>
                    <a:pt x="33075" y="8210"/>
                    <a:pt x="32979" y="8210"/>
                  </a:cubicBezTo>
                  <a:cubicBezTo>
                    <a:pt x="32916" y="8210"/>
                    <a:pt x="32851" y="8231"/>
                    <a:pt x="32793" y="8274"/>
                  </a:cubicBezTo>
                  <a:lnTo>
                    <a:pt x="28061" y="11860"/>
                  </a:lnTo>
                  <a:lnTo>
                    <a:pt x="27950" y="11971"/>
                  </a:lnTo>
                  <a:cubicBezTo>
                    <a:pt x="27950" y="11971"/>
                    <a:pt x="26360" y="14633"/>
                    <a:pt x="24660" y="17517"/>
                  </a:cubicBezTo>
                  <a:cubicBezTo>
                    <a:pt x="22922" y="20364"/>
                    <a:pt x="21147" y="23395"/>
                    <a:pt x="20778" y="24061"/>
                  </a:cubicBezTo>
                  <a:cubicBezTo>
                    <a:pt x="20704" y="24172"/>
                    <a:pt x="20630" y="24246"/>
                    <a:pt x="20482" y="24320"/>
                  </a:cubicBezTo>
                  <a:cubicBezTo>
                    <a:pt x="20371" y="24357"/>
                    <a:pt x="20186" y="24393"/>
                    <a:pt x="19964" y="24393"/>
                  </a:cubicBezTo>
                  <a:cubicBezTo>
                    <a:pt x="19373" y="24393"/>
                    <a:pt x="18486" y="24172"/>
                    <a:pt x="17413" y="23839"/>
                  </a:cubicBezTo>
                  <a:cubicBezTo>
                    <a:pt x="16304" y="23543"/>
                    <a:pt x="15010" y="23100"/>
                    <a:pt x="13494" y="22730"/>
                  </a:cubicBezTo>
                  <a:cubicBezTo>
                    <a:pt x="11461" y="22249"/>
                    <a:pt x="8171" y="20844"/>
                    <a:pt x="5435" y="19587"/>
                  </a:cubicBezTo>
                  <a:cubicBezTo>
                    <a:pt x="4067" y="18959"/>
                    <a:pt x="2810" y="18330"/>
                    <a:pt x="1923" y="17887"/>
                  </a:cubicBezTo>
                  <a:cubicBezTo>
                    <a:pt x="1318" y="17584"/>
                    <a:pt x="868" y="17351"/>
                    <a:pt x="643" y="17233"/>
                  </a:cubicBezTo>
                  <a:lnTo>
                    <a:pt x="643" y="17233"/>
                  </a:lnTo>
                  <a:lnTo>
                    <a:pt x="740" y="15779"/>
                  </a:lnTo>
                  <a:lnTo>
                    <a:pt x="15676" y="18441"/>
                  </a:lnTo>
                  <a:cubicBezTo>
                    <a:pt x="15695" y="18448"/>
                    <a:pt x="15716" y="18451"/>
                    <a:pt x="15737" y="18451"/>
                  </a:cubicBezTo>
                  <a:cubicBezTo>
                    <a:pt x="15836" y="18451"/>
                    <a:pt x="15941" y="18385"/>
                    <a:pt x="15972" y="18293"/>
                  </a:cubicBezTo>
                  <a:cubicBezTo>
                    <a:pt x="15972" y="18293"/>
                    <a:pt x="16415" y="17591"/>
                    <a:pt x="17081" y="16445"/>
                  </a:cubicBezTo>
                  <a:cubicBezTo>
                    <a:pt x="18116" y="14781"/>
                    <a:pt x="19669" y="12156"/>
                    <a:pt x="21110" y="9790"/>
                  </a:cubicBezTo>
                  <a:cubicBezTo>
                    <a:pt x="22589" y="7424"/>
                    <a:pt x="23957" y="5243"/>
                    <a:pt x="24586" y="4392"/>
                  </a:cubicBezTo>
                  <a:cubicBezTo>
                    <a:pt x="25436" y="3283"/>
                    <a:pt x="26656" y="2322"/>
                    <a:pt x="27691" y="1656"/>
                  </a:cubicBezTo>
                  <a:cubicBezTo>
                    <a:pt x="28209" y="1324"/>
                    <a:pt x="28652" y="1065"/>
                    <a:pt x="28985" y="880"/>
                  </a:cubicBezTo>
                  <a:cubicBezTo>
                    <a:pt x="29170" y="769"/>
                    <a:pt x="29281" y="695"/>
                    <a:pt x="29392" y="658"/>
                  </a:cubicBezTo>
                  <a:cubicBezTo>
                    <a:pt x="29466" y="621"/>
                    <a:pt x="29503" y="584"/>
                    <a:pt x="29503" y="584"/>
                  </a:cubicBezTo>
                  <a:cubicBezTo>
                    <a:pt x="29688" y="510"/>
                    <a:pt x="29725" y="326"/>
                    <a:pt x="29651" y="178"/>
                  </a:cubicBezTo>
                  <a:cubicBezTo>
                    <a:pt x="29597" y="69"/>
                    <a:pt x="29483" y="1"/>
                    <a:pt x="293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51"/>
            <p:cNvSpPr/>
            <p:nvPr/>
          </p:nvSpPr>
          <p:spPr>
            <a:xfrm>
              <a:off x="5945500" y="3431225"/>
              <a:ext cx="158050" cy="58725"/>
            </a:xfrm>
            <a:custGeom>
              <a:avLst/>
              <a:gdLst/>
              <a:ahLst/>
              <a:cxnLst/>
              <a:rect l="l" t="t" r="r" b="b"/>
              <a:pathLst>
                <a:path w="6322" h="2349" extrusionOk="0">
                  <a:moveTo>
                    <a:pt x="5955" y="1"/>
                  </a:moveTo>
                  <a:cubicBezTo>
                    <a:pt x="5929" y="1"/>
                    <a:pt x="5903" y="4"/>
                    <a:pt x="5878" y="10"/>
                  </a:cubicBezTo>
                  <a:lnTo>
                    <a:pt x="259" y="1747"/>
                  </a:lnTo>
                  <a:cubicBezTo>
                    <a:pt x="111" y="1784"/>
                    <a:pt x="0" y="1969"/>
                    <a:pt x="74" y="2117"/>
                  </a:cubicBezTo>
                  <a:cubicBezTo>
                    <a:pt x="105" y="2271"/>
                    <a:pt x="238" y="2348"/>
                    <a:pt x="368" y="2348"/>
                  </a:cubicBezTo>
                  <a:cubicBezTo>
                    <a:pt x="393" y="2348"/>
                    <a:pt x="419" y="2345"/>
                    <a:pt x="444" y="2339"/>
                  </a:cubicBezTo>
                  <a:lnTo>
                    <a:pt x="6063" y="601"/>
                  </a:lnTo>
                  <a:cubicBezTo>
                    <a:pt x="6211" y="564"/>
                    <a:pt x="6322" y="380"/>
                    <a:pt x="6248" y="232"/>
                  </a:cubicBezTo>
                  <a:cubicBezTo>
                    <a:pt x="6217" y="78"/>
                    <a:pt x="6084" y="1"/>
                    <a:pt x="59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51"/>
            <p:cNvSpPr/>
            <p:nvPr/>
          </p:nvSpPr>
          <p:spPr>
            <a:xfrm>
              <a:off x="5066625" y="3521850"/>
              <a:ext cx="194000" cy="95400"/>
            </a:xfrm>
            <a:custGeom>
              <a:avLst/>
              <a:gdLst/>
              <a:ahLst/>
              <a:cxnLst/>
              <a:rect l="l" t="t" r="r" b="b"/>
              <a:pathLst>
                <a:path w="7760" h="3816" extrusionOk="0">
                  <a:moveTo>
                    <a:pt x="3169" y="1"/>
                  </a:moveTo>
                  <a:cubicBezTo>
                    <a:pt x="2001" y="1"/>
                    <a:pt x="1" y="2029"/>
                    <a:pt x="144" y="2744"/>
                  </a:cubicBezTo>
                  <a:cubicBezTo>
                    <a:pt x="168" y="2894"/>
                    <a:pt x="286" y="2953"/>
                    <a:pt x="457" y="2953"/>
                  </a:cubicBezTo>
                  <a:cubicBezTo>
                    <a:pt x="1087" y="2953"/>
                    <a:pt x="2436" y="2152"/>
                    <a:pt x="2436" y="2152"/>
                  </a:cubicBezTo>
                  <a:cubicBezTo>
                    <a:pt x="2436" y="2152"/>
                    <a:pt x="2843" y="2855"/>
                    <a:pt x="4580" y="3446"/>
                  </a:cubicBezTo>
                  <a:cubicBezTo>
                    <a:pt x="5449" y="3742"/>
                    <a:pt x="6207" y="3816"/>
                    <a:pt x="6748" y="3816"/>
                  </a:cubicBezTo>
                  <a:cubicBezTo>
                    <a:pt x="7288" y="3816"/>
                    <a:pt x="7612" y="3742"/>
                    <a:pt x="7612" y="3742"/>
                  </a:cubicBezTo>
                  <a:lnTo>
                    <a:pt x="7760" y="1709"/>
                  </a:lnTo>
                  <a:cubicBezTo>
                    <a:pt x="7760" y="1709"/>
                    <a:pt x="4432" y="156"/>
                    <a:pt x="3286" y="8"/>
                  </a:cubicBezTo>
                  <a:cubicBezTo>
                    <a:pt x="3248" y="3"/>
                    <a:pt x="3209" y="1"/>
                    <a:pt x="31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51"/>
            <p:cNvSpPr/>
            <p:nvPr/>
          </p:nvSpPr>
          <p:spPr>
            <a:xfrm>
              <a:off x="5061900" y="3513725"/>
              <a:ext cx="206125" cy="110925"/>
            </a:xfrm>
            <a:custGeom>
              <a:avLst/>
              <a:gdLst/>
              <a:ahLst/>
              <a:cxnLst/>
              <a:rect l="l" t="t" r="r" b="b"/>
              <a:pathLst>
                <a:path w="8245" h="4437" extrusionOk="0">
                  <a:moveTo>
                    <a:pt x="3438" y="629"/>
                  </a:moveTo>
                  <a:cubicBezTo>
                    <a:pt x="3697" y="666"/>
                    <a:pt x="4104" y="777"/>
                    <a:pt x="4548" y="924"/>
                  </a:cubicBezTo>
                  <a:cubicBezTo>
                    <a:pt x="5250" y="1183"/>
                    <a:pt x="6063" y="1553"/>
                    <a:pt x="6692" y="1812"/>
                  </a:cubicBezTo>
                  <a:cubicBezTo>
                    <a:pt x="7025" y="1960"/>
                    <a:pt x="7283" y="2071"/>
                    <a:pt x="7505" y="2181"/>
                  </a:cubicBezTo>
                  <a:cubicBezTo>
                    <a:pt x="7542" y="2196"/>
                    <a:pt x="7575" y="2211"/>
                    <a:pt x="7605" y="2225"/>
                  </a:cubicBezTo>
                  <a:lnTo>
                    <a:pt x="7605" y="2225"/>
                  </a:lnTo>
                  <a:lnTo>
                    <a:pt x="7519" y="3787"/>
                  </a:lnTo>
                  <a:lnTo>
                    <a:pt x="7519" y="3787"/>
                  </a:lnTo>
                  <a:cubicBezTo>
                    <a:pt x="7386" y="3797"/>
                    <a:pt x="7197" y="3808"/>
                    <a:pt x="6951" y="3808"/>
                  </a:cubicBezTo>
                  <a:cubicBezTo>
                    <a:pt x="6433" y="3808"/>
                    <a:pt x="5694" y="3771"/>
                    <a:pt x="4880" y="3475"/>
                  </a:cubicBezTo>
                  <a:cubicBezTo>
                    <a:pt x="4030" y="3217"/>
                    <a:pt x="3549" y="2884"/>
                    <a:pt x="3254" y="2662"/>
                  </a:cubicBezTo>
                  <a:cubicBezTo>
                    <a:pt x="3106" y="2551"/>
                    <a:pt x="2995" y="2440"/>
                    <a:pt x="2958" y="2403"/>
                  </a:cubicBezTo>
                  <a:lnTo>
                    <a:pt x="2884" y="2329"/>
                  </a:lnTo>
                  <a:cubicBezTo>
                    <a:pt x="2835" y="2231"/>
                    <a:pt x="2720" y="2165"/>
                    <a:pt x="2615" y="2165"/>
                  </a:cubicBezTo>
                  <a:cubicBezTo>
                    <a:pt x="2563" y="2165"/>
                    <a:pt x="2514" y="2181"/>
                    <a:pt x="2477" y="2218"/>
                  </a:cubicBezTo>
                  <a:lnTo>
                    <a:pt x="2403" y="2255"/>
                  </a:lnTo>
                  <a:cubicBezTo>
                    <a:pt x="2292" y="2329"/>
                    <a:pt x="1960" y="2514"/>
                    <a:pt x="1590" y="2662"/>
                  </a:cubicBezTo>
                  <a:cubicBezTo>
                    <a:pt x="1405" y="2736"/>
                    <a:pt x="1220" y="2810"/>
                    <a:pt x="1072" y="2884"/>
                  </a:cubicBezTo>
                  <a:cubicBezTo>
                    <a:pt x="887" y="2921"/>
                    <a:pt x="740" y="2958"/>
                    <a:pt x="666" y="2958"/>
                  </a:cubicBezTo>
                  <a:lnTo>
                    <a:pt x="622" y="2958"/>
                  </a:lnTo>
                  <a:cubicBezTo>
                    <a:pt x="621" y="2855"/>
                    <a:pt x="726" y="2629"/>
                    <a:pt x="887" y="2403"/>
                  </a:cubicBezTo>
                  <a:cubicBezTo>
                    <a:pt x="1146" y="2034"/>
                    <a:pt x="1590" y="1553"/>
                    <a:pt x="2071" y="1220"/>
                  </a:cubicBezTo>
                  <a:cubicBezTo>
                    <a:pt x="2551" y="851"/>
                    <a:pt x="3069" y="629"/>
                    <a:pt x="3364" y="629"/>
                  </a:cubicBezTo>
                  <a:close/>
                  <a:moveTo>
                    <a:pt x="3364" y="0"/>
                  </a:moveTo>
                  <a:cubicBezTo>
                    <a:pt x="2995" y="0"/>
                    <a:pt x="2625" y="148"/>
                    <a:pt x="2255" y="370"/>
                  </a:cubicBezTo>
                  <a:cubicBezTo>
                    <a:pt x="1701" y="666"/>
                    <a:pt x="1183" y="1109"/>
                    <a:pt x="740" y="1590"/>
                  </a:cubicBezTo>
                  <a:cubicBezTo>
                    <a:pt x="555" y="1849"/>
                    <a:pt x="370" y="2071"/>
                    <a:pt x="222" y="2292"/>
                  </a:cubicBezTo>
                  <a:cubicBezTo>
                    <a:pt x="111" y="2514"/>
                    <a:pt x="0" y="2736"/>
                    <a:pt x="0" y="2995"/>
                  </a:cubicBezTo>
                  <a:lnTo>
                    <a:pt x="0" y="3106"/>
                  </a:lnTo>
                  <a:cubicBezTo>
                    <a:pt x="37" y="3254"/>
                    <a:pt x="148" y="3402"/>
                    <a:pt x="259" y="3475"/>
                  </a:cubicBezTo>
                  <a:cubicBezTo>
                    <a:pt x="407" y="3549"/>
                    <a:pt x="518" y="3586"/>
                    <a:pt x="666" y="3586"/>
                  </a:cubicBezTo>
                  <a:cubicBezTo>
                    <a:pt x="887" y="3586"/>
                    <a:pt x="1109" y="3512"/>
                    <a:pt x="1331" y="3438"/>
                  </a:cubicBezTo>
                  <a:cubicBezTo>
                    <a:pt x="1796" y="3267"/>
                    <a:pt x="2277" y="3015"/>
                    <a:pt x="2549" y="2864"/>
                  </a:cubicBezTo>
                  <a:lnTo>
                    <a:pt x="2549" y="2864"/>
                  </a:lnTo>
                  <a:cubicBezTo>
                    <a:pt x="2821" y="3156"/>
                    <a:pt x="3437" y="3656"/>
                    <a:pt x="4695" y="4067"/>
                  </a:cubicBezTo>
                  <a:cubicBezTo>
                    <a:pt x="5583" y="4363"/>
                    <a:pt x="6359" y="4437"/>
                    <a:pt x="6951" y="4437"/>
                  </a:cubicBezTo>
                  <a:cubicBezTo>
                    <a:pt x="7505" y="4437"/>
                    <a:pt x="7838" y="4363"/>
                    <a:pt x="7875" y="4363"/>
                  </a:cubicBezTo>
                  <a:cubicBezTo>
                    <a:pt x="7986" y="4326"/>
                    <a:pt x="8097" y="4215"/>
                    <a:pt x="8097" y="4067"/>
                  </a:cubicBezTo>
                  <a:lnTo>
                    <a:pt x="8245" y="2071"/>
                  </a:lnTo>
                  <a:cubicBezTo>
                    <a:pt x="8245" y="1923"/>
                    <a:pt x="8171" y="1812"/>
                    <a:pt x="8060" y="1775"/>
                  </a:cubicBezTo>
                  <a:cubicBezTo>
                    <a:pt x="8060" y="1775"/>
                    <a:pt x="7246" y="1368"/>
                    <a:pt x="6248" y="961"/>
                  </a:cubicBezTo>
                  <a:cubicBezTo>
                    <a:pt x="5768" y="740"/>
                    <a:pt x="5250" y="518"/>
                    <a:pt x="4769" y="370"/>
                  </a:cubicBezTo>
                  <a:cubicBezTo>
                    <a:pt x="4289" y="185"/>
                    <a:pt x="3845" y="74"/>
                    <a:pt x="35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51"/>
            <p:cNvSpPr/>
            <p:nvPr/>
          </p:nvSpPr>
          <p:spPr>
            <a:xfrm>
              <a:off x="5958425" y="4206925"/>
              <a:ext cx="147900" cy="871025"/>
            </a:xfrm>
            <a:custGeom>
              <a:avLst/>
              <a:gdLst/>
              <a:ahLst/>
              <a:cxnLst/>
              <a:rect l="l" t="t" r="r" b="b"/>
              <a:pathLst>
                <a:path w="5916" h="34841" extrusionOk="0">
                  <a:moveTo>
                    <a:pt x="3402" y="0"/>
                  </a:moveTo>
                  <a:lnTo>
                    <a:pt x="38" y="34235"/>
                  </a:lnTo>
                  <a:cubicBezTo>
                    <a:pt x="1" y="34531"/>
                    <a:pt x="185" y="34790"/>
                    <a:pt x="481" y="34827"/>
                  </a:cubicBezTo>
                  <a:cubicBezTo>
                    <a:pt x="525" y="34836"/>
                    <a:pt x="567" y="34841"/>
                    <a:pt x="609" y="34841"/>
                  </a:cubicBezTo>
                  <a:cubicBezTo>
                    <a:pt x="887" y="34841"/>
                    <a:pt x="1119" y="34635"/>
                    <a:pt x="1184" y="34346"/>
                  </a:cubicBezTo>
                  <a:lnTo>
                    <a:pt x="5916" y="555"/>
                  </a:lnTo>
                  <a:lnTo>
                    <a:pt x="34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51"/>
            <p:cNvSpPr/>
            <p:nvPr/>
          </p:nvSpPr>
          <p:spPr>
            <a:xfrm>
              <a:off x="5951950" y="4199525"/>
              <a:ext cx="162700" cy="886400"/>
            </a:xfrm>
            <a:custGeom>
              <a:avLst/>
              <a:gdLst/>
              <a:ahLst/>
              <a:cxnLst/>
              <a:rect l="l" t="t" r="r" b="b"/>
              <a:pathLst>
                <a:path w="6508" h="35456" extrusionOk="0">
                  <a:moveTo>
                    <a:pt x="3920" y="703"/>
                  </a:moveTo>
                  <a:lnTo>
                    <a:pt x="5835" y="1125"/>
                  </a:lnTo>
                  <a:lnTo>
                    <a:pt x="5835" y="1125"/>
                  </a:lnTo>
                  <a:lnTo>
                    <a:pt x="1110" y="34605"/>
                  </a:lnTo>
                  <a:cubicBezTo>
                    <a:pt x="1110" y="34753"/>
                    <a:pt x="999" y="34827"/>
                    <a:pt x="851" y="34827"/>
                  </a:cubicBezTo>
                  <a:lnTo>
                    <a:pt x="814" y="34827"/>
                  </a:lnTo>
                  <a:cubicBezTo>
                    <a:pt x="666" y="34790"/>
                    <a:pt x="592" y="34716"/>
                    <a:pt x="592" y="34568"/>
                  </a:cubicBezTo>
                  <a:lnTo>
                    <a:pt x="3920" y="703"/>
                  </a:lnTo>
                  <a:close/>
                  <a:moveTo>
                    <a:pt x="3698" y="0"/>
                  </a:moveTo>
                  <a:cubicBezTo>
                    <a:pt x="3624" y="0"/>
                    <a:pt x="3550" y="0"/>
                    <a:pt x="3476" y="74"/>
                  </a:cubicBezTo>
                  <a:cubicBezTo>
                    <a:pt x="3402" y="111"/>
                    <a:pt x="3328" y="185"/>
                    <a:pt x="3328" y="296"/>
                  </a:cubicBezTo>
                  <a:lnTo>
                    <a:pt x="1" y="34494"/>
                  </a:lnTo>
                  <a:lnTo>
                    <a:pt x="1" y="34568"/>
                  </a:lnTo>
                  <a:cubicBezTo>
                    <a:pt x="1" y="34975"/>
                    <a:pt x="260" y="35344"/>
                    <a:pt x="666" y="35418"/>
                  </a:cubicBezTo>
                  <a:cubicBezTo>
                    <a:pt x="740" y="35455"/>
                    <a:pt x="777" y="35455"/>
                    <a:pt x="851" y="35455"/>
                  </a:cubicBezTo>
                  <a:cubicBezTo>
                    <a:pt x="1295" y="35455"/>
                    <a:pt x="1665" y="35160"/>
                    <a:pt x="1738" y="34716"/>
                  </a:cubicBezTo>
                  <a:lnTo>
                    <a:pt x="6471" y="925"/>
                  </a:lnTo>
                  <a:cubicBezTo>
                    <a:pt x="6508" y="740"/>
                    <a:pt x="6397" y="592"/>
                    <a:pt x="6249" y="555"/>
                  </a:cubicBezTo>
                  <a:lnTo>
                    <a:pt x="369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51"/>
            <p:cNvSpPr/>
            <p:nvPr/>
          </p:nvSpPr>
          <p:spPr>
            <a:xfrm>
              <a:off x="6388200" y="4228175"/>
              <a:ext cx="260675" cy="847075"/>
            </a:xfrm>
            <a:custGeom>
              <a:avLst/>
              <a:gdLst/>
              <a:ahLst/>
              <a:cxnLst/>
              <a:rect l="l" t="t" r="r" b="b"/>
              <a:pathLst>
                <a:path w="10427" h="33883" extrusionOk="0">
                  <a:moveTo>
                    <a:pt x="2367" y="1"/>
                  </a:moveTo>
                  <a:lnTo>
                    <a:pt x="1" y="1258"/>
                  </a:lnTo>
                  <a:lnTo>
                    <a:pt x="9244" y="33459"/>
                  </a:lnTo>
                  <a:cubicBezTo>
                    <a:pt x="9307" y="33711"/>
                    <a:pt x="9503" y="33882"/>
                    <a:pt x="9743" y="33882"/>
                  </a:cubicBezTo>
                  <a:cubicBezTo>
                    <a:pt x="9785" y="33882"/>
                    <a:pt x="9828" y="33877"/>
                    <a:pt x="9872" y="33866"/>
                  </a:cubicBezTo>
                  <a:cubicBezTo>
                    <a:pt x="10205" y="33829"/>
                    <a:pt x="10427" y="33496"/>
                    <a:pt x="10316" y="33200"/>
                  </a:cubicBezTo>
                  <a:lnTo>
                    <a:pt x="236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51"/>
            <p:cNvSpPr/>
            <p:nvPr/>
          </p:nvSpPr>
          <p:spPr>
            <a:xfrm>
              <a:off x="6379900" y="4220175"/>
              <a:ext cx="274525" cy="862975"/>
            </a:xfrm>
            <a:custGeom>
              <a:avLst/>
              <a:gdLst/>
              <a:ahLst/>
              <a:cxnLst/>
              <a:rect l="l" t="t" r="r" b="b"/>
              <a:pathLst>
                <a:path w="10981" h="34519" extrusionOk="0">
                  <a:moveTo>
                    <a:pt x="2493" y="769"/>
                  </a:moveTo>
                  <a:lnTo>
                    <a:pt x="10352" y="33594"/>
                  </a:lnTo>
                  <a:lnTo>
                    <a:pt x="10352" y="33631"/>
                  </a:lnTo>
                  <a:cubicBezTo>
                    <a:pt x="10352" y="33779"/>
                    <a:pt x="10278" y="33890"/>
                    <a:pt x="10130" y="33890"/>
                  </a:cubicBezTo>
                  <a:lnTo>
                    <a:pt x="10093" y="33890"/>
                  </a:lnTo>
                  <a:cubicBezTo>
                    <a:pt x="9982" y="33890"/>
                    <a:pt x="9871" y="33816"/>
                    <a:pt x="9871" y="33705"/>
                  </a:cubicBezTo>
                  <a:lnTo>
                    <a:pt x="703" y="1725"/>
                  </a:lnTo>
                  <a:lnTo>
                    <a:pt x="2493" y="769"/>
                  </a:lnTo>
                  <a:close/>
                  <a:moveTo>
                    <a:pt x="2741" y="1"/>
                  </a:moveTo>
                  <a:cubicBezTo>
                    <a:pt x="2687" y="1"/>
                    <a:pt x="2631" y="18"/>
                    <a:pt x="2588" y="62"/>
                  </a:cubicBezTo>
                  <a:lnTo>
                    <a:pt x="185" y="1319"/>
                  </a:lnTo>
                  <a:cubicBezTo>
                    <a:pt x="74" y="1393"/>
                    <a:pt x="0" y="1541"/>
                    <a:pt x="37" y="1688"/>
                  </a:cubicBezTo>
                  <a:lnTo>
                    <a:pt x="9280" y="33890"/>
                  </a:lnTo>
                  <a:cubicBezTo>
                    <a:pt x="9391" y="34260"/>
                    <a:pt x="9723" y="34518"/>
                    <a:pt x="10093" y="34518"/>
                  </a:cubicBezTo>
                  <a:lnTo>
                    <a:pt x="10241" y="34518"/>
                  </a:lnTo>
                  <a:cubicBezTo>
                    <a:pt x="10685" y="34445"/>
                    <a:pt x="10980" y="34075"/>
                    <a:pt x="10980" y="33631"/>
                  </a:cubicBezTo>
                  <a:cubicBezTo>
                    <a:pt x="10980" y="33557"/>
                    <a:pt x="10980" y="33520"/>
                    <a:pt x="10980" y="33446"/>
                  </a:cubicBezTo>
                  <a:lnTo>
                    <a:pt x="3032" y="247"/>
                  </a:lnTo>
                  <a:cubicBezTo>
                    <a:pt x="2995" y="173"/>
                    <a:pt x="2921" y="62"/>
                    <a:pt x="2847" y="25"/>
                  </a:cubicBezTo>
                  <a:cubicBezTo>
                    <a:pt x="2816" y="9"/>
                    <a:pt x="2779" y="1"/>
                    <a:pt x="27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51"/>
            <p:cNvSpPr/>
            <p:nvPr/>
          </p:nvSpPr>
          <p:spPr>
            <a:xfrm>
              <a:off x="6024975" y="4218000"/>
              <a:ext cx="189500" cy="859700"/>
            </a:xfrm>
            <a:custGeom>
              <a:avLst/>
              <a:gdLst/>
              <a:ahLst/>
              <a:cxnLst/>
              <a:rect l="l" t="t" r="r" b="b"/>
              <a:pathLst>
                <a:path w="7580" h="34388" extrusionOk="0">
                  <a:moveTo>
                    <a:pt x="2478" y="1"/>
                  </a:moveTo>
                  <a:lnTo>
                    <a:pt x="1" y="1073"/>
                  </a:lnTo>
                  <a:lnTo>
                    <a:pt x="6433" y="33940"/>
                  </a:lnTo>
                  <a:cubicBezTo>
                    <a:pt x="6468" y="34180"/>
                    <a:pt x="6692" y="34388"/>
                    <a:pt x="6960" y="34388"/>
                  </a:cubicBezTo>
                  <a:cubicBezTo>
                    <a:pt x="6981" y="34388"/>
                    <a:pt x="7003" y="34386"/>
                    <a:pt x="7025" y="34384"/>
                  </a:cubicBezTo>
                  <a:cubicBezTo>
                    <a:pt x="7358" y="34384"/>
                    <a:pt x="7579" y="34088"/>
                    <a:pt x="7543" y="33755"/>
                  </a:cubicBezTo>
                  <a:lnTo>
                    <a:pt x="247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51"/>
            <p:cNvSpPr/>
            <p:nvPr/>
          </p:nvSpPr>
          <p:spPr>
            <a:xfrm>
              <a:off x="6016650" y="4210000"/>
              <a:ext cx="205225" cy="875925"/>
            </a:xfrm>
            <a:custGeom>
              <a:avLst/>
              <a:gdLst/>
              <a:ahLst/>
              <a:cxnLst/>
              <a:rect l="l" t="t" r="r" b="b"/>
              <a:pathLst>
                <a:path w="8209" h="35037" extrusionOk="0">
                  <a:moveTo>
                    <a:pt x="2576" y="766"/>
                  </a:moveTo>
                  <a:lnTo>
                    <a:pt x="7580" y="34112"/>
                  </a:lnTo>
                  <a:lnTo>
                    <a:pt x="7580" y="34149"/>
                  </a:lnTo>
                  <a:cubicBezTo>
                    <a:pt x="7580" y="34297"/>
                    <a:pt x="7469" y="34408"/>
                    <a:pt x="7321" y="34408"/>
                  </a:cubicBezTo>
                  <a:cubicBezTo>
                    <a:pt x="7173" y="34408"/>
                    <a:pt x="7062" y="34334"/>
                    <a:pt x="7062" y="34186"/>
                  </a:cubicBezTo>
                  <a:lnTo>
                    <a:pt x="703" y="1578"/>
                  </a:lnTo>
                  <a:lnTo>
                    <a:pt x="2576" y="766"/>
                  </a:lnTo>
                  <a:close/>
                  <a:moveTo>
                    <a:pt x="2805" y="1"/>
                  </a:moveTo>
                  <a:cubicBezTo>
                    <a:pt x="2767" y="1"/>
                    <a:pt x="2730" y="10"/>
                    <a:pt x="2700" y="25"/>
                  </a:cubicBezTo>
                  <a:lnTo>
                    <a:pt x="223" y="1097"/>
                  </a:lnTo>
                  <a:cubicBezTo>
                    <a:pt x="75" y="1134"/>
                    <a:pt x="1" y="1282"/>
                    <a:pt x="38" y="1430"/>
                  </a:cubicBezTo>
                  <a:lnTo>
                    <a:pt x="6434" y="34334"/>
                  </a:lnTo>
                  <a:cubicBezTo>
                    <a:pt x="6545" y="34741"/>
                    <a:pt x="6877" y="35036"/>
                    <a:pt x="7321" y="35036"/>
                  </a:cubicBezTo>
                  <a:lnTo>
                    <a:pt x="7358" y="35036"/>
                  </a:lnTo>
                  <a:cubicBezTo>
                    <a:pt x="7839" y="34999"/>
                    <a:pt x="8208" y="34593"/>
                    <a:pt x="8208" y="34149"/>
                  </a:cubicBezTo>
                  <a:lnTo>
                    <a:pt x="8171" y="34001"/>
                  </a:lnTo>
                  <a:lnTo>
                    <a:pt x="3106" y="284"/>
                  </a:lnTo>
                  <a:cubicBezTo>
                    <a:pt x="3106" y="173"/>
                    <a:pt x="3069" y="99"/>
                    <a:pt x="2958" y="62"/>
                  </a:cubicBezTo>
                  <a:cubicBezTo>
                    <a:pt x="2915" y="19"/>
                    <a:pt x="2859" y="1"/>
                    <a:pt x="28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51"/>
            <p:cNvSpPr/>
            <p:nvPr/>
          </p:nvSpPr>
          <p:spPr>
            <a:xfrm>
              <a:off x="5491675" y="4206925"/>
              <a:ext cx="147900" cy="871025"/>
            </a:xfrm>
            <a:custGeom>
              <a:avLst/>
              <a:gdLst/>
              <a:ahLst/>
              <a:cxnLst/>
              <a:rect l="l" t="t" r="r" b="b"/>
              <a:pathLst>
                <a:path w="5916" h="34841" extrusionOk="0">
                  <a:moveTo>
                    <a:pt x="3365" y="0"/>
                  </a:moveTo>
                  <a:lnTo>
                    <a:pt x="37" y="34235"/>
                  </a:lnTo>
                  <a:cubicBezTo>
                    <a:pt x="0" y="34531"/>
                    <a:pt x="185" y="34790"/>
                    <a:pt x="481" y="34827"/>
                  </a:cubicBezTo>
                  <a:cubicBezTo>
                    <a:pt x="520" y="34836"/>
                    <a:pt x="559" y="34841"/>
                    <a:pt x="598" y="34841"/>
                  </a:cubicBezTo>
                  <a:cubicBezTo>
                    <a:pt x="859" y="34841"/>
                    <a:pt x="1114" y="34635"/>
                    <a:pt x="1147" y="34346"/>
                  </a:cubicBezTo>
                  <a:lnTo>
                    <a:pt x="5916" y="555"/>
                  </a:lnTo>
                  <a:lnTo>
                    <a:pt x="33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51"/>
            <p:cNvSpPr/>
            <p:nvPr/>
          </p:nvSpPr>
          <p:spPr>
            <a:xfrm>
              <a:off x="5484275" y="4199525"/>
              <a:ext cx="163625" cy="886400"/>
            </a:xfrm>
            <a:custGeom>
              <a:avLst/>
              <a:gdLst/>
              <a:ahLst/>
              <a:cxnLst/>
              <a:rect l="l" t="t" r="r" b="b"/>
              <a:pathLst>
                <a:path w="6545" h="35456" extrusionOk="0">
                  <a:moveTo>
                    <a:pt x="3957" y="703"/>
                  </a:moveTo>
                  <a:lnTo>
                    <a:pt x="5872" y="1125"/>
                  </a:lnTo>
                  <a:lnTo>
                    <a:pt x="5872" y="1125"/>
                  </a:lnTo>
                  <a:lnTo>
                    <a:pt x="1147" y="34605"/>
                  </a:lnTo>
                  <a:cubicBezTo>
                    <a:pt x="1147" y="34753"/>
                    <a:pt x="1036" y="34827"/>
                    <a:pt x="888" y="34827"/>
                  </a:cubicBezTo>
                  <a:lnTo>
                    <a:pt x="851" y="34827"/>
                  </a:lnTo>
                  <a:cubicBezTo>
                    <a:pt x="703" y="34790"/>
                    <a:pt x="629" y="34716"/>
                    <a:pt x="629" y="34568"/>
                  </a:cubicBezTo>
                  <a:lnTo>
                    <a:pt x="3957" y="703"/>
                  </a:lnTo>
                  <a:close/>
                  <a:moveTo>
                    <a:pt x="3735" y="0"/>
                  </a:moveTo>
                  <a:cubicBezTo>
                    <a:pt x="3661" y="0"/>
                    <a:pt x="3550" y="0"/>
                    <a:pt x="3513" y="74"/>
                  </a:cubicBezTo>
                  <a:cubicBezTo>
                    <a:pt x="3439" y="111"/>
                    <a:pt x="3365" y="185"/>
                    <a:pt x="3365" y="296"/>
                  </a:cubicBezTo>
                  <a:lnTo>
                    <a:pt x="38" y="34494"/>
                  </a:lnTo>
                  <a:lnTo>
                    <a:pt x="1" y="34568"/>
                  </a:lnTo>
                  <a:cubicBezTo>
                    <a:pt x="1" y="34975"/>
                    <a:pt x="296" y="35344"/>
                    <a:pt x="703" y="35418"/>
                  </a:cubicBezTo>
                  <a:cubicBezTo>
                    <a:pt x="777" y="35455"/>
                    <a:pt x="814" y="35455"/>
                    <a:pt x="888" y="35455"/>
                  </a:cubicBezTo>
                  <a:cubicBezTo>
                    <a:pt x="1332" y="35455"/>
                    <a:pt x="1701" y="35160"/>
                    <a:pt x="1775" y="34716"/>
                  </a:cubicBezTo>
                  <a:lnTo>
                    <a:pt x="6508" y="925"/>
                  </a:lnTo>
                  <a:cubicBezTo>
                    <a:pt x="6545" y="740"/>
                    <a:pt x="6434" y="592"/>
                    <a:pt x="6286" y="555"/>
                  </a:cubicBezTo>
                  <a:lnTo>
                    <a:pt x="373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51"/>
            <p:cNvSpPr/>
            <p:nvPr/>
          </p:nvSpPr>
          <p:spPr>
            <a:xfrm>
              <a:off x="5447300" y="3236425"/>
              <a:ext cx="1197875" cy="1049075"/>
            </a:xfrm>
            <a:custGeom>
              <a:avLst/>
              <a:gdLst/>
              <a:ahLst/>
              <a:cxnLst/>
              <a:rect l="l" t="t" r="r" b="b"/>
              <a:pathLst>
                <a:path w="47915" h="41963" extrusionOk="0">
                  <a:moveTo>
                    <a:pt x="29171" y="1"/>
                  </a:moveTo>
                  <a:cubicBezTo>
                    <a:pt x="26879" y="1"/>
                    <a:pt x="25104" y="2034"/>
                    <a:pt x="25437" y="4290"/>
                  </a:cubicBezTo>
                  <a:cubicBezTo>
                    <a:pt x="26546" y="11906"/>
                    <a:pt x="27433" y="31315"/>
                    <a:pt x="26842" y="31463"/>
                  </a:cubicBezTo>
                  <a:cubicBezTo>
                    <a:pt x="26831" y="31466"/>
                    <a:pt x="26816" y="31467"/>
                    <a:pt x="26798" y="31467"/>
                  </a:cubicBezTo>
                  <a:cubicBezTo>
                    <a:pt x="25697" y="31467"/>
                    <a:pt x="11235" y="26262"/>
                    <a:pt x="4776" y="26262"/>
                  </a:cubicBezTo>
                  <a:cubicBezTo>
                    <a:pt x="3239" y="26262"/>
                    <a:pt x="2156" y="26556"/>
                    <a:pt x="1812" y="27285"/>
                  </a:cubicBezTo>
                  <a:cubicBezTo>
                    <a:pt x="1" y="31130"/>
                    <a:pt x="592" y="41963"/>
                    <a:pt x="592" y="41963"/>
                  </a:cubicBezTo>
                  <a:lnTo>
                    <a:pt x="41778" y="41963"/>
                  </a:lnTo>
                  <a:lnTo>
                    <a:pt x="47545" y="4327"/>
                  </a:lnTo>
                  <a:cubicBezTo>
                    <a:pt x="47915" y="2071"/>
                    <a:pt x="46140" y="1"/>
                    <a:pt x="4381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51"/>
            <p:cNvSpPr/>
            <p:nvPr/>
          </p:nvSpPr>
          <p:spPr>
            <a:xfrm>
              <a:off x="5451925" y="3229050"/>
              <a:ext cx="1193250" cy="1063850"/>
            </a:xfrm>
            <a:custGeom>
              <a:avLst/>
              <a:gdLst/>
              <a:ahLst/>
              <a:cxnLst/>
              <a:rect l="l" t="t" r="r" b="b"/>
              <a:pathLst>
                <a:path w="47730" h="42554" extrusionOk="0">
                  <a:moveTo>
                    <a:pt x="43626" y="592"/>
                  </a:moveTo>
                  <a:cubicBezTo>
                    <a:pt x="44624" y="592"/>
                    <a:pt x="45475" y="998"/>
                    <a:pt x="46103" y="1627"/>
                  </a:cubicBezTo>
                  <a:cubicBezTo>
                    <a:pt x="46732" y="2255"/>
                    <a:pt x="47101" y="3106"/>
                    <a:pt x="47101" y="4067"/>
                  </a:cubicBezTo>
                  <a:cubicBezTo>
                    <a:pt x="47101" y="4215"/>
                    <a:pt x="47101" y="4400"/>
                    <a:pt x="47064" y="4585"/>
                  </a:cubicBezTo>
                  <a:lnTo>
                    <a:pt x="41297" y="41962"/>
                  </a:lnTo>
                  <a:lnTo>
                    <a:pt x="720" y="41962"/>
                  </a:lnTo>
                  <a:cubicBezTo>
                    <a:pt x="706" y="41768"/>
                    <a:pt x="686" y="41469"/>
                    <a:pt x="666" y="41075"/>
                  </a:cubicBezTo>
                  <a:cubicBezTo>
                    <a:pt x="666" y="40335"/>
                    <a:pt x="629" y="39337"/>
                    <a:pt x="629" y="38154"/>
                  </a:cubicBezTo>
                  <a:cubicBezTo>
                    <a:pt x="629" y="36416"/>
                    <a:pt x="703" y="34346"/>
                    <a:pt x="888" y="32461"/>
                  </a:cubicBezTo>
                  <a:cubicBezTo>
                    <a:pt x="1073" y="30538"/>
                    <a:pt x="1406" y="28800"/>
                    <a:pt x="1923" y="27728"/>
                  </a:cubicBezTo>
                  <a:cubicBezTo>
                    <a:pt x="2034" y="27469"/>
                    <a:pt x="2293" y="27248"/>
                    <a:pt x="2774" y="27100"/>
                  </a:cubicBezTo>
                  <a:cubicBezTo>
                    <a:pt x="3217" y="26952"/>
                    <a:pt x="3846" y="26878"/>
                    <a:pt x="4585" y="26878"/>
                  </a:cubicBezTo>
                  <a:cubicBezTo>
                    <a:pt x="7765" y="26878"/>
                    <a:pt x="12977" y="28172"/>
                    <a:pt x="17525" y="29466"/>
                  </a:cubicBezTo>
                  <a:cubicBezTo>
                    <a:pt x="19817" y="30094"/>
                    <a:pt x="21924" y="30760"/>
                    <a:pt x="23551" y="31240"/>
                  </a:cubicBezTo>
                  <a:cubicBezTo>
                    <a:pt x="24327" y="31499"/>
                    <a:pt x="25030" y="31684"/>
                    <a:pt x="25547" y="31832"/>
                  </a:cubicBezTo>
                  <a:cubicBezTo>
                    <a:pt x="25806" y="31906"/>
                    <a:pt x="26028" y="31980"/>
                    <a:pt x="26176" y="32017"/>
                  </a:cubicBezTo>
                  <a:cubicBezTo>
                    <a:pt x="26361" y="32054"/>
                    <a:pt x="26472" y="32091"/>
                    <a:pt x="26620" y="32091"/>
                  </a:cubicBezTo>
                  <a:lnTo>
                    <a:pt x="26730" y="32054"/>
                  </a:lnTo>
                  <a:cubicBezTo>
                    <a:pt x="26804" y="32054"/>
                    <a:pt x="26878" y="31980"/>
                    <a:pt x="26915" y="31943"/>
                  </a:cubicBezTo>
                  <a:cubicBezTo>
                    <a:pt x="26989" y="31869"/>
                    <a:pt x="26989" y="31795"/>
                    <a:pt x="26989" y="31758"/>
                  </a:cubicBezTo>
                  <a:cubicBezTo>
                    <a:pt x="27063" y="31536"/>
                    <a:pt x="27100" y="31240"/>
                    <a:pt x="27100" y="30797"/>
                  </a:cubicBezTo>
                  <a:cubicBezTo>
                    <a:pt x="27137" y="30353"/>
                    <a:pt x="27137" y="29762"/>
                    <a:pt x="27137" y="29096"/>
                  </a:cubicBezTo>
                  <a:cubicBezTo>
                    <a:pt x="27137" y="23477"/>
                    <a:pt x="26435" y="10463"/>
                    <a:pt x="25584" y="4548"/>
                  </a:cubicBezTo>
                  <a:cubicBezTo>
                    <a:pt x="25547" y="4400"/>
                    <a:pt x="25547" y="4215"/>
                    <a:pt x="25547" y="4067"/>
                  </a:cubicBezTo>
                  <a:cubicBezTo>
                    <a:pt x="25547" y="3106"/>
                    <a:pt x="25917" y="2255"/>
                    <a:pt x="26546" y="1627"/>
                  </a:cubicBezTo>
                  <a:cubicBezTo>
                    <a:pt x="27174" y="998"/>
                    <a:pt x="28024" y="592"/>
                    <a:pt x="28986" y="592"/>
                  </a:cubicBezTo>
                  <a:close/>
                  <a:moveTo>
                    <a:pt x="28986" y="0"/>
                  </a:moveTo>
                  <a:cubicBezTo>
                    <a:pt x="26694" y="0"/>
                    <a:pt x="24919" y="1849"/>
                    <a:pt x="24919" y="4067"/>
                  </a:cubicBezTo>
                  <a:cubicBezTo>
                    <a:pt x="24919" y="4252"/>
                    <a:pt x="24919" y="4437"/>
                    <a:pt x="24956" y="4659"/>
                  </a:cubicBezTo>
                  <a:cubicBezTo>
                    <a:pt x="25806" y="10500"/>
                    <a:pt x="26546" y="23514"/>
                    <a:pt x="26546" y="29096"/>
                  </a:cubicBezTo>
                  <a:cubicBezTo>
                    <a:pt x="26546" y="29910"/>
                    <a:pt x="26509" y="30575"/>
                    <a:pt x="26472" y="31019"/>
                  </a:cubicBezTo>
                  <a:cubicBezTo>
                    <a:pt x="26472" y="31208"/>
                    <a:pt x="26445" y="31344"/>
                    <a:pt x="26437" y="31448"/>
                  </a:cubicBezTo>
                  <a:lnTo>
                    <a:pt x="26437" y="31448"/>
                  </a:lnTo>
                  <a:cubicBezTo>
                    <a:pt x="26402" y="31443"/>
                    <a:pt x="26365" y="31436"/>
                    <a:pt x="26324" y="31425"/>
                  </a:cubicBezTo>
                  <a:cubicBezTo>
                    <a:pt x="25732" y="31277"/>
                    <a:pt x="24438" y="30871"/>
                    <a:pt x="22775" y="30353"/>
                  </a:cubicBezTo>
                  <a:cubicBezTo>
                    <a:pt x="20261" y="29614"/>
                    <a:pt x="16859" y="28579"/>
                    <a:pt x="13532" y="27728"/>
                  </a:cubicBezTo>
                  <a:cubicBezTo>
                    <a:pt x="10205" y="26915"/>
                    <a:pt x="6914" y="26249"/>
                    <a:pt x="4585" y="26249"/>
                  </a:cubicBezTo>
                  <a:cubicBezTo>
                    <a:pt x="3809" y="26249"/>
                    <a:pt x="3106" y="26323"/>
                    <a:pt x="2552" y="26508"/>
                  </a:cubicBezTo>
                  <a:cubicBezTo>
                    <a:pt x="2034" y="26693"/>
                    <a:pt x="1554" y="26989"/>
                    <a:pt x="1332" y="27433"/>
                  </a:cubicBezTo>
                  <a:cubicBezTo>
                    <a:pt x="777" y="28653"/>
                    <a:pt x="444" y="30464"/>
                    <a:pt x="260" y="32387"/>
                  </a:cubicBezTo>
                  <a:cubicBezTo>
                    <a:pt x="75" y="34309"/>
                    <a:pt x="1" y="36416"/>
                    <a:pt x="1" y="38154"/>
                  </a:cubicBezTo>
                  <a:cubicBezTo>
                    <a:pt x="1" y="40520"/>
                    <a:pt x="112" y="42258"/>
                    <a:pt x="112" y="42258"/>
                  </a:cubicBezTo>
                  <a:cubicBezTo>
                    <a:pt x="112" y="42443"/>
                    <a:pt x="260" y="42554"/>
                    <a:pt x="407" y="42554"/>
                  </a:cubicBezTo>
                  <a:lnTo>
                    <a:pt x="41593" y="42554"/>
                  </a:lnTo>
                  <a:cubicBezTo>
                    <a:pt x="41741" y="42554"/>
                    <a:pt x="41851" y="42443"/>
                    <a:pt x="41888" y="42295"/>
                  </a:cubicBezTo>
                  <a:lnTo>
                    <a:pt x="47656" y="4696"/>
                  </a:lnTo>
                  <a:cubicBezTo>
                    <a:pt x="47693" y="4474"/>
                    <a:pt x="47730" y="4252"/>
                    <a:pt x="47730" y="4067"/>
                  </a:cubicBezTo>
                  <a:cubicBezTo>
                    <a:pt x="47730" y="1849"/>
                    <a:pt x="45918" y="0"/>
                    <a:pt x="436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51"/>
            <p:cNvSpPr/>
            <p:nvPr/>
          </p:nvSpPr>
          <p:spPr>
            <a:xfrm>
              <a:off x="5447300" y="3236425"/>
              <a:ext cx="824475" cy="1049075"/>
            </a:xfrm>
            <a:custGeom>
              <a:avLst/>
              <a:gdLst/>
              <a:ahLst/>
              <a:cxnLst/>
              <a:rect l="l" t="t" r="r" b="b"/>
              <a:pathLst>
                <a:path w="32979" h="41963" extrusionOk="0">
                  <a:moveTo>
                    <a:pt x="29023" y="1"/>
                  </a:moveTo>
                  <a:cubicBezTo>
                    <a:pt x="26805" y="75"/>
                    <a:pt x="25141" y="2071"/>
                    <a:pt x="25437" y="4290"/>
                  </a:cubicBezTo>
                  <a:cubicBezTo>
                    <a:pt x="26546" y="11906"/>
                    <a:pt x="27433" y="31315"/>
                    <a:pt x="26842" y="31463"/>
                  </a:cubicBezTo>
                  <a:cubicBezTo>
                    <a:pt x="26831" y="31466"/>
                    <a:pt x="26816" y="31467"/>
                    <a:pt x="26798" y="31467"/>
                  </a:cubicBezTo>
                  <a:cubicBezTo>
                    <a:pt x="25697" y="31467"/>
                    <a:pt x="11235" y="26262"/>
                    <a:pt x="4776" y="26262"/>
                  </a:cubicBezTo>
                  <a:cubicBezTo>
                    <a:pt x="3239" y="26262"/>
                    <a:pt x="2156" y="26556"/>
                    <a:pt x="1812" y="27285"/>
                  </a:cubicBezTo>
                  <a:cubicBezTo>
                    <a:pt x="1" y="31130"/>
                    <a:pt x="592" y="41963"/>
                    <a:pt x="592" y="41963"/>
                  </a:cubicBezTo>
                  <a:lnTo>
                    <a:pt x="26842" y="41963"/>
                  </a:lnTo>
                  <a:lnTo>
                    <a:pt x="32609" y="4327"/>
                  </a:lnTo>
                  <a:cubicBezTo>
                    <a:pt x="32979" y="2108"/>
                    <a:pt x="31278" y="75"/>
                    <a:pt x="290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51"/>
            <p:cNvSpPr/>
            <p:nvPr/>
          </p:nvSpPr>
          <p:spPr>
            <a:xfrm>
              <a:off x="5451925" y="3229050"/>
              <a:ext cx="819850" cy="1063850"/>
            </a:xfrm>
            <a:custGeom>
              <a:avLst/>
              <a:gdLst/>
              <a:ahLst/>
              <a:cxnLst/>
              <a:rect l="l" t="t" r="r" b="b"/>
              <a:pathLst>
                <a:path w="32794" h="42554" extrusionOk="0">
                  <a:moveTo>
                    <a:pt x="28856" y="629"/>
                  </a:moveTo>
                  <a:lnTo>
                    <a:pt x="28856" y="629"/>
                  </a:lnTo>
                  <a:cubicBezTo>
                    <a:pt x="30733" y="676"/>
                    <a:pt x="32165" y="2225"/>
                    <a:pt x="32165" y="4067"/>
                  </a:cubicBezTo>
                  <a:cubicBezTo>
                    <a:pt x="32165" y="4215"/>
                    <a:pt x="32165" y="4400"/>
                    <a:pt x="32128" y="4585"/>
                  </a:cubicBezTo>
                  <a:lnTo>
                    <a:pt x="26398" y="41962"/>
                  </a:lnTo>
                  <a:lnTo>
                    <a:pt x="720" y="41962"/>
                  </a:lnTo>
                  <a:cubicBezTo>
                    <a:pt x="706" y="41768"/>
                    <a:pt x="686" y="41469"/>
                    <a:pt x="666" y="41075"/>
                  </a:cubicBezTo>
                  <a:cubicBezTo>
                    <a:pt x="666" y="40335"/>
                    <a:pt x="629" y="39337"/>
                    <a:pt x="629" y="38154"/>
                  </a:cubicBezTo>
                  <a:cubicBezTo>
                    <a:pt x="629" y="36416"/>
                    <a:pt x="703" y="34346"/>
                    <a:pt x="888" y="32461"/>
                  </a:cubicBezTo>
                  <a:cubicBezTo>
                    <a:pt x="1073" y="30538"/>
                    <a:pt x="1406" y="28800"/>
                    <a:pt x="1923" y="27728"/>
                  </a:cubicBezTo>
                  <a:cubicBezTo>
                    <a:pt x="2034" y="27469"/>
                    <a:pt x="2293" y="27248"/>
                    <a:pt x="2774" y="27100"/>
                  </a:cubicBezTo>
                  <a:cubicBezTo>
                    <a:pt x="3217" y="26952"/>
                    <a:pt x="3846" y="26878"/>
                    <a:pt x="4585" y="26878"/>
                  </a:cubicBezTo>
                  <a:cubicBezTo>
                    <a:pt x="7765" y="26878"/>
                    <a:pt x="12977" y="28172"/>
                    <a:pt x="17525" y="29466"/>
                  </a:cubicBezTo>
                  <a:cubicBezTo>
                    <a:pt x="19817" y="30094"/>
                    <a:pt x="21924" y="30760"/>
                    <a:pt x="23551" y="31240"/>
                  </a:cubicBezTo>
                  <a:cubicBezTo>
                    <a:pt x="24327" y="31499"/>
                    <a:pt x="25030" y="31684"/>
                    <a:pt x="25547" y="31832"/>
                  </a:cubicBezTo>
                  <a:cubicBezTo>
                    <a:pt x="25806" y="31906"/>
                    <a:pt x="26028" y="31980"/>
                    <a:pt x="26176" y="32017"/>
                  </a:cubicBezTo>
                  <a:cubicBezTo>
                    <a:pt x="26361" y="32054"/>
                    <a:pt x="26472" y="32091"/>
                    <a:pt x="26620" y="32091"/>
                  </a:cubicBezTo>
                  <a:lnTo>
                    <a:pt x="26730" y="32054"/>
                  </a:lnTo>
                  <a:cubicBezTo>
                    <a:pt x="26804" y="32054"/>
                    <a:pt x="26878" y="31980"/>
                    <a:pt x="26915" y="31943"/>
                  </a:cubicBezTo>
                  <a:cubicBezTo>
                    <a:pt x="26989" y="31869"/>
                    <a:pt x="26989" y="31795"/>
                    <a:pt x="26989" y="31758"/>
                  </a:cubicBezTo>
                  <a:cubicBezTo>
                    <a:pt x="27063" y="31536"/>
                    <a:pt x="27100" y="31240"/>
                    <a:pt x="27100" y="30797"/>
                  </a:cubicBezTo>
                  <a:cubicBezTo>
                    <a:pt x="27137" y="30353"/>
                    <a:pt x="27137" y="29762"/>
                    <a:pt x="27137" y="29096"/>
                  </a:cubicBezTo>
                  <a:cubicBezTo>
                    <a:pt x="27137" y="23477"/>
                    <a:pt x="26435" y="10463"/>
                    <a:pt x="25584" y="4548"/>
                  </a:cubicBezTo>
                  <a:cubicBezTo>
                    <a:pt x="25547" y="4400"/>
                    <a:pt x="25547" y="4215"/>
                    <a:pt x="25547" y="4067"/>
                  </a:cubicBezTo>
                  <a:cubicBezTo>
                    <a:pt x="25547" y="2225"/>
                    <a:pt x="26980" y="676"/>
                    <a:pt x="28856" y="629"/>
                  </a:cubicBezTo>
                  <a:close/>
                  <a:moveTo>
                    <a:pt x="28838" y="0"/>
                  </a:moveTo>
                  <a:cubicBezTo>
                    <a:pt x="26620" y="74"/>
                    <a:pt x="24919" y="1886"/>
                    <a:pt x="24919" y="4067"/>
                  </a:cubicBezTo>
                  <a:cubicBezTo>
                    <a:pt x="24919" y="4252"/>
                    <a:pt x="24919" y="4437"/>
                    <a:pt x="24956" y="4659"/>
                  </a:cubicBezTo>
                  <a:cubicBezTo>
                    <a:pt x="25806" y="10500"/>
                    <a:pt x="26546" y="23514"/>
                    <a:pt x="26546" y="29096"/>
                  </a:cubicBezTo>
                  <a:cubicBezTo>
                    <a:pt x="26546" y="29910"/>
                    <a:pt x="26509" y="30575"/>
                    <a:pt x="26472" y="31019"/>
                  </a:cubicBezTo>
                  <a:cubicBezTo>
                    <a:pt x="26472" y="31208"/>
                    <a:pt x="26445" y="31344"/>
                    <a:pt x="26437" y="31448"/>
                  </a:cubicBezTo>
                  <a:lnTo>
                    <a:pt x="26437" y="31448"/>
                  </a:lnTo>
                  <a:cubicBezTo>
                    <a:pt x="26402" y="31443"/>
                    <a:pt x="26365" y="31436"/>
                    <a:pt x="26324" y="31425"/>
                  </a:cubicBezTo>
                  <a:cubicBezTo>
                    <a:pt x="25732" y="31277"/>
                    <a:pt x="24438" y="30871"/>
                    <a:pt x="22775" y="30353"/>
                  </a:cubicBezTo>
                  <a:cubicBezTo>
                    <a:pt x="20261" y="29614"/>
                    <a:pt x="16859" y="28579"/>
                    <a:pt x="13532" y="27728"/>
                  </a:cubicBezTo>
                  <a:cubicBezTo>
                    <a:pt x="10205" y="26915"/>
                    <a:pt x="6914" y="26249"/>
                    <a:pt x="4585" y="26249"/>
                  </a:cubicBezTo>
                  <a:cubicBezTo>
                    <a:pt x="3809" y="26249"/>
                    <a:pt x="3106" y="26323"/>
                    <a:pt x="2552" y="26508"/>
                  </a:cubicBezTo>
                  <a:cubicBezTo>
                    <a:pt x="2034" y="26693"/>
                    <a:pt x="1554" y="26989"/>
                    <a:pt x="1332" y="27433"/>
                  </a:cubicBezTo>
                  <a:cubicBezTo>
                    <a:pt x="777" y="28653"/>
                    <a:pt x="444" y="30464"/>
                    <a:pt x="260" y="32387"/>
                  </a:cubicBezTo>
                  <a:cubicBezTo>
                    <a:pt x="75" y="34309"/>
                    <a:pt x="1" y="36416"/>
                    <a:pt x="1" y="38154"/>
                  </a:cubicBezTo>
                  <a:cubicBezTo>
                    <a:pt x="1" y="40520"/>
                    <a:pt x="112" y="42258"/>
                    <a:pt x="112" y="42258"/>
                  </a:cubicBezTo>
                  <a:cubicBezTo>
                    <a:pt x="112" y="42443"/>
                    <a:pt x="260" y="42554"/>
                    <a:pt x="407" y="42554"/>
                  </a:cubicBezTo>
                  <a:lnTo>
                    <a:pt x="26657" y="42554"/>
                  </a:lnTo>
                  <a:cubicBezTo>
                    <a:pt x="26804" y="42554"/>
                    <a:pt x="26915" y="42443"/>
                    <a:pt x="26952" y="42295"/>
                  </a:cubicBezTo>
                  <a:lnTo>
                    <a:pt x="32757" y="4696"/>
                  </a:lnTo>
                  <a:cubicBezTo>
                    <a:pt x="32757" y="4474"/>
                    <a:pt x="32794" y="4252"/>
                    <a:pt x="32794" y="4067"/>
                  </a:cubicBezTo>
                  <a:cubicBezTo>
                    <a:pt x="32794" y="1886"/>
                    <a:pt x="31056" y="74"/>
                    <a:pt x="288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51"/>
            <p:cNvSpPr/>
            <p:nvPr/>
          </p:nvSpPr>
          <p:spPr>
            <a:xfrm>
              <a:off x="1921250" y="3013700"/>
              <a:ext cx="161750" cy="177475"/>
            </a:xfrm>
            <a:custGeom>
              <a:avLst/>
              <a:gdLst/>
              <a:ahLst/>
              <a:cxnLst/>
              <a:rect l="l" t="t" r="r" b="b"/>
              <a:pathLst>
                <a:path w="6470" h="7099" extrusionOk="0">
                  <a:moveTo>
                    <a:pt x="4880" y="0"/>
                  </a:moveTo>
                  <a:lnTo>
                    <a:pt x="0" y="4510"/>
                  </a:lnTo>
                  <a:lnTo>
                    <a:pt x="2921" y="7098"/>
                  </a:lnTo>
                  <a:lnTo>
                    <a:pt x="6470" y="4510"/>
                  </a:lnTo>
                  <a:lnTo>
                    <a:pt x="488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51"/>
            <p:cNvSpPr/>
            <p:nvPr/>
          </p:nvSpPr>
          <p:spPr>
            <a:xfrm>
              <a:off x="1913850" y="3005375"/>
              <a:ext cx="178400" cy="193650"/>
            </a:xfrm>
            <a:custGeom>
              <a:avLst/>
              <a:gdLst/>
              <a:ahLst/>
              <a:cxnLst/>
              <a:rect l="l" t="t" r="r" b="b"/>
              <a:pathLst>
                <a:path w="7136" h="7746" extrusionOk="0">
                  <a:moveTo>
                    <a:pt x="5028" y="851"/>
                  </a:moveTo>
                  <a:lnTo>
                    <a:pt x="6435" y="4754"/>
                  </a:lnTo>
                  <a:lnTo>
                    <a:pt x="3254" y="7062"/>
                  </a:lnTo>
                  <a:lnTo>
                    <a:pt x="777" y="4843"/>
                  </a:lnTo>
                  <a:lnTo>
                    <a:pt x="5028" y="851"/>
                  </a:lnTo>
                  <a:close/>
                  <a:moveTo>
                    <a:pt x="5250" y="0"/>
                  </a:moveTo>
                  <a:cubicBezTo>
                    <a:pt x="5139" y="0"/>
                    <a:pt x="5028" y="37"/>
                    <a:pt x="4954" y="74"/>
                  </a:cubicBezTo>
                  <a:lnTo>
                    <a:pt x="74" y="4622"/>
                  </a:lnTo>
                  <a:cubicBezTo>
                    <a:pt x="37" y="4696"/>
                    <a:pt x="0" y="4770"/>
                    <a:pt x="0" y="4843"/>
                  </a:cubicBezTo>
                  <a:cubicBezTo>
                    <a:pt x="0" y="4954"/>
                    <a:pt x="37" y="5028"/>
                    <a:pt x="111" y="5065"/>
                  </a:cubicBezTo>
                  <a:lnTo>
                    <a:pt x="2995" y="7690"/>
                  </a:lnTo>
                  <a:cubicBezTo>
                    <a:pt x="3050" y="7727"/>
                    <a:pt x="3124" y="7746"/>
                    <a:pt x="3198" y="7746"/>
                  </a:cubicBezTo>
                  <a:cubicBezTo>
                    <a:pt x="3272" y="7746"/>
                    <a:pt x="3346" y="7727"/>
                    <a:pt x="3402" y="7690"/>
                  </a:cubicBezTo>
                  <a:lnTo>
                    <a:pt x="6951" y="5102"/>
                  </a:lnTo>
                  <a:cubicBezTo>
                    <a:pt x="7062" y="5028"/>
                    <a:pt x="7136" y="4880"/>
                    <a:pt x="7062" y="4733"/>
                  </a:cubicBezTo>
                  <a:lnTo>
                    <a:pt x="5435" y="222"/>
                  </a:lnTo>
                  <a:cubicBezTo>
                    <a:pt x="5435" y="111"/>
                    <a:pt x="5324" y="37"/>
                    <a:pt x="52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51"/>
            <p:cNvSpPr/>
            <p:nvPr/>
          </p:nvSpPr>
          <p:spPr>
            <a:xfrm>
              <a:off x="2021050" y="3965400"/>
              <a:ext cx="612825" cy="1046575"/>
            </a:xfrm>
            <a:custGeom>
              <a:avLst/>
              <a:gdLst/>
              <a:ahLst/>
              <a:cxnLst/>
              <a:rect l="l" t="t" r="r" b="b"/>
              <a:pathLst>
                <a:path w="24513" h="41863" extrusionOk="0">
                  <a:moveTo>
                    <a:pt x="19199" y="0"/>
                  </a:moveTo>
                  <a:cubicBezTo>
                    <a:pt x="13895" y="0"/>
                    <a:pt x="1258" y="2156"/>
                    <a:pt x="1258" y="2156"/>
                  </a:cubicBezTo>
                  <a:cubicBezTo>
                    <a:pt x="1258" y="2156"/>
                    <a:pt x="1" y="6879"/>
                    <a:pt x="2405" y="6879"/>
                  </a:cubicBezTo>
                  <a:cubicBezTo>
                    <a:pt x="2508" y="6879"/>
                    <a:pt x="2619" y="6870"/>
                    <a:pt x="2737" y="6851"/>
                  </a:cubicBezTo>
                  <a:cubicBezTo>
                    <a:pt x="4610" y="6556"/>
                    <a:pt x="9622" y="6506"/>
                    <a:pt x="12754" y="6506"/>
                  </a:cubicBezTo>
                  <a:cubicBezTo>
                    <a:pt x="14321" y="6506"/>
                    <a:pt x="15418" y="6519"/>
                    <a:pt x="15418" y="6519"/>
                  </a:cubicBezTo>
                  <a:cubicBezTo>
                    <a:pt x="15418" y="6519"/>
                    <a:pt x="9096" y="21270"/>
                    <a:pt x="7506" y="29182"/>
                  </a:cubicBezTo>
                  <a:cubicBezTo>
                    <a:pt x="6656" y="33470"/>
                    <a:pt x="4253" y="35800"/>
                    <a:pt x="3698" y="37648"/>
                  </a:cubicBezTo>
                  <a:cubicBezTo>
                    <a:pt x="3143" y="39460"/>
                    <a:pt x="4807" y="38757"/>
                    <a:pt x="6471" y="39829"/>
                  </a:cubicBezTo>
                  <a:cubicBezTo>
                    <a:pt x="8097" y="40938"/>
                    <a:pt x="10870" y="41863"/>
                    <a:pt x="12904" y="41863"/>
                  </a:cubicBezTo>
                  <a:cubicBezTo>
                    <a:pt x="14900" y="41863"/>
                    <a:pt x="9391" y="38203"/>
                    <a:pt x="9391" y="35245"/>
                  </a:cubicBezTo>
                  <a:cubicBezTo>
                    <a:pt x="9391" y="32287"/>
                    <a:pt x="16083" y="22527"/>
                    <a:pt x="19374" y="17018"/>
                  </a:cubicBezTo>
                  <a:cubicBezTo>
                    <a:pt x="21967" y="12729"/>
                    <a:pt x="22246" y="12240"/>
                    <a:pt x="22122" y="12240"/>
                  </a:cubicBezTo>
                  <a:cubicBezTo>
                    <a:pt x="22085" y="12240"/>
                    <a:pt x="22013" y="12282"/>
                    <a:pt x="21955" y="12282"/>
                  </a:cubicBezTo>
                  <a:cubicBezTo>
                    <a:pt x="21846" y="12282"/>
                    <a:pt x="21787" y="12130"/>
                    <a:pt x="22109" y="11251"/>
                  </a:cubicBezTo>
                  <a:cubicBezTo>
                    <a:pt x="22516" y="10733"/>
                    <a:pt x="22849" y="10142"/>
                    <a:pt x="23034" y="9513"/>
                  </a:cubicBezTo>
                  <a:cubicBezTo>
                    <a:pt x="24217" y="5668"/>
                    <a:pt x="24512" y="677"/>
                    <a:pt x="20667" y="86"/>
                  </a:cubicBezTo>
                  <a:cubicBezTo>
                    <a:pt x="20287" y="27"/>
                    <a:pt x="19788" y="0"/>
                    <a:pt x="191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51"/>
            <p:cNvSpPr/>
            <p:nvPr/>
          </p:nvSpPr>
          <p:spPr>
            <a:xfrm>
              <a:off x="2036775" y="3957375"/>
              <a:ext cx="586925" cy="1062000"/>
            </a:xfrm>
            <a:custGeom>
              <a:avLst/>
              <a:gdLst/>
              <a:ahLst/>
              <a:cxnLst/>
              <a:rect l="l" t="t" r="r" b="b"/>
              <a:pathLst>
                <a:path w="23477" h="42480" extrusionOk="0">
                  <a:moveTo>
                    <a:pt x="18560" y="629"/>
                  </a:moveTo>
                  <a:cubicBezTo>
                    <a:pt x="19151" y="629"/>
                    <a:pt x="19632" y="666"/>
                    <a:pt x="20002" y="703"/>
                  </a:cubicBezTo>
                  <a:cubicBezTo>
                    <a:pt x="21074" y="887"/>
                    <a:pt x="21776" y="1405"/>
                    <a:pt x="22220" y="2181"/>
                  </a:cubicBezTo>
                  <a:cubicBezTo>
                    <a:pt x="22663" y="2958"/>
                    <a:pt x="22885" y="3993"/>
                    <a:pt x="22885" y="5139"/>
                  </a:cubicBezTo>
                  <a:cubicBezTo>
                    <a:pt x="22885" y="6618"/>
                    <a:pt x="22552" y="8245"/>
                    <a:pt x="22109" y="9723"/>
                  </a:cubicBezTo>
                  <a:cubicBezTo>
                    <a:pt x="21924" y="10315"/>
                    <a:pt x="21628" y="10870"/>
                    <a:pt x="21259" y="11387"/>
                  </a:cubicBezTo>
                  <a:lnTo>
                    <a:pt x="21222" y="11461"/>
                  </a:lnTo>
                  <a:cubicBezTo>
                    <a:pt x="21037" y="11979"/>
                    <a:pt x="20926" y="12237"/>
                    <a:pt x="20926" y="12459"/>
                  </a:cubicBezTo>
                  <a:cubicBezTo>
                    <a:pt x="20926" y="12570"/>
                    <a:pt x="20963" y="12644"/>
                    <a:pt x="21037" y="12755"/>
                  </a:cubicBezTo>
                  <a:cubicBezTo>
                    <a:pt x="21048" y="12766"/>
                    <a:pt x="21059" y="12781"/>
                    <a:pt x="21072" y="12796"/>
                  </a:cubicBezTo>
                  <a:lnTo>
                    <a:pt x="21072" y="12796"/>
                  </a:lnTo>
                  <a:cubicBezTo>
                    <a:pt x="20811" y="13316"/>
                    <a:pt x="20071" y="14537"/>
                    <a:pt x="18486" y="17192"/>
                  </a:cubicBezTo>
                  <a:cubicBezTo>
                    <a:pt x="16859" y="19927"/>
                    <a:pt x="14345" y="23735"/>
                    <a:pt x="12275" y="27248"/>
                  </a:cubicBezTo>
                  <a:cubicBezTo>
                    <a:pt x="11203" y="29022"/>
                    <a:pt x="10278" y="30686"/>
                    <a:pt x="9576" y="32128"/>
                  </a:cubicBezTo>
                  <a:cubicBezTo>
                    <a:pt x="9243" y="32830"/>
                    <a:pt x="8984" y="33496"/>
                    <a:pt x="8762" y="34050"/>
                  </a:cubicBezTo>
                  <a:cubicBezTo>
                    <a:pt x="8578" y="34642"/>
                    <a:pt x="8467" y="35159"/>
                    <a:pt x="8467" y="35566"/>
                  </a:cubicBezTo>
                  <a:cubicBezTo>
                    <a:pt x="8467" y="36268"/>
                    <a:pt x="8725" y="36971"/>
                    <a:pt x="9132" y="37636"/>
                  </a:cubicBezTo>
                  <a:cubicBezTo>
                    <a:pt x="9687" y="38635"/>
                    <a:pt x="10537" y="39596"/>
                    <a:pt x="11239" y="40409"/>
                  </a:cubicBezTo>
                  <a:cubicBezTo>
                    <a:pt x="11572" y="40779"/>
                    <a:pt x="11868" y="41149"/>
                    <a:pt x="12090" y="41444"/>
                  </a:cubicBezTo>
                  <a:cubicBezTo>
                    <a:pt x="12201" y="41555"/>
                    <a:pt x="12275" y="41703"/>
                    <a:pt x="12349" y="41777"/>
                  </a:cubicBezTo>
                  <a:lnTo>
                    <a:pt x="12386" y="41888"/>
                  </a:lnTo>
                  <a:lnTo>
                    <a:pt x="12275" y="41888"/>
                  </a:lnTo>
                  <a:cubicBezTo>
                    <a:pt x="10315" y="41888"/>
                    <a:pt x="7579" y="40964"/>
                    <a:pt x="5990" y="39892"/>
                  </a:cubicBezTo>
                  <a:cubicBezTo>
                    <a:pt x="5213" y="39411"/>
                    <a:pt x="4437" y="39263"/>
                    <a:pt x="3919" y="39115"/>
                  </a:cubicBezTo>
                  <a:cubicBezTo>
                    <a:pt x="3661" y="39041"/>
                    <a:pt x="3476" y="38967"/>
                    <a:pt x="3402" y="38893"/>
                  </a:cubicBezTo>
                  <a:cubicBezTo>
                    <a:pt x="3328" y="38819"/>
                    <a:pt x="3291" y="38782"/>
                    <a:pt x="3254" y="38561"/>
                  </a:cubicBezTo>
                  <a:cubicBezTo>
                    <a:pt x="3254" y="38450"/>
                    <a:pt x="3291" y="38265"/>
                    <a:pt x="3365" y="38043"/>
                  </a:cubicBezTo>
                  <a:cubicBezTo>
                    <a:pt x="3624" y="37193"/>
                    <a:pt x="4326" y="36158"/>
                    <a:pt x="5139" y="34827"/>
                  </a:cubicBezTo>
                  <a:cubicBezTo>
                    <a:pt x="5916" y="33459"/>
                    <a:pt x="6729" y="31758"/>
                    <a:pt x="7173" y="29577"/>
                  </a:cubicBezTo>
                  <a:cubicBezTo>
                    <a:pt x="7949" y="25658"/>
                    <a:pt x="9946" y="20001"/>
                    <a:pt x="11720" y="15306"/>
                  </a:cubicBezTo>
                  <a:cubicBezTo>
                    <a:pt x="12607" y="12977"/>
                    <a:pt x="13458" y="10907"/>
                    <a:pt x="14049" y="9391"/>
                  </a:cubicBezTo>
                  <a:cubicBezTo>
                    <a:pt x="14382" y="8651"/>
                    <a:pt x="14641" y="8023"/>
                    <a:pt x="14789" y="7616"/>
                  </a:cubicBezTo>
                  <a:cubicBezTo>
                    <a:pt x="14974" y="7172"/>
                    <a:pt x="15084" y="6951"/>
                    <a:pt x="15084" y="6951"/>
                  </a:cubicBezTo>
                  <a:cubicBezTo>
                    <a:pt x="15121" y="6877"/>
                    <a:pt x="15121" y="6766"/>
                    <a:pt x="15047" y="6655"/>
                  </a:cubicBezTo>
                  <a:cubicBezTo>
                    <a:pt x="15010" y="6581"/>
                    <a:pt x="14900" y="6544"/>
                    <a:pt x="14789" y="6544"/>
                  </a:cubicBezTo>
                  <a:cubicBezTo>
                    <a:pt x="14789" y="6544"/>
                    <a:pt x="13790" y="6507"/>
                    <a:pt x="12312" y="6507"/>
                  </a:cubicBezTo>
                  <a:cubicBezTo>
                    <a:pt x="10722" y="6507"/>
                    <a:pt x="8652" y="6544"/>
                    <a:pt x="6729" y="6581"/>
                  </a:cubicBezTo>
                  <a:cubicBezTo>
                    <a:pt x="4807" y="6618"/>
                    <a:pt x="3032" y="6729"/>
                    <a:pt x="2071" y="6877"/>
                  </a:cubicBezTo>
                  <a:lnTo>
                    <a:pt x="1775" y="6877"/>
                  </a:lnTo>
                  <a:cubicBezTo>
                    <a:pt x="1516" y="6877"/>
                    <a:pt x="1368" y="6840"/>
                    <a:pt x="1220" y="6729"/>
                  </a:cubicBezTo>
                  <a:cubicBezTo>
                    <a:pt x="999" y="6618"/>
                    <a:pt x="851" y="6359"/>
                    <a:pt x="740" y="6063"/>
                  </a:cubicBezTo>
                  <a:cubicBezTo>
                    <a:pt x="666" y="5731"/>
                    <a:pt x="629" y="5324"/>
                    <a:pt x="629" y="4917"/>
                  </a:cubicBezTo>
                  <a:cubicBezTo>
                    <a:pt x="629" y="4326"/>
                    <a:pt x="703" y="3734"/>
                    <a:pt x="777" y="3291"/>
                  </a:cubicBezTo>
                  <a:cubicBezTo>
                    <a:pt x="814" y="3069"/>
                    <a:pt x="851" y="2884"/>
                    <a:pt x="888" y="2736"/>
                  </a:cubicBezTo>
                  <a:cubicBezTo>
                    <a:pt x="888" y="2735"/>
                    <a:pt x="888" y="2735"/>
                    <a:pt x="888" y="2734"/>
                  </a:cubicBezTo>
                  <a:lnTo>
                    <a:pt x="888" y="2734"/>
                  </a:lnTo>
                  <a:cubicBezTo>
                    <a:pt x="1212" y="2678"/>
                    <a:pt x="1868" y="2568"/>
                    <a:pt x="2736" y="2440"/>
                  </a:cubicBezTo>
                  <a:cubicBezTo>
                    <a:pt x="6544" y="1812"/>
                    <a:pt x="14641" y="629"/>
                    <a:pt x="18560" y="629"/>
                  </a:cubicBezTo>
                  <a:close/>
                  <a:moveTo>
                    <a:pt x="18560" y="0"/>
                  </a:moveTo>
                  <a:cubicBezTo>
                    <a:pt x="15898" y="0"/>
                    <a:pt x="11387" y="555"/>
                    <a:pt x="7579" y="1072"/>
                  </a:cubicBezTo>
                  <a:cubicBezTo>
                    <a:pt x="3734" y="1627"/>
                    <a:pt x="592" y="2144"/>
                    <a:pt x="592" y="2144"/>
                  </a:cubicBezTo>
                  <a:cubicBezTo>
                    <a:pt x="444" y="2181"/>
                    <a:pt x="370" y="2255"/>
                    <a:pt x="333" y="2366"/>
                  </a:cubicBezTo>
                  <a:cubicBezTo>
                    <a:pt x="333" y="2403"/>
                    <a:pt x="0" y="3623"/>
                    <a:pt x="0" y="4917"/>
                  </a:cubicBezTo>
                  <a:cubicBezTo>
                    <a:pt x="0" y="5509"/>
                    <a:pt x="74" y="6137"/>
                    <a:pt x="333" y="6618"/>
                  </a:cubicBezTo>
                  <a:cubicBezTo>
                    <a:pt x="444" y="6877"/>
                    <a:pt x="629" y="7099"/>
                    <a:pt x="888" y="7246"/>
                  </a:cubicBezTo>
                  <a:cubicBezTo>
                    <a:pt x="1147" y="7431"/>
                    <a:pt x="1442" y="7505"/>
                    <a:pt x="1775" y="7505"/>
                  </a:cubicBezTo>
                  <a:cubicBezTo>
                    <a:pt x="1886" y="7505"/>
                    <a:pt x="2034" y="7505"/>
                    <a:pt x="2145" y="7468"/>
                  </a:cubicBezTo>
                  <a:cubicBezTo>
                    <a:pt x="3069" y="7320"/>
                    <a:pt x="4844" y="7246"/>
                    <a:pt x="6766" y="7209"/>
                  </a:cubicBezTo>
                  <a:cubicBezTo>
                    <a:pt x="8652" y="7136"/>
                    <a:pt x="10722" y="7136"/>
                    <a:pt x="12312" y="7136"/>
                  </a:cubicBezTo>
                  <a:lnTo>
                    <a:pt x="14323" y="7136"/>
                  </a:lnTo>
                  <a:cubicBezTo>
                    <a:pt x="13873" y="8217"/>
                    <a:pt x="12585" y="11340"/>
                    <a:pt x="11129" y="15084"/>
                  </a:cubicBezTo>
                  <a:cubicBezTo>
                    <a:pt x="9354" y="19779"/>
                    <a:pt x="7395" y="25473"/>
                    <a:pt x="6581" y="29466"/>
                  </a:cubicBezTo>
                  <a:cubicBezTo>
                    <a:pt x="6175" y="31573"/>
                    <a:pt x="5361" y="33163"/>
                    <a:pt x="4585" y="34494"/>
                  </a:cubicBezTo>
                  <a:cubicBezTo>
                    <a:pt x="3808" y="35825"/>
                    <a:pt x="3069" y="36860"/>
                    <a:pt x="2773" y="37858"/>
                  </a:cubicBezTo>
                  <a:cubicBezTo>
                    <a:pt x="2699" y="38117"/>
                    <a:pt x="2662" y="38376"/>
                    <a:pt x="2662" y="38561"/>
                  </a:cubicBezTo>
                  <a:cubicBezTo>
                    <a:pt x="2625" y="38893"/>
                    <a:pt x="2773" y="39189"/>
                    <a:pt x="3032" y="39374"/>
                  </a:cubicBezTo>
                  <a:cubicBezTo>
                    <a:pt x="3365" y="39633"/>
                    <a:pt x="3771" y="39707"/>
                    <a:pt x="4215" y="39818"/>
                  </a:cubicBezTo>
                  <a:cubicBezTo>
                    <a:pt x="4659" y="39929"/>
                    <a:pt x="5176" y="40076"/>
                    <a:pt x="5657" y="40409"/>
                  </a:cubicBezTo>
                  <a:cubicBezTo>
                    <a:pt x="7395" y="41555"/>
                    <a:pt x="10167" y="42480"/>
                    <a:pt x="12275" y="42480"/>
                  </a:cubicBezTo>
                  <a:cubicBezTo>
                    <a:pt x="12460" y="42480"/>
                    <a:pt x="12607" y="42480"/>
                    <a:pt x="12755" y="42406"/>
                  </a:cubicBezTo>
                  <a:cubicBezTo>
                    <a:pt x="12829" y="42332"/>
                    <a:pt x="12903" y="42295"/>
                    <a:pt x="12940" y="42184"/>
                  </a:cubicBezTo>
                  <a:cubicBezTo>
                    <a:pt x="13014" y="42110"/>
                    <a:pt x="13014" y="42036"/>
                    <a:pt x="13014" y="41925"/>
                  </a:cubicBezTo>
                  <a:cubicBezTo>
                    <a:pt x="13014" y="41703"/>
                    <a:pt x="12903" y="41555"/>
                    <a:pt x="12792" y="41370"/>
                  </a:cubicBezTo>
                  <a:cubicBezTo>
                    <a:pt x="12607" y="41038"/>
                    <a:pt x="12238" y="40631"/>
                    <a:pt x="11868" y="40187"/>
                  </a:cubicBezTo>
                  <a:cubicBezTo>
                    <a:pt x="11276" y="39522"/>
                    <a:pt x="10574" y="38745"/>
                    <a:pt x="10019" y="37932"/>
                  </a:cubicBezTo>
                  <a:cubicBezTo>
                    <a:pt x="9465" y="37119"/>
                    <a:pt x="9058" y="36268"/>
                    <a:pt x="9095" y="35566"/>
                  </a:cubicBezTo>
                  <a:cubicBezTo>
                    <a:pt x="9058" y="35270"/>
                    <a:pt x="9169" y="34790"/>
                    <a:pt x="9354" y="34272"/>
                  </a:cubicBezTo>
                  <a:cubicBezTo>
                    <a:pt x="9982" y="32350"/>
                    <a:pt x="11683" y="29355"/>
                    <a:pt x="13606" y="26249"/>
                  </a:cubicBezTo>
                  <a:cubicBezTo>
                    <a:pt x="15491" y="23144"/>
                    <a:pt x="17561" y="19927"/>
                    <a:pt x="19040" y="17524"/>
                  </a:cubicBezTo>
                  <a:cubicBezTo>
                    <a:pt x="20149" y="15602"/>
                    <a:pt x="20852" y="14456"/>
                    <a:pt x="21259" y="13753"/>
                  </a:cubicBezTo>
                  <a:cubicBezTo>
                    <a:pt x="21443" y="13384"/>
                    <a:pt x="21591" y="13162"/>
                    <a:pt x="21665" y="12977"/>
                  </a:cubicBezTo>
                  <a:cubicBezTo>
                    <a:pt x="21702" y="12903"/>
                    <a:pt x="21739" y="12829"/>
                    <a:pt x="21776" y="12792"/>
                  </a:cubicBezTo>
                  <a:cubicBezTo>
                    <a:pt x="21813" y="12718"/>
                    <a:pt x="21813" y="12681"/>
                    <a:pt x="21813" y="12570"/>
                  </a:cubicBezTo>
                  <a:cubicBezTo>
                    <a:pt x="21813" y="12533"/>
                    <a:pt x="21813" y="12422"/>
                    <a:pt x="21739" y="12348"/>
                  </a:cubicBezTo>
                  <a:cubicBezTo>
                    <a:pt x="21681" y="12310"/>
                    <a:pt x="21633" y="12281"/>
                    <a:pt x="21590" y="12263"/>
                  </a:cubicBezTo>
                  <a:lnTo>
                    <a:pt x="21590" y="12263"/>
                  </a:lnTo>
                  <a:cubicBezTo>
                    <a:pt x="21619" y="12141"/>
                    <a:pt x="21670" y="11964"/>
                    <a:pt x="21758" y="11732"/>
                  </a:cubicBezTo>
                  <a:lnTo>
                    <a:pt x="21758" y="11732"/>
                  </a:lnTo>
                  <a:cubicBezTo>
                    <a:pt x="22156" y="11184"/>
                    <a:pt x="22482" y="10600"/>
                    <a:pt x="22700" y="9908"/>
                  </a:cubicBezTo>
                  <a:cubicBezTo>
                    <a:pt x="23181" y="8393"/>
                    <a:pt x="23477" y="6692"/>
                    <a:pt x="23477" y="5139"/>
                  </a:cubicBezTo>
                  <a:cubicBezTo>
                    <a:pt x="23477" y="3919"/>
                    <a:pt x="23292" y="2773"/>
                    <a:pt x="22774" y="1849"/>
                  </a:cubicBezTo>
                  <a:cubicBezTo>
                    <a:pt x="22220" y="961"/>
                    <a:pt x="21332" y="296"/>
                    <a:pt x="20112" y="111"/>
                  </a:cubicBezTo>
                  <a:cubicBezTo>
                    <a:pt x="19706" y="37"/>
                    <a:pt x="19188" y="0"/>
                    <a:pt x="185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51"/>
            <p:cNvSpPr/>
            <p:nvPr/>
          </p:nvSpPr>
          <p:spPr>
            <a:xfrm>
              <a:off x="2073750" y="4916750"/>
              <a:ext cx="287200" cy="118325"/>
            </a:xfrm>
            <a:custGeom>
              <a:avLst/>
              <a:gdLst/>
              <a:ahLst/>
              <a:cxnLst/>
              <a:rect l="l" t="t" r="r" b="b"/>
              <a:pathLst>
                <a:path w="11488" h="4733" extrusionOk="0">
                  <a:moveTo>
                    <a:pt x="1072" y="1"/>
                  </a:moveTo>
                  <a:cubicBezTo>
                    <a:pt x="1072" y="1"/>
                    <a:pt x="0" y="1"/>
                    <a:pt x="888" y="888"/>
                  </a:cubicBezTo>
                  <a:cubicBezTo>
                    <a:pt x="1775" y="1775"/>
                    <a:pt x="1775" y="4585"/>
                    <a:pt x="1775" y="4585"/>
                  </a:cubicBezTo>
                  <a:lnTo>
                    <a:pt x="2810" y="4585"/>
                  </a:lnTo>
                  <a:cubicBezTo>
                    <a:pt x="2810" y="4585"/>
                    <a:pt x="2477" y="3180"/>
                    <a:pt x="2995" y="2478"/>
                  </a:cubicBezTo>
                  <a:cubicBezTo>
                    <a:pt x="2995" y="2478"/>
                    <a:pt x="3092" y="2470"/>
                    <a:pt x="3246" y="2470"/>
                  </a:cubicBezTo>
                  <a:cubicBezTo>
                    <a:pt x="3785" y="2470"/>
                    <a:pt x="5028" y="2560"/>
                    <a:pt x="5287" y="3365"/>
                  </a:cubicBezTo>
                  <a:cubicBezTo>
                    <a:pt x="5509" y="4031"/>
                    <a:pt x="6248" y="4733"/>
                    <a:pt x="6248" y="4733"/>
                  </a:cubicBezTo>
                  <a:lnTo>
                    <a:pt x="9650" y="4733"/>
                  </a:lnTo>
                  <a:cubicBezTo>
                    <a:pt x="10574" y="4733"/>
                    <a:pt x="11165" y="4326"/>
                    <a:pt x="11313" y="4031"/>
                  </a:cubicBezTo>
                  <a:cubicBezTo>
                    <a:pt x="11443" y="3804"/>
                    <a:pt x="11487" y="3691"/>
                    <a:pt x="11075" y="3691"/>
                  </a:cubicBezTo>
                  <a:cubicBezTo>
                    <a:pt x="11016" y="3691"/>
                    <a:pt x="10948" y="3693"/>
                    <a:pt x="10870" y="3698"/>
                  </a:cubicBezTo>
                  <a:cubicBezTo>
                    <a:pt x="10782" y="3703"/>
                    <a:pt x="10655" y="3706"/>
                    <a:pt x="10501" y="3706"/>
                  </a:cubicBezTo>
                  <a:cubicBezTo>
                    <a:pt x="9614" y="3706"/>
                    <a:pt x="7819" y="3606"/>
                    <a:pt x="7283" y="3291"/>
                  </a:cubicBezTo>
                  <a:cubicBezTo>
                    <a:pt x="6951" y="3069"/>
                    <a:pt x="6581" y="2626"/>
                    <a:pt x="6322" y="2256"/>
                  </a:cubicBezTo>
                  <a:cubicBezTo>
                    <a:pt x="6063" y="1923"/>
                    <a:pt x="3697" y="814"/>
                    <a:pt x="2403" y="370"/>
                  </a:cubicBezTo>
                  <a:lnTo>
                    <a:pt x="107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51"/>
            <p:cNvSpPr/>
            <p:nvPr/>
          </p:nvSpPr>
          <p:spPr>
            <a:xfrm>
              <a:off x="2079300" y="4909350"/>
              <a:ext cx="287450" cy="134050"/>
            </a:xfrm>
            <a:custGeom>
              <a:avLst/>
              <a:gdLst/>
              <a:ahLst/>
              <a:cxnLst/>
              <a:rect l="l" t="t" r="r" b="b"/>
              <a:pathLst>
                <a:path w="11498" h="5362" extrusionOk="0">
                  <a:moveTo>
                    <a:pt x="850" y="613"/>
                  </a:moveTo>
                  <a:lnTo>
                    <a:pt x="2107" y="962"/>
                  </a:lnTo>
                  <a:lnTo>
                    <a:pt x="2113" y="940"/>
                  </a:lnTo>
                  <a:lnTo>
                    <a:pt x="2113" y="940"/>
                  </a:lnTo>
                  <a:cubicBezTo>
                    <a:pt x="2740" y="1165"/>
                    <a:pt x="3640" y="1562"/>
                    <a:pt x="4400" y="1923"/>
                  </a:cubicBezTo>
                  <a:cubicBezTo>
                    <a:pt x="4769" y="2108"/>
                    <a:pt x="5139" y="2293"/>
                    <a:pt x="5398" y="2441"/>
                  </a:cubicBezTo>
                  <a:cubicBezTo>
                    <a:pt x="5546" y="2515"/>
                    <a:pt x="5657" y="2589"/>
                    <a:pt x="5731" y="2663"/>
                  </a:cubicBezTo>
                  <a:lnTo>
                    <a:pt x="5841" y="2737"/>
                  </a:lnTo>
                  <a:cubicBezTo>
                    <a:pt x="6137" y="3107"/>
                    <a:pt x="6507" y="3550"/>
                    <a:pt x="6914" y="3846"/>
                  </a:cubicBezTo>
                  <a:cubicBezTo>
                    <a:pt x="7098" y="3957"/>
                    <a:pt x="7320" y="4031"/>
                    <a:pt x="7616" y="4068"/>
                  </a:cubicBezTo>
                  <a:cubicBezTo>
                    <a:pt x="8429" y="4253"/>
                    <a:pt x="9575" y="4327"/>
                    <a:pt x="10278" y="4327"/>
                  </a:cubicBezTo>
                  <a:cubicBezTo>
                    <a:pt x="10426" y="4327"/>
                    <a:pt x="10574" y="4327"/>
                    <a:pt x="10685" y="4290"/>
                  </a:cubicBezTo>
                  <a:lnTo>
                    <a:pt x="10742" y="4290"/>
                  </a:lnTo>
                  <a:cubicBezTo>
                    <a:pt x="10666" y="4360"/>
                    <a:pt x="10549" y="4443"/>
                    <a:pt x="10389" y="4511"/>
                  </a:cubicBezTo>
                  <a:cubicBezTo>
                    <a:pt x="10167" y="4622"/>
                    <a:pt x="9834" y="4733"/>
                    <a:pt x="9428" y="4733"/>
                  </a:cubicBezTo>
                  <a:lnTo>
                    <a:pt x="6157" y="4733"/>
                  </a:lnTo>
                  <a:cubicBezTo>
                    <a:pt x="6066" y="4661"/>
                    <a:pt x="5917" y="4506"/>
                    <a:pt x="5767" y="4327"/>
                  </a:cubicBezTo>
                  <a:cubicBezTo>
                    <a:pt x="5620" y="4068"/>
                    <a:pt x="5435" y="3809"/>
                    <a:pt x="5361" y="3550"/>
                  </a:cubicBezTo>
                  <a:cubicBezTo>
                    <a:pt x="5250" y="3291"/>
                    <a:pt x="5102" y="3070"/>
                    <a:pt x="4880" y="2922"/>
                  </a:cubicBezTo>
                  <a:cubicBezTo>
                    <a:pt x="4584" y="2700"/>
                    <a:pt x="4215" y="2589"/>
                    <a:pt x="3882" y="2515"/>
                  </a:cubicBezTo>
                  <a:cubicBezTo>
                    <a:pt x="3549" y="2478"/>
                    <a:pt x="3217" y="2441"/>
                    <a:pt x="2995" y="2441"/>
                  </a:cubicBezTo>
                  <a:cubicBezTo>
                    <a:pt x="2847" y="2441"/>
                    <a:pt x="2773" y="2478"/>
                    <a:pt x="2736" y="2478"/>
                  </a:cubicBezTo>
                  <a:cubicBezTo>
                    <a:pt x="2662" y="2478"/>
                    <a:pt x="2588" y="2515"/>
                    <a:pt x="2514" y="2589"/>
                  </a:cubicBezTo>
                  <a:cubicBezTo>
                    <a:pt x="2218" y="2996"/>
                    <a:pt x="2181" y="3476"/>
                    <a:pt x="2181" y="3883"/>
                  </a:cubicBezTo>
                  <a:cubicBezTo>
                    <a:pt x="2181" y="4158"/>
                    <a:pt x="2205" y="4400"/>
                    <a:pt x="2231" y="4585"/>
                  </a:cubicBezTo>
                  <a:lnTo>
                    <a:pt x="1842" y="4585"/>
                  </a:lnTo>
                  <a:cubicBezTo>
                    <a:pt x="1832" y="4295"/>
                    <a:pt x="1806" y="3826"/>
                    <a:pt x="1738" y="3328"/>
                  </a:cubicBezTo>
                  <a:cubicBezTo>
                    <a:pt x="1664" y="2885"/>
                    <a:pt x="1590" y="2441"/>
                    <a:pt x="1479" y="2034"/>
                  </a:cubicBezTo>
                  <a:cubicBezTo>
                    <a:pt x="1331" y="1628"/>
                    <a:pt x="1146" y="1258"/>
                    <a:pt x="887" y="962"/>
                  </a:cubicBezTo>
                  <a:cubicBezTo>
                    <a:pt x="776" y="851"/>
                    <a:pt x="703" y="777"/>
                    <a:pt x="666" y="703"/>
                  </a:cubicBezTo>
                  <a:lnTo>
                    <a:pt x="642" y="656"/>
                  </a:lnTo>
                  <a:lnTo>
                    <a:pt x="642" y="656"/>
                  </a:lnTo>
                  <a:cubicBezTo>
                    <a:pt x="676" y="645"/>
                    <a:pt x="716" y="629"/>
                    <a:pt x="739" y="629"/>
                  </a:cubicBezTo>
                  <a:lnTo>
                    <a:pt x="850" y="629"/>
                  </a:lnTo>
                  <a:lnTo>
                    <a:pt x="850" y="613"/>
                  </a:lnTo>
                  <a:close/>
                  <a:moveTo>
                    <a:pt x="850" y="1"/>
                  </a:moveTo>
                  <a:cubicBezTo>
                    <a:pt x="813" y="1"/>
                    <a:pt x="666" y="1"/>
                    <a:pt x="481" y="38"/>
                  </a:cubicBezTo>
                  <a:cubicBezTo>
                    <a:pt x="407" y="75"/>
                    <a:pt x="296" y="112"/>
                    <a:pt x="185" y="223"/>
                  </a:cubicBezTo>
                  <a:cubicBezTo>
                    <a:pt x="74" y="297"/>
                    <a:pt x="0" y="445"/>
                    <a:pt x="0" y="629"/>
                  </a:cubicBezTo>
                  <a:cubicBezTo>
                    <a:pt x="0" y="740"/>
                    <a:pt x="37" y="888"/>
                    <a:pt x="111" y="999"/>
                  </a:cubicBezTo>
                  <a:cubicBezTo>
                    <a:pt x="185" y="1147"/>
                    <a:pt x="296" y="1258"/>
                    <a:pt x="444" y="1406"/>
                  </a:cubicBezTo>
                  <a:cubicBezTo>
                    <a:pt x="629" y="1554"/>
                    <a:pt x="776" y="1850"/>
                    <a:pt x="887" y="2219"/>
                  </a:cubicBezTo>
                  <a:cubicBezTo>
                    <a:pt x="1035" y="2774"/>
                    <a:pt x="1146" y="3439"/>
                    <a:pt x="1183" y="3957"/>
                  </a:cubicBezTo>
                  <a:cubicBezTo>
                    <a:pt x="1220" y="4216"/>
                    <a:pt x="1220" y="4474"/>
                    <a:pt x="1220" y="4622"/>
                  </a:cubicBezTo>
                  <a:cubicBezTo>
                    <a:pt x="1220" y="4770"/>
                    <a:pt x="1220" y="4881"/>
                    <a:pt x="1220" y="4881"/>
                  </a:cubicBezTo>
                  <a:cubicBezTo>
                    <a:pt x="1220" y="4955"/>
                    <a:pt x="1257" y="5029"/>
                    <a:pt x="1331" y="5103"/>
                  </a:cubicBezTo>
                  <a:cubicBezTo>
                    <a:pt x="1368" y="5140"/>
                    <a:pt x="1479" y="5177"/>
                    <a:pt x="1553" y="5177"/>
                  </a:cubicBezTo>
                  <a:lnTo>
                    <a:pt x="2588" y="5177"/>
                  </a:lnTo>
                  <a:cubicBezTo>
                    <a:pt x="2699" y="5177"/>
                    <a:pt x="2773" y="5140"/>
                    <a:pt x="2847" y="5066"/>
                  </a:cubicBezTo>
                  <a:cubicBezTo>
                    <a:pt x="2884" y="4992"/>
                    <a:pt x="2921" y="4881"/>
                    <a:pt x="2884" y="4807"/>
                  </a:cubicBezTo>
                  <a:lnTo>
                    <a:pt x="2884" y="4770"/>
                  </a:lnTo>
                  <a:cubicBezTo>
                    <a:pt x="2884" y="4696"/>
                    <a:pt x="2773" y="4327"/>
                    <a:pt x="2773" y="3883"/>
                  </a:cubicBezTo>
                  <a:cubicBezTo>
                    <a:pt x="2773" y="3577"/>
                    <a:pt x="2824" y="3271"/>
                    <a:pt x="2946" y="3070"/>
                  </a:cubicBezTo>
                  <a:lnTo>
                    <a:pt x="2995" y="3070"/>
                  </a:lnTo>
                  <a:cubicBezTo>
                    <a:pt x="3253" y="3070"/>
                    <a:pt x="3697" y="3107"/>
                    <a:pt x="4067" y="3217"/>
                  </a:cubicBezTo>
                  <a:cubicBezTo>
                    <a:pt x="4252" y="3254"/>
                    <a:pt x="4400" y="3328"/>
                    <a:pt x="4510" y="3402"/>
                  </a:cubicBezTo>
                  <a:cubicBezTo>
                    <a:pt x="4658" y="3513"/>
                    <a:pt x="4732" y="3624"/>
                    <a:pt x="4769" y="3735"/>
                  </a:cubicBezTo>
                  <a:cubicBezTo>
                    <a:pt x="4880" y="4142"/>
                    <a:pt x="5139" y="4511"/>
                    <a:pt x="5398" y="4807"/>
                  </a:cubicBezTo>
                  <a:cubicBezTo>
                    <a:pt x="5620" y="5066"/>
                    <a:pt x="5804" y="5251"/>
                    <a:pt x="5841" y="5251"/>
                  </a:cubicBezTo>
                  <a:cubicBezTo>
                    <a:pt x="5878" y="5325"/>
                    <a:pt x="5952" y="5362"/>
                    <a:pt x="6026" y="5362"/>
                  </a:cubicBezTo>
                  <a:lnTo>
                    <a:pt x="9428" y="5362"/>
                  </a:lnTo>
                  <a:cubicBezTo>
                    <a:pt x="9945" y="5362"/>
                    <a:pt x="10352" y="5214"/>
                    <a:pt x="10685" y="5066"/>
                  </a:cubicBezTo>
                  <a:cubicBezTo>
                    <a:pt x="11017" y="4918"/>
                    <a:pt x="11239" y="4696"/>
                    <a:pt x="11350" y="4511"/>
                  </a:cubicBezTo>
                  <a:cubicBezTo>
                    <a:pt x="11387" y="4437"/>
                    <a:pt x="11424" y="4401"/>
                    <a:pt x="11424" y="4327"/>
                  </a:cubicBezTo>
                  <a:cubicBezTo>
                    <a:pt x="11461" y="4290"/>
                    <a:pt x="11498" y="4216"/>
                    <a:pt x="11498" y="4105"/>
                  </a:cubicBezTo>
                  <a:cubicBezTo>
                    <a:pt x="11498" y="4031"/>
                    <a:pt x="11461" y="3957"/>
                    <a:pt x="11424" y="3883"/>
                  </a:cubicBezTo>
                  <a:cubicBezTo>
                    <a:pt x="11313" y="3772"/>
                    <a:pt x="11202" y="3735"/>
                    <a:pt x="11128" y="3698"/>
                  </a:cubicBezTo>
                  <a:lnTo>
                    <a:pt x="10278" y="3698"/>
                  </a:lnTo>
                  <a:cubicBezTo>
                    <a:pt x="9834" y="3698"/>
                    <a:pt x="9169" y="3661"/>
                    <a:pt x="8577" y="3587"/>
                  </a:cubicBezTo>
                  <a:cubicBezTo>
                    <a:pt x="8281" y="3587"/>
                    <a:pt x="7986" y="3513"/>
                    <a:pt x="7727" y="3476"/>
                  </a:cubicBezTo>
                  <a:cubicBezTo>
                    <a:pt x="7505" y="3439"/>
                    <a:pt x="7320" y="3365"/>
                    <a:pt x="7246" y="3328"/>
                  </a:cubicBezTo>
                  <a:cubicBezTo>
                    <a:pt x="6951" y="3144"/>
                    <a:pt x="6581" y="2700"/>
                    <a:pt x="6322" y="2367"/>
                  </a:cubicBezTo>
                  <a:cubicBezTo>
                    <a:pt x="6248" y="2256"/>
                    <a:pt x="6174" y="2219"/>
                    <a:pt x="6100" y="2145"/>
                  </a:cubicBezTo>
                  <a:cubicBezTo>
                    <a:pt x="5731" y="1886"/>
                    <a:pt x="5065" y="1554"/>
                    <a:pt x="4363" y="1221"/>
                  </a:cubicBezTo>
                  <a:cubicBezTo>
                    <a:pt x="3660" y="888"/>
                    <a:pt x="2847" y="556"/>
                    <a:pt x="2292" y="371"/>
                  </a:cubicBezTo>
                  <a:lnTo>
                    <a:pt x="2255" y="334"/>
                  </a:lnTo>
                  <a:lnTo>
                    <a:pt x="9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51"/>
            <p:cNvSpPr/>
            <p:nvPr/>
          </p:nvSpPr>
          <p:spPr>
            <a:xfrm>
              <a:off x="2208675" y="4889025"/>
              <a:ext cx="101700" cy="88750"/>
            </a:xfrm>
            <a:custGeom>
              <a:avLst/>
              <a:gdLst/>
              <a:ahLst/>
              <a:cxnLst/>
              <a:rect l="l" t="t" r="r" b="b"/>
              <a:pathLst>
                <a:path w="4068" h="3550" extrusionOk="0">
                  <a:moveTo>
                    <a:pt x="2404" y="1"/>
                  </a:moveTo>
                  <a:cubicBezTo>
                    <a:pt x="2404" y="1"/>
                    <a:pt x="1" y="2293"/>
                    <a:pt x="1" y="2552"/>
                  </a:cubicBezTo>
                  <a:cubicBezTo>
                    <a:pt x="38" y="3180"/>
                    <a:pt x="1628" y="3550"/>
                    <a:pt x="1628" y="3550"/>
                  </a:cubicBezTo>
                  <a:lnTo>
                    <a:pt x="4068" y="2071"/>
                  </a:lnTo>
                  <a:lnTo>
                    <a:pt x="3994" y="1295"/>
                  </a:lnTo>
                  <a:cubicBezTo>
                    <a:pt x="3587" y="296"/>
                    <a:pt x="2404" y="1"/>
                    <a:pt x="24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51"/>
            <p:cNvSpPr/>
            <p:nvPr/>
          </p:nvSpPr>
          <p:spPr>
            <a:xfrm>
              <a:off x="2201300" y="4881625"/>
              <a:ext cx="117400" cy="103925"/>
            </a:xfrm>
            <a:custGeom>
              <a:avLst/>
              <a:gdLst/>
              <a:ahLst/>
              <a:cxnLst/>
              <a:rect l="l" t="t" r="r" b="b"/>
              <a:pathLst>
                <a:path w="4696" h="4157" extrusionOk="0">
                  <a:moveTo>
                    <a:pt x="2776" y="662"/>
                  </a:moveTo>
                  <a:cubicBezTo>
                    <a:pt x="2896" y="699"/>
                    <a:pt x="3067" y="772"/>
                    <a:pt x="3254" y="888"/>
                  </a:cubicBezTo>
                  <a:cubicBezTo>
                    <a:pt x="3529" y="1026"/>
                    <a:pt x="3805" y="1292"/>
                    <a:pt x="3961" y="1627"/>
                  </a:cubicBezTo>
                  <a:lnTo>
                    <a:pt x="3961" y="1627"/>
                  </a:lnTo>
                  <a:lnTo>
                    <a:pt x="3956" y="1628"/>
                  </a:lnTo>
                  <a:lnTo>
                    <a:pt x="4030" y="2219"/>
                  </a:lnTo>
                  <a:lnTo>
                    <a:pt x="1879" y="3503"/>
                  </a:lnTo>
                  <a:lnTo>
                    <a:pt x="1879" y="3503"/>
                  </a:lnTo>
                  <a:cubicBezTo>
                    <a:pt x="1711" y="3463"/>
                    <a:pt x="1379" y="3389"/>
                    <a:pt x="1109" y="3254"/>
                  </a:cubicBezTo>
                  <a:cubicBezTo>
                    <a:pt x="961" y="3180"/>
                    <a:pt x="814" y="3069"/>
                    <a:pt x="740" y="2995"/>
                  </a:cubicBezTo>
                  <a:cubicBezTo>
                    <a:pt x="680" y="2956"/>
                    <a:pt x="652" y="2916"/>
                    <a:pt x="639" y="2887"/>
                  </a:cubicBezTo>
                  <a:lnTo>
                    <a:pt x="639" y="2887"/>
                  </a:lnTo>
                  <a:cubicBezTo>
                    <a:pt x="665" y="2855"/>
                    <a:pt x="696" y="2802"/>
                    <a:pt x="740" y="2737"/>
                  </a:cubicBezTo>
                  <a:cubicBezTo>
                    <a:pt x="1035" y="2404"/>
                    <a:pt x="1553" y="1849"/>
                    <a:pt x="2034" y="1369"/>
                  </a:cubicBezTo>
                  <a:cubicBezTo>
                    <a:pt x="2340" y="1086"/>
                    <a:pt x="2616" y="819"/>
                    <a:pt x="2776" y="662"/>
                  </a:cubicBezTo>
                  <a:close/>
                  <a:moveTo>
                    <a:pt x="2773" y="1"/>
                  </a:moveTo>
                  <a:cubicBezTo>
                    <a:pt x="2662" y="1"/>
                    <a:pt x="2551" y="1"/>
                    <a:pt x="2477" y="75"/>
                  </a:cubicBezTo>
                  <a:cubicBezTo>
                    <a:pt x="2477" y="75"/>
                    <a:pt x="1886" y="666"/>
                    <a:pt x="1294" y="1258"/>
                  </a:cubicBezTo>
                  <a:cubicBezTo>
                    <a:pt x="998" y="1554"/>
                    <a:pt x="666" y="1886"/>
                    <a:pt x="444" y="2145"/>
                  </a:cubicBezTo>
                  <a:cubicBezTo>
                    <a:pt x="333" y="2256"/>
                    <a:pt x="222" y="2367"/>
                    <a:pt x="148" y="2478"/>
                  </a:cubicBezTo>
                  <a:lnTo>
                    <a:pt x="74" y="2626"/>
                  </a:lnTo>
                  <a:cubicBezTo>
                    <a:pt x="37" y="2700"/>
                    <a:pt x="0" y="2737"/>
                    <a:pt x="0" y="2848"/>
                  </a:cubicBezTo>
                  <a:cubicBezTo>
                    <a:pt x="0" y="2922"/>
                    <a:pt x="0" y="2959"/>
                    <a:pt x="0" y="2959"/>
                  </a:cubicBezTo>
                  <a:lnTo>
                    <a:pt x="6" y="2956"/>
                  </a:lnTo>
                  <a:lnTo>
                    <a:pt x="6" y="2956"/>
                  </a:lnTo>
                  <a:cubicBezTo>
                    <a:pt x="25" y="3070"/>
                    <a:pt x="87" y="3162"/>
                    <a:pt x="148" y="3254"/>
                  </a:cubicBezTo>
                  <a:cubicBezTo>
                    <a:pt x="259" y="3439"/>
                    <a:pt x="407" y="3550"/>
                    <a:pt x="592" y="3661"/>
                  </a:cubicBezTo>
                  <a:cubicBezTo>
                    <a:pt x="1146" y="3994"/>
                    <a:pt x="1812" y="4142"/>
                    <a:pt x="1849" y="4142"/>
                  </a:cubicBezTo>
                  <a:cubicBezTo>
                    <a:pt x="1870" y="4152"/>
                    <a:pt x="1892" y="4157"/>
                    <a:pt x="1914" y="4157"/>
                  </a:cubicBezTo>
                  <a:cubicBezTo>
                    <a:pt x="1966" y="4157"/>
                    <a:pt x="2018" y="4131"/>
                    <a:pt x="2071" y="4105"/>
                  </a:cubicBezTo>
                  <a:lnTo>
                    <a:pt x="4548" y="2663"/>
                  </a:lnTo>
                  <a:cubicBezTo>
                    <a:pt x="4622" y="2589"/>
                    <a:pt x="4695" y="2478"/>
                    <a:pt x="4695" y="2330"/>
                  </a:cubicBezTo>
                  <a:lnTo>
                    <a:pt x="4585" y="1554"/>
                  </a:lnTo>
                  <a:lnTo>
                    <a:pt x="4548" y="1480"/>
                  </a:lnTo>
                  <a:cubicBezTo>
                    <a:pt x="4326" y="888"/>
                    <a:pt x="3882" y="518"/>
                    <a:pt x="3475" y="297"/>
                  </a:cubicBezTo>
                  <a:cubicBezTo>
                    <a:pt x="3106" y="75"/>
                    <a:pt x="2773" y="1"/>
                    <a:pt x="27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51"/>
            <p:cNvSpPr/>
            <p:nvPr/>
          </p:nvSpPr>
          <p:spPr>
            <a:xfrm>
              <a:off x="2129500" y="3838700"/>
              <a:ext cx="832475" cy="1182875"/>
            </a:xfrm>
            <a:custGeom>
              <a:avLst/>
              <a:gdLst/>
              <a:ahLst/>
              <a:cxnLst/>
              <a:rect l="l" t="t" r="r" b="b"/>
              <a:pathLst>
                <a:path w="33299" h="47315" extrusionOk="0">
                  <a:moveTo>
                    <a:pt x="13450" y="1"/>
                  </a:moveTo>
                  <a:cubicBezTo>
                    <a:pt x="9313" y="1"/>
                    <a:pt x="4795" y="348"/>
                    <a:pt x="4795" y="348"/>
                  </a:cubicBezTo>
                  <a:cubicBezTo>
                    <a:pt x="2380" y="1336"/>
                    <a:pt x="1" y="10074"/>
                    <a:pt x="1673" y="10074"/>
                  </a:cubicBezTo>
                  <a:cubicBezTo>
                    <a:pt x="1690" y="10074"/>
                    <a:pt x="1708" y="10073"/>
                    <a:pt x="1726" y="10071"/>
                  </a:cubicBezTo>
                  <a:cubicBezTo>
                    <a:pt x="3501" y="9923"/>
                    <a:pt x="14296" y="8962"/>
                    <a:pt x="14296" y="8962"/>
                  </a:cubicBezTo>
                  <a:lnTo>
                    <a:pt x="14296" y="8962"/>
                  </a:lnTo>
                  <a:cubicBezTo>
                    <a:pt x="13963" y="13990"/>
                    <a:pt x="17217" y="23935"/>
                    <a:pt x="19620" y="27040"/>
                  </a:cubicBezTo>
                  <a:cubicBezTo>
                    <a:pt x="21210" y="29000"/>
                    <a:pt x="23095" y="35285"/>
                    <a:pt x="24056" y="37725"/>
                  </a:cubicBezTo>
                  <a:cubicBezTo>
                    <a:pt x="24574" y="39019"/>
                    <a:pt x="24537" y="40461"/>
                    <a:pt x="23982" y="41718"/>
                  </a:cubicBezTo>
                  <a:cubicBezTo>
                    <a:pt x="23687" y="42346"/>
                    <a:pt x="23502" y="43012"/>
                    <a:pt x="23613" y="43419"/>
                  </a:cubicBezTo>
                  <a:cubicBezTo>
                    <a:pt x="23945" y="44380"/>
                    <a:pt x="25092" y="44047"/>
                    <a:pt x="25720" y="44380"/>
                  </a:cubicBezTo>
                  <a:cubicBezTo>
                    <a:pt x="26385" y="44712"/>
                    <a:pt x="28456" y="46635"/>
                    <a:pt x="29047" y="47042"/>
                  </a:cubicBezTo>
                  <a:cubicBezTo>
                    <a:pt x="29371" y="47232"/>
                    <a:pt x="30214" y="47315"/>
                    <a:pt x="31026" y="47315"/>
                  </a:cubicBezTo>
                  <a:cubicBezTo>
                    <a:pt x="31792" y="47315"/>
                    <a:pt x="32530" y="47241"/>
                    <a:pt x="32781" y="47116"/>
                  </a:cubicBezTo>
                  <a:cubicBezTo>
                    <a:pt x="33299" y="46857"/>
                    <a:pt x="32338" y="46561"/>
                    <a:pt x="31746" y="46043"/>
                  </a:cubicBezTo>
                  <a:cubicBezTo>
                    <a:pt x="31155" y="45489"/>
                    <a:pt x="27679" y="39500"/>
                    <a:pt x="27679" y="39500"/>
                  </a:cubicBezTo>
                  <a:cubicBezTo>
                    <a:pt x="27679" y="39500"/>
                    <a:pt x="21357" y="2529"/>
                    <a:pt x="20064" y="902"/>
                  </a:cubicBezTo>
                  <a:cubicBezTo>
                    <a:pt x="19505" y="200"/>
                    <a:pt x="16587" y="1"/>
                    <a:pt x="134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51"/>
            <p:cNvSpPr/>
            <p:nvPr/>
          </p:nvSpPr>
          <p:spPr>
            <a:xfrm>
              <a:off x="2149525" y="3831675"/>
              <a:ext cx="811550" cy="1197875"/>
            </a:xfrm>
            <a:custGeom>
              <a:avLst/>
              <a:gdLst/>
              <a:ahLst/>
              <a:cxnLst/>
              <a:rect l="l" t="t" r="r" b="b"/>
              <a:pathLst>
                <a:path w="32462" h="47915" extrusionOk="0">
                  <a:moveTo>
                    <a:pt x="12682" y="592"/>
                  </a:moveTo>
                  <a:cubicBezTo>
                    <a:pt x="14235" y="592"/>
                    <a:pt x="15750" y="666"/>
                    <a:pt x="16896" y="777"/>
                  </a:cubicBezTo>
                  <a:cubicBezTo>
                    <a:pt x="17488" y="850"/>
                    <a:pt x="18006" y="924"/>
                    <a:pt x="18375" y="1035"/>
                  </a:cubicBezTo>
                  <a:cubicBezTo>
                    <a:pt x="18745" y="1146"/>
                    <a:pt x="18967" y="1294"/>
                    <a:pt x="19041" y="1368"/>
                  </a:cubicBezTo>
                  <a:cubicBezTo>
                    <a:pt x="19041" y="1405"/>
                    <a:pt x="19078" y="1442"/>
                    <a:pt x="19115" y="1553"/>
                  </a:cubicBezTo>
                  <a:cubicBezTo>
                    <a:pt x="19299" y="1960"/>
                    <a:pt x="19558" y="2921"/>
                    <a:pt x="19891" y="4215"/>
                  </a:cubicBezTo>
                  <a:cubicBezTo>
                    <a:pt x="20963" y="8725"/>
                    <a:pt x="22627" y="17635"/>
                    <a:pt x="24032" y="25436"/>
                  </a:cubicBezTo>
                  <a:cubicBezTo>
                    <a:pt x="24734" y="29318"/>
                    <a:pt x="25363" y="32904"/>
                    <a:pt x="25843" y="35566"/>
                  </a:cubicBezTo>
                  <a:cubicBezTo>
                    <a:pt x="26065" y="36860"/>
                    <a:pt x="26250" y="37932"/>
                    <a:pt x="26361" y="38672"/>
                  </a:cubicBezTo>
                  <a:cubicBezTo>
                    <a:pt x="26509" y="39448"/>
                    <a:pt x="26583" y="39855"/>
                    <a:pt x="26583" y="39855"/>
                  </a:cubicBezTo>
                  <a:lnTo>
                    <a:pt x="26620" y="39965"/>
                  </a:lnTo>
                  <a:cubicBezTo>
                    <a:pt x="26620" y="39965"/>
                    <a:pt x="27470" y="41444"/>
                    <a:pt x="28431" y="42997"/>
                  </a:cubicBezTo>
                  <a:cubicBezTo>
                    <a:pt x="28912" y="43773"/>
                    <a:pt x="29392" y="44587"/>
                    <a:pt x="29799" y="45215"/>
                  </a:cubicBezTo>
                  <a:cubicBezTo>
                    <a:pt x="30021" y="45548"/>
                    <a:pt x="30206" y="45807"/>
                    <a:pt x="30354" y="46029"/>
                  </a:cubicBezTo>
                  <a:cubicBezTo>
                    <a:pt x="30539" y="46251"/>
                    <a:pt x="30649" y="46435"/>
                    <a:pt x="30760" y="46546"/>
                  </a:cubicBezTo>
                  <a:cubicBezTo>
                    <a:pt x="31019" y="46768"/>
                    <a:pt x="31315" y="46953"/>
                    <a:pt x="31574" y="47101"/>
                  </a:cubicBezTo>
                  <a:cubicBezTo>
                    <a:pt x="31611" y="47126"/>
                    <a:pt x="31644" y="47151"/>
                    <a:pt x="31675" y="47174"/>
                  </a:cubicBezTo>
                  <a:lnTo>
                    <a:pt x="31675" y="47174"/>
                  </a:lnTo>
                  <a:cubicBezTo>
                    <a:pt x="31666" y="47175"/>
                    <a:pt x="31657" y="47175"/>
                    <a:pt x="31648" y="47175"/>
                  </a:cubicBezTo>
                  <a:cubicBezTo>
                    <a:pt x="31315" y="47249"/>
                    <a:pt x="30760" y="47286"/>
                    <a:pt x="30206" y="47286"/>
                  </a:cubicBezTo>
                  <a:cubicBezTo>
                    <a:pt x="29799" y="47286"/>
                    <a:pt x="29392" y="47286"/>
                    <a:pt x="29097" y="47249"/>
                  </a:cubicBezTo>
                  <a:cubicBezTo>
                    <a:pt x="28764" y="47175"/>
                    <a:pt x="28468" y="47101"/>
                    <a:pt x="28394" y="47064"/>
                  </a:cubicBezTo>
                  <a:cubicBezTo>
                    <a:pt x="28283" y="46990"/>
                    <a:pt x="28062" y="46768"/>
                    <a:pt x="27766" y="46546"/>
                  </a:cubicBezTo>
                  <a:cubicBezTo>
                    <a:pt x="27322" y="46177"/>
                    <a:pt x="26805" y="45733"/>
                    <a:pt x="26287" y="45289"/>
                  </a:cubicBezTo>
                  <a:cubicBezTo>
                    <a:pt x="26065" y="45104"/>
                    <a:pt x="25806" y="44920"/>
                    <a:pt x="25621" y="44735"/>
                  </a:cubicBezTo>
                  <a:cubicBezTo>
                    <a:pt x="25400" y="44587"/>
                    <a:pt x="25215" y="44476"/>
                    <a:pt x="25067" y="44365"/>
                  </a:cubicBezTo>
                  <a:cubicBezTo>
                    <a:pt x="24660" y="44180"/>
                    <a:pt x="24180" y="44180"/>
                    <a:pt x="23810" y="44106"/>
                  </a:cubicBezTo>
                  <a:cubicBezTo>
                    <a:pt x="23625" y="44069"/>
                    <a:pt x="23477" y="44032"/>
                    <a:pt x="23366" y="43958"/>
                  </a:cubicBezTo>
                  <a:cubicBezTo>
                    <a:pt x="23255" y="43884"/>
                    <a:pt x="23181" y="43773"/>
                    <a:pt x="23107" y="43589"/>
                  </a:cubicBezTo>
                  <a:cubicBezTo>
                    <a:pt x="23107" y="43552"/>
                    <a:pt x="23107" y="43478"/>
                    <a:pt x="23107" y="43404"/>
                  </a:cubicBezTo>
                  <a:cubicBezTo>
                    <a:pt x="23070" y="43071"/>
                    <a:pt x="23255" y="42590"/>
                    <a:pt x="23440" y="42147"/>
                  </a:cubicBezTo>
                  <a:cubicBezTo>
                    <a:pt x="23773" y="41407"/>
                    <a:pt x="23921" y="40631"/>
                    <a:pt x="23921" y="39892"/>
                  </a:cubicBezTo>
                  <a:cubicBezTo>
                    <a:pt x="23921" y="39189"/>
                    <a:pt x="23810" y="38524"/>
                    <a:pt x="23551" y="37895"/>
                  </a:cubicBezTo>
                  <a:cubicBezTo>
                    <a:pt x="23070" y="36675"/>
                    <a:pt x="22368" y="34494"/>
                    <a:pt x="21555" y="32386"/>
                  </a:cubicBezTo>
                  <a:cubicBezTo>
                    <a:pt x="21185" y="31314"/>
                    <a:pt x="20741" y="30242"/>
                    <a:pt x="20335" y="29355"/>
                  </a:cubicBezTo>
                  <a:cubicBezTo>
                    <a:pt x="19928" y="28431"/>
                    <a:pt x="19484" y="27654"/>
                    <a:pt x="19078" y="27100"/>
                  </a:cubicBezTo>
                  <a:cubicBezTo>
                    <a:pt x="18523" y="26434"/>
                    <a:pt x="17895" y="25325"/>
                    <a:pt x="17303" y="23957"/>
                  </a:cubicBezTo>
                  <a:cubicBezTo>
                    <a:pt x="15455" y="19964"/>
                    <a:pt x="13754" y="13827"/>
                    <a:pt x="13754" y="9982"/>
                  </a:cubicBezTo>
                  <a:cubicBezTo>
                    <a:pt x="13754" y="9723"/>
                    <a:pt x="13791" y="9502"/>
                    <a:pt x="13791" y="9280"/>
                  </a:cubicBezTo>
                  <a:cubicBezTo>
                    <a:pt x="13791" y="9169"/>
                    <a:pt x="13754" y="9095"/>
                    <a:pt x="13680" y="9021"/>
                  </a:cubicBezTo>
                  <a:cubicBezTo>
                    <a:pt x="13643" y="8984"/>
                    <a:pt x="13532" y="8947"/>
                    <a:pt x="13458" y="8947"/>
                  </a:cubicBezTo>
                  <a:cubicBezTo>
                    <a:pt x="13458" y="8947"/>
                    <a:pt x="2663" y="9908"/>
                    <a:pt x="888" y="10056"/>
                  </a:cubicBezTo>
                  <a:lnTo>
                    <a:pt x="814" y="10019"/>
                  </a:lnTo>
                  <a:cubicBezTo>
                    <a:pt x="777" y="10019"/>
                    <a:pt x="703" y="9945"/>
                    <a:pt x="666" y="9760"/>
                  </a:cubicBezTo>
                  <a:cubicBezTo>
                    <a:pt x="629" y="9613"/>
                    <a:pt x="629" y="9391"/>
                    <a:pt x="629" y="9132"/>
                  </a:cubicBezTo>
                  <a:cubicBezTo>
                    <a:pt x="592" y="7986"/>
                    <a:pt x="1073" y="6063"/>
                    <a:pt x="1738" y="4363"/>
                  </a:cubicBezTo>
                  <a:cubicBezTo>
                    <a:pt x="2071" y="3512"/>
                    <a:pt x="2478" y="2736"/>
                    <a:pt x="2885" y="2107"/>
                  </a:cubicBezTo>
                  <a:cubicBezTo>
                    <a:pt x="3299" y="1521"/>
                    <a:pt x="3681" y="1127"/>
                    <a:pt x="4030" y="957"/>
                  </a:cubicBezTo>
                  <a:lnTo>
                    <a:pt x="4030" y="957"/>
                  </a:lnTo>
                  <a:lnTo>
                    <a:pt x="4031" y="961"/>
                  </a:lnTo>
                  <a:cubicBezTo>
                    <a:pt x="4031" y="961"/>
                    <a:pt x="4289" y="924"/>
                    <a:pt x="4807" y="887"/>
                  </a:cubicBezTo>
                  <a:cubicBezTo>
                    <a:pt x="6249" y="813"/>
                    <a:pt x="9576" y="592"/>
                    <a:pt x="12682" y="592"/>
                  </a:cubicBezTo>
                  <a:close/>
                  <a:moveTo>
                    <a:pt x="12682" y="0"/>
                  </a:moveTo>
                  <a:cubicBezTo>
                    <a:pt x="8541" y="0"/>
                    <a:pt x="3994" y="333"/>
                    <a:pt x="3957" y="333"/>
                  </a:cubicBezTo>
                  <a:lnTo>
                    <a:pt x="3883" y="370"/>
                  </a:lnTo>
                  <a:cubicBezTo>
                    <a:pt x="3328" y="592"/>
                    <a:pt x="2848" y="1109"/>
                    <a:pt x="2404" y="1775"/>
                  </a:cubicBezTo>
                  <a:cubicBezTo>
                    <a:pt x="1701" y="2773"/>
                    <a:pt x="1110" y="4141"/>
                    <a:pt x="703" y="5472"/>
                  </a:cubicBezTo>
                  <a:cubicBezTo>
                    <a:pt x="260" y="6840"/>
                    <a:pt x="1" y="8171"/>
                    <a:pt x="1" y="9132"/>
                  </a:cubicBezTo>
                  <a:cubicBezTo>
                    <a:pt x="1" y="9539"/>
                    <a:pt x="38" y="9871"/>
                    <a:pt x="149" y="10167"/>
                  </a:cubicBezTo>
                  <a:cubicBezTo>
                    <a:pt x="223" y="10278"/>
                    <a:pt x="297" y="10426"/>
                    <a:pt x="444" y="10537"/>
                  </a:cubicBezTo>
                  <a:cubicBezTo>
                    <a:pt x="555" y="10611"/>
                    <a:pt x="703" y="10685"/>
                    <a:pt x="888" y="10685"/>
                  </a:cubicBezTo>
                  <a:lnTo>
                    <a:pt x="962" y="10685"/>
                  </a:lnTo>
                  <a:cubicBezTo>
                    <a:pt x="1849" y="10574"/>
                    <a:pt x="4992" y="10315"/>
                    <a:pt x="7913" y="10056"/>
                  </a:cubicBezTo>
                  <a:cubicBezTo>
                    <a:pt x="9354" y="9908"/>
                    <a:pt x="10759" y="9797"/>
                    <a:pt x="11794" y="9723"/>
                  </a:cubicBezTo>
                  <a:cubicBezTo>
                    <a:pt x="12393" y="9659"/>
                    <a:pt x="12868" y="9620"/>
                    <a:pt x="13162" y="9598"/>
                  </a:cubicBezTo>
                  <a:lnTo>
                    <a:pt x="13162" y="9598"/>
                  </a:lnTo>
                  <a:cubicBezTo>
                    <a:pt x="13162" y="9723"/>
                    <a:pt x="13162" y="9853"/>
                    <a:pt x="13162" y="9982"/>
                  </a:cubicBezTo>
                  <a:cubicBezTo>
                    <a:pt x="13162" y="12644"/>
                    <a:pt x="13939" y="16267"/>
                    <a:pt x="14974" y="19595"/>
                  </a:cubicBezTo>
                  <a:cubicBezTo>
                    <a:pt x="15528" y="21258"/>
                    <a:pt x="16120" y="22848"/>
                    <a:pt x="16749" y="24216"/>
                  </a:cubicBezTo>
                  <a:cubicBezTo>
                    <a:pt x="17340" y="25584"/>
                    <a:pt x="17969" y="26730"/>
                    <a:pt x="18597" y="27506"/>
                  </a:cubicBezTo>
                  <a:cubicBezTo>
                    <a:pt x="18967" y="27950"/>
                    <a:pt x="19373" y="28726"/>
                    <a:pt x="19780" y="29614"/>
                  </a:cubicBezTo>
                  <a:cubicBezTo>
                    <a:pt x="21000" y="32276"/>
                    <a:pt x="22257" y="36268"/>
                    <a:pt x="22997" y="38117"/>
                  </a:cubicBezTo>
                  <a:cubicBezTo>
                    <a:pt x="23218" y="38672"/>
                    <a:pt x="23329" y="39263"/>
                    <a:pt x="23329" y="39892"/>
                  </a:cubicBezTo>
                  <a:cubicBezTo>
                    <a:pt x="23329" y="40557"/>
                    <a:pt x="23181" y="41259"/>
                    <a:pt x="22886" y="41888"/>
                  </a:cubicBezTo>
                  <a:cubicBezTo>
                    <a:pt x="22664" y="42406"/>
                    <a:pt x="22479" y="42923"/>
                    <a:pt x="22479" y="43404"/>
                  </a:cubicBezTo>
                  <a:cubicBezTo>
                    <a:pt x="22479" y="43515"/>
                    <a:pt x="22479" y="43663"/>
                    <a:pt x="22553" y="43773"/>
                  </a:cubicBezTo>
                  <a:cubicBezTo>
                    <a:pt x="22627" y="44069"/>
                    <a:pt x="22812" y="44328"/>
                    <a:pt x="23034" y="44439"/>
                  </a:cubicBezTo>
                  <a:cubicBezTo>
                    <a:pt x="23366" y="44661"/>
                    <a:pt x="23699" y="44735"/>
                    <a:pt x="24032" y="44772"/>
                  </a:cubicBezTo>
                  <a:cubicBezTo>
                    <a:pt x="24364" y="44809"/>
                    <a:pt x="24623" y="44846"/>
                    <a:pt x="24808" y="44920"/>
                  </a:cubicBezTo>
                  <a:cubicBezTo>
                    <a:pt x="24919" y="44993"/>
                    <a:pt x="25178" y="45178"/>
                    <a:pt x="25437" y="45400"/>
                  </a:cubicBezTo>
                  <a:cubicBezTo>
                    <a:pt x="25880" y="45733"/>
                    <a:pt x="26398" y="46214"/>
                    <a:pt x="26915" y="46620"/>
                  </a:cubicBezTo>
                  <a:cubicBezTo>
                    <a:pt x="27396" y="47027"/>
                    <a:pt x="27803" y="47397"/>
                    <a:pt x="28062" y="47581"/>
                  </a:cubicBezTo>
                  <a:cubicBezTo>
                    <a:pt x="28320" y="47729"/>
                    <a:pt x="28616" y="47803"/>
                    <a:pt x="28986" y="47840"/>
                  </a:cubicBezTo>
                  <a:cubicBezTo>
                    <a:pt x="29355" y="47877"/>
                    <a:pt x="29799" y="47914"/>
                    <a:pt x="30206" y="47914"/>
                  </a:cubicBezTo>
                  <a:cubicBezTo>
                    <a:pt x="30612" y="47914"/>
                    <a:pt x="30982" y="47877"/>
                    <a:pt x="31315" y="47840"/>
                  </a:cubicBezTo>
                  <a:cubicBezTo>
                    <a:pt x="31500" y="47840"/>
                    <a:pt x="31648" y="47803"/>
                    <a:pt x="31759" y="47766"/>
                  </a:cubicBezTo>
                  <a:cubicBezTo>
                    <a:pt x="31906" y="47766"/>
                    <a:pt x="32017" y="47729"/>
                    <a:pt x="32128" y="47655"/>
                  </a:cubicBezTo>
                  <a:cubicBezTo>
                    <a:pt x="32202" y="47618"/>
                    <a:pt x="32276" y="47581"/>
                    <a:pt x="32313" y="47508"/>
                  </a:cubicBezTo>
                  <a:cubicBezTo>
                    <a:pt x="32387" y="47434"/>
                    <a:pt x="32461" y="47323"/>
                    <a:pt x="32461" y="47212"/>
                  </a:cubicBezTo>
                  <a:cubicBezTo>
                    <a:pt x="32424" y="47101"/>
                    <a:pt x="32387" y="47027"/>
                    <a:pt x="32350" y="46953"/>
                  </a:cubicBezTo>
                  <a:cubicBezTo>
                    <a:pt x="32276" y="46879"/>
                    <a:pt x="32202" y="46805"/>
                    <a:pt x="32091" y="46731"/>
                  </a:cubicBezTo>
                  <a:cubicBezTo>
                    <a:pt x="31833" y="46546"/>
                    <a:pt x="31426" y="46324"/>
                    <a:pt x="31167" y="46066"/>
                  </a:cubicBezTo>
                  <a:cubicBezTo>
                    <a:pt x="31130" y="46066"/>
                    <a:pt x="31019" y="45881"/>
                    <a:pt x="30871" y="45696"/>
                  </a:cubicBezTo>
                  <a:cubicBezTo>
                    <a:pt x="30354" y="44957"/>
                    <a:pt x="29429" y="43441"/>
                    <a:pt x="28616" y="42110"/>
                  </a:cubicBezTo>
                  <a:cubicBezTo>
                    <a:pt x="28209" y="41444"/>
                    <a:pt x="27840" y="40816"/>
                    <a:pt x="27581" y="40372"/>
                  </a:cubicBezTo>
                  <a:cubicBezTo>
                    <a:pt x="27378" y="40025"/>
                    <a:pt x="27221" y="39768"/>
                    <a:pt x="27162" y="39673"/>
                  </a:cubicBezTo>
                  <a:lnTo>
                    <a:pt x="27162" y="39673"/>
                  </a:lnTo>
                  <a:cubicBezTo>
                    <a:pt x="27016" y="38804"/>
                    <a:pt x="25533" y="30020"/>
                    <a:pt x="23884" y="21036"/>
                  </a:cubicBezTo>
                  <a:cubicBezTo>
                    <a:pt x="22997" y="16304"/>
                    <a:pt x="22072" y="11535"/>
                    <a:pt x="21296" y="7838"/>
                  </a:cubicBezTo>
                  <a:cubicBezTo>
                    <a:pt x="20926" y="5989"/>
                    <a:pt x="20556" y="4400"/>
                    <a:pt x="20261" y="3254"/>
                  </a:cubicBezTo>
                  <a:cubicBezTo>
                    <a:pt x="20113" y="2662"/>
                    <a:pt x="20002" y="2144"/>
                    <a:pt x="19854" y="1775"/>
                  </a:cubicBezTo>
                  <a:cubicBezTo>
                    <a:pt x="19817" y="1590"/>
                    <a:pt x="19743" y="1442"/>
                    <a:pt x="19706" y="1331"/>
                  </a:cubicBezTo>
                  <a:cubicBezTo>
                    <a:pt x="19632" y="1183"/>
                    <a:pt x="19595" y="1072"/>
                    <a:pt x="19521" y="998"/>
                  </a:cubicBezTo>
                  <a:cubicBezTo>
                    <a:pt x="19299" y="740"/>
                    <a:pt x="18967" y="592"/>
                    <a:pt x="18523" y="444"/>
                  </a:cubicBezTo>
                  <a:cubicBezTo>
                    <a:pt x="17895" y="259"/>
                    <a:pt x="17044" y="148"/>
                    <a:pt x="16009" y="74"/>
                  </a:cubicBezTo>
                  <a:cubicBezTo>
                    <a:pt x="15011" y="0"/>
                    <a:pt x="13865" y="0"/>
                    <a:pt x="126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51"/>
            <p:cNvSpPr/>
            <p:nvPr/>
          </p:nvSpPr>
          <p:spPr>
            <a:xfrm>
              <a:off x="2676375" y="4926925"/>
              <a:ext cx="287175" cy="118325"/>
            </a:xfrm>
            <a:custGeom>
              <a:avLst/>
              <a:gdLst/>
              <a:ahLst/>
              <a:cxnLst/>
              <a:rect l="l" t="t" r="r" b="b"/>
              <a:pathLst>
                <a:path w="11487" h="4733" extrusionOk="0">
                  <a:moveTo>
                    <a:pt x="1072" y="0"/>
                  </a:moveTo>
                  <a:cubicBezTo>
                    <a:pt x="1072" y="0"/>
                    <a:pt x="0" y="0"/>
                    <a:pt x="887" y="888"/>
                  </a:cubicBezTo>
                  <a:cubicBezTo>
                    <a:pt x="1775" y="1775"/>
                    <a:pt x="1775" y="4585"/>
                    <a:pt x="1775" y="4585"/>
                  </a:cubicBezTo>
                  <a:lnTo>
                    <a:pt x="2810" y="4585"/>
                  </a:lnTo>
                  <a:cubicBezTo>
                    <a:pt x="2810" y="4585"/>
                    <a:pt x="2477" y="3180"/>
                    <a:pt x="2995" y="2477"/>
                  </a:cubicBezTo>
                  <a:cubicBezTo>
                    <a:pt x="2995" y="2477"/>
                    <a:pt x="3097" y="2470"/>
                    <a:pt x="3259" y="2470"/>
                  </a:cubicBezTo>
                  <a:cubicBezTo>
                    <a:pt x="3805" y="2470"/>
                    <a:pt x="5030" y="2558"/>
                    <a:pt x="5287" y="3328"/>
                  </a:cubicBezTo>
                  <a:cubicBezTo>
                    <a:pt x="5509" y="4030"/>
                    <a:pt x="6248" y="4733"/>
                    <a:pt x="6248" y="4733"/>
                  </a:cubicBezTo>
                  <a:lnTo>
                    <a:pt x="9649" y="4733"/>
                  </a:lnTo>
                  <a:cubicBezTo>
                    <a:pt x="10574" y="4733"/>
                    <a:pt x="11165" y="4289"/>
                    <a:pt x="11313" y="4030"/>
                  </a:cubicBezTo>
                  <a:cubicBezTo>
                    <a:pt x="11442" y="3804"/>
                    <a:pt x="11487" y="3691"/>
                    <a:pt x="11075" y="3691"/>
                  </a:cubicBezTo>
                  <a:cubicBezTo>
                    <a:pt x="11016" y="3691"/>
                    <a:pt x="10948" y="3693"/>
                    <a:pt x="10869" y="3698"/>
                  </a:cubicBezTo>
                  <a:cubicBezTo>
                    <a:pt x="10783" y="3703"/>
                    <a:pt x="10660" y="3706"/>
                    <a:pt x="10509" y="3706"/>
                  </a:cubicBezTo>
                  <a:cubicBezTo>
                    <a:pt x="9626" y="3706"/>
                    <a:pt x="7820" y="3601"/>
                    <a:pt x="7283" y="3254"/>
                  </a:cubicBezTo>
                  <a:cubicBezTo>
                    <a:pt x="6951" y="3032"/>
                    <a:pt x="6581" y="2588"/>
                    <a:pt x="6322" y="2256"/>
                  </a:cubicBezTo>
                  <a:cubicBezTo>
                    <a:pt x="6063" y="1923"/>
                    <a:pt x="3697" y="814"/>
                    <a:pt x="2403" y="333"/>
                  </a:cubicBezTo>
                  <a:lnTo>
                    <a:pt x="10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51"/>
            <p:cNvSpPr/>
            <p:nvPr/>
          </p:nvSpPr>
          <p:spPr>
            <a:xfrm>
              <a:off x="2681900" y="4919525"/>
              <a:ext cx="287475" cy="133125"/>
            </a:xfrm>
            <a:custGeom>
              <a:avLst/>
              <a:gdLst/>
              <a:ahLst/>
              <a:cxnLst/>
              <a:rect l="l" t="t" r="r" b="b"/>
              <a:pathLst>
                <a:path w="11499" h="5325" extrusionOk="0">
                  <a:moveTo>
                    <a:pt x="802" y="598"/>
                  </a:moveTo>
                  <a:lnTo>
                    <a:pt x="2074" y="916"/>
                  </a:lnTo>
                  <a:lnTo>
                    <a:pt x="2074" y="916"/>
                  </a:lnTo>
                  <a:lnTo>
                    <a:pt x="2071" y="925"/>
                  </a:lnTo>
                  <a:cubicBezTo>
                    <a:pt x="2700" y="1147"/>
                    <a:pt x="3624" y="1553"/>
                    <a:pt x="4400" y="1923"/>
                  </a:cubicBezTo>
                  <a:cubicBezTo>
                    <a:pt x="4807" y="2108"/>
                    <a:pt x="5140" y="2293"/>
                    <a:pt x="5399" y="2441"/>
                  </a:cubicBezTo>
                  <a:cubicBezTo>
                    <a:pt x="5546" y="2515"/>
                    <a:pt x="5657" y="2589"/>
                    <a:pt x="5731" y="2626"/>
                  </a:cubicBezTo>
                  <a:lnTo>
                    <a:pt x="5842" y="2700"/>
                  </a:lnTo>
                  <a:lnTo>
                    <a:pt x="5842" y="2737"/>
                  </a:lnTo>
                  <a:cubicBezTo>
                    <a:pt x="6138" y="3106"/>
                    <a:pt x="6508" y="3550"/>
                    <a:pt x="6914" y="3809"/>
                  </a:cubicBezTo>
                  <a:cubicBezTo>
                    <a:pt x="7099" y="3957"/>
                    <a:pt x="7321" y="3994"/>
                    <a:pt x="7617" y="4067"/>
                  </a:cubicBezTo>
                  <a:cubicBezTo>
                    <a:pt x="8430" y="4252"/>
                    <a:pt x="9613" y="4289"/>
                    <a:pt x="10279" y="4289"/>
                  </a:cubicBezTo>
                  <a:lnTo>
                    <a:pt x="10744" y="4289"/>
                  </a:lnTo>
                  <a:cubicBezTo>
                    <a:pt x="10673" y="4360"/>
                    <a:pt x="10564" y="4443"/>
                    <a:pt x="10427" y="4511"/>
                  </a:cubicBezTo>
                  <a:cubicBezTo>
                    <a:pt x="10168" y="4622"/>
                    <a:pt x="9835" y="4733"/>
                    <a:pt x="9428" y="4733"/>
                  </a:cubicBezTo>
                  <a:lnTo>
                    <a:pt x="6175" y="4733"/>
                  </a:lnTo>
                  <a:cubicBezTo>
                    <a:pt x="6087" y="4644"/>
                    <a:pt x="5933" y="4480"/>
                    <a:pt x="5805" y="4289"/>
                  </a:cubicBezTo>
                  <a:cubicBezTo>
                    <a:pt x="5620" y="4067"/>
                    <a:pt x="5436" y="3772"/>
                    <a:pt x="5362" y="3550"/>
                  </a:cubicBezTo>
                  <a:cubicBezTo>
                    <a:pt x="5288" y="3291"/>
                    <a:pt x="5103" y="3069"/>
                    <a:pt x="4881" y="2921"/>
                  </a:cubicBezTo>
                  <a:cubicBezTo>
                    <a:pt x="4585" y="2700"/>
                    <a:pt x="4216" y="2589"/>
                    <a:pt x="3883" y="2515"/>
                  </a:cubicBezTo>
                  <a:cubicBezTo>
                    <a:pt x="3550" y="2441"/>
                    <a:pt x="3217" y="2441"/>
                    <a:pt x="3032" y="2441"/>
                  </a:cubicBezTo>
                  <a:lnTo>
                    <a:pt x="2774" y="2441"/>
                  </a:lnTo>
                  <a:cubicBezTo>
                    <a:pt x="2663" y="2441"/>
                    <a:pt x="2589" y="2515"/>
                    <a:pt x="2515" y="2589"/>
                  </a:cubicBezTo>
                  <a:cubicBezTo>
                    <a:pt x="2256" y="2958"/>
                    <a:pt x="2182" y="3439"/>
                    <a:pt x="2182" y="3883"/>
                  </a:cubicBezTo>
                  <a:cubicBezTo>
                    <a:pt x="2182" y="4130"/>
                    <a:pt x="2204" y="4363"/>
                    <a:pt x="2229" y="4548"/>
                  </a:cubicBezTo>
                  <a:lnTo>
                    <a:pt x="1842" y="4548"/>
                  </a:lnTo>
                  <a:cubicBezTo>
                    <a:pt x="1832" y="4256"/>
                    <a:pt x="1805" y="3800"/>
                    <a:pt x="1739" y="3291"/>
                  </a:cubicBezTo>
                  <a:cubicBezTo>
                    <a:pt x="1702" y="2884"/>
                    <a:pt x="1591" y="2441"/>
                    <a:pt x="1480" y="2034"/>
                  </a:cubicBezTo>
                  <a:cubicBezTo>
                    <a:pt x="1332" y="1627"/>
                    <a:pt x="1184" y="1258"/>
                    <a:pt x="888" y="962"/>
                  </a:cubicBezTo>
                  <a:cubicBezTo>
                    <a:pt x="777" y="851"/>
                    <a:pt x="703" y="740"/>
                    <a:pt x="666" y="703"/>
                  </a:cubicBezTo>
                  <a:lnTo>
                    <a:pt x="638" y="647"/>
                  </a:lnTo>
                  <a:lnTo>
                    <a:pt x="638" y="647"/>
                  </a:lnTo>
                  <a:cubicBezTo>
                    <a:pt x="659" y="629"/>
                    <a:pt x="711" y="629"/>
                    <a:pt x="740" y="629"/>
                  </a:cubicBezTo>
                  <a:lnTo>
                    <a:pt x="802" y="598"/>
                  </a:lnTo>
                  <a:close/>
                  <a:moveTo>
                    <a:pt x="851" y="1"/>
                  </a:moveTo>
                  <a:cubicBezTo>
                    <a:pt x="814" y="1"/>
                    <a:pt x="666" y="1"/>
                    <a:pt x="482" y="38"/>
                  </a:cubicBezTo>
                  <a:cubicBezTo>
                    <a:pt x="408" y="75"/>
                    <a:pt x="297" y="112"/>
                    <a:pt x="186" y="186"/>
                  </a:cubicBezTo>
                  <a:cubicBezTo>
                    <a:pt x="112" y="296"/>
                    <a:pt x="1" y="444"/>
                    <a:pt x="1" y="592"/>
                  </a:cubicBezTo>
                  <a:cubicBezTo>
                    <a:pt x="1" y="740"/>
                    <a:pt x="75" y="888"/>
                    <a:pt x="149" y="999"/>
                  </a:cubicBezTo>
                  <a:cubicBezTo>
                    <a:pt x="223" y="1110"/>
                    <a:pt x="297" y="1258"/>
                    <a:pt x="445" y="1406"/>
                  </a:cubicBezTo>
                  <a:cubicBezTo>
                    <a:pt x="629" y="1553"/>
                    <a:pt x="777" y="1849"/>
                    <a:pt x="888" y="2219"/>
                  </a:cubicBezTo>
                  <a:cubicBezTo>
                    <a:pt x="1073" y="2773"/>
                    <a:pt x="1147" y="3439"/>
                    <a:pt x="1184" y="3957"/>
                  </a:cubicBezTo>
                  <a:cubicBezTo>
                    <a:pt x="1221" y="4215"/>
                    <a:pt x="1221" y="4437"/>
                    <a:pt x="1221" y="4622"/>
                  </a:cubicBezTo>
                  <a:cubicBezTo>
                    <a:pt x="1258" y="4770"/>
                    <a:pt x="1258" y="4881"/>
                    <a:pt x="1258" y="4881"/>
                  </a:cubicBezTo>
                  <a:cubicBezTo>
                    <a:pt x="1258" y="4955"/>
                    <a:pt x="1258" y="5029"/>
                    <a:pt x="1332" y="5066"/>
                  </a:cubicBezTo>
                  <a:cubicBezTo>
                    <a:pt x="1406" y="5140"/>
                    <a:pt x="1480" y="5177"/>
                    <a:pt x="1554" y="5177"/>
                  </a:cubicBezTo>
                  <a:lnTo>
                    <a:pt x="2589" y="5177"/>
                  </a:lnTo>
                  <a:cubicBezTo>
                    <a:pt x="2700" y="5177"/>
                    <a:pt x="2774" y="5140"/>
                    <a:pt x="2848" y="5066"/>
                  </a:cubicBezTo>
                  <a:cubicBezTo>
                    <a:pt x="2922" y="4992"/>
                    <a:pt x="2922" y="4881"/>
                    <a:pt x="2885" y="4807"/>
                  </a:cubicBezTo>
                  <a:lnTo>
                    <a:pt x="2885" y="4770"/>
                  </a:lnTo>
                  <a:cubicBezTo>
                    <a:pt x="2885" y="4696"/>
                    <a:pt x="2811" y="4289"/>
                    <a:pt x="2811" y="3883"/>
                  </a:cubicBezTo>
                  <a:cubicBezTo>
                    <a:pt x="2811" y="3577"/>
                    <a:pt x="2836" y="3270"/>
                    <a:pt x="2950" y="3069"/>
                  </a:cubicBezTo>
                  <a:lnTo>
                    <a:pt x="3032" y="3069"/>
                  </a:lnTo>
                  <a:cubicBezTo>
                    <a:pt x="3254" y="3069"/>
                    <a:pt x="3698" y="3069"/>
                    <a:pt x="4068" y="3180"/>
                  </a:cubicBezTo>
                  <a:cubicBezTo>
                    <a:pt x="4253" y="3254"/>
                    <a:pt x="4400" y="3328"/>
                    <a:pt x="4511" y="3402"/>
                  </a:cubicBezTo>
                  <a:cubicBezTo>
                    <a:pt x="4659" y="3513"/>
                    <a:pt x="4733" y="3587"/>
                    <a:pt x="4770" y="3735"/>
                  </a:cubicBezTo>
                  <a:cubicBezTo>
                    <a:pt x="4881" y="4141"/>
                    <a:pt x="5177" y="4511"/>
                    <a:pt x="5399" y="4770"/>
                  </a:cubicBezTo>
                  <a:cubicBezTo>
                    <a:pt x="5620" y="5066"/>
                    <a:pt x="5842" y="5251"/>
                    <a:pt x="5842" y="5251"/>
                  </a:cubicBezTo>
                  <a:cubicBezTo>
                    <a:pt x="5879" y="5287"/>
                    <a:pt x="5953" y="5324"/>
                    <a:pt x="6027" y="5324"/>
                  </a:cubicBezTo>
                  <a:lnTo>
                    <a:pt x="9428" y="5324"/>
                  </a:lnTo>
                  <a:cubicBezTo>
                    <a:pt x="9946" y="5324"/>
                    <a:pt x="10353" y="5214"/>
                    <a:pt x="10685" y="5066"/>
                  </a:cubicBezTo>
                  <a:cubicBezTo>
                    <a:pt x="11018" y="4881"/>
                    <a:pt x="11240" y="4696"/>
                    <a:pt x="11351" y="4474"/>
                  </a:cubicBezTo>
                  <a:cubicBezTo>
                    <a:pt x="11388" y="4437"/>
                    <a:pt x="11425" y="4400"/>
                    <a:pt x="11425" y="4326"/>
                  </a:cubicBezTo>
                  <a:cubicBezTo>
                    <a:pt x="11462" y="4252"/>
                    <a:pt x="11499" y="4215"/>
                    <a:pt x="11499" y="4104"/>
                  </a:cubicBezTo>
                  <a:cubicBezTo>
                    <a:pt x="11499" y="4030"/>
                    <a:pt x="11462" y="3920"/>
                    <a:pt x="11425" y="3846"/>
                  </a:cubicBezTo>
                  <a:cubicBezTo>
                    <a:pt x="11314" y="3735"/>
                    <a:pt x="11240" y="3698"/>
                    <a:pt x="11129" y="3698"/>
                  </a:cubicBezTo>
                  <a:cubicBezTo>
                    <a:pt x="11055" y="3661"/>
                    <a:pt x="10981" y="3661"/>
                    <a:pt x="10870" y="3661"/>
                  </a:cubicBezTo>
                  <a:lnTo>
                    <a:pt x="10648" y="3661"/>
                  </a:lnTo>
                  <a:cubicBezTo>
                    <a:pt x="10574" y="3698"/>
                    <a:pt x="10427" y="3698"/>
                    <a:pt x="10279" y="3698"/>
                  </a:cubicBezTo>
                  <a:cubicBezTo>
                    <a:pt x="9835" y="3698"/>
                    <a:pt x="9170" y="3661"/>
                    <a:pt x="8578" y="3587"/>
                  </a:cubicBezTo>
                  <a:cubicBezTo>
                    <a:pt x="8282" y="3550"/>
                    <a:pt x="7987" y="3513"/>
                    <a:pt x="7728" y="3476"/>
                  </a:cubicBezTo>
                  <a:cubicBezTo>
                    <a:pt x="7506" y="3402"/>
                    <a:pt x="7321" y="3365"/>
                    <a:pt x="7247" y="3291"/>
                  </a:cubicBezTo>
                  <a:cubicBezTo>
                    <a:pt x="6951" y="3143"/>
                    <a:pt x="6582" y="2700"/>
                    <a:pt x="6360" y="2367"/>
                  </a:cubicBezTo>
                  <a:cubicBezTo>
                    <a:pt x="6286" y="2256"/>
                    <a:pt x="6212" y="2219"/>
                    <a:pt x="6101" y="2145"/>
                  </a:cubicBezTo>
                  <a:cubicBezTo>
                    <a:pt x="5731" y="1886"/>
                    <a:pt x="5103" y="1553"/>
                    <a:pt x="4363" y="1221"/>
                  </a:cubicBezTo>
                  <a:cubicBezTo>
                    <a:pt x="3661" y="888"/>
                    <a:pt x="2885" y="555"/>
                    <a:pt x="2293" y="333"/>
                  </a:cubicBezTo>
                  <a:lnTo>
                    <a:pt x="2256" y="333"/>
                  </a:lnTo>
                  <a:lnTo>
                    <a:pt x="92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51"/>
            <p:cNvSpPr/>
            <p:nvPr/>
          </p:nvSpPr>
          <p:spPr>
            <a:xfrm>
              <a:off x="2816850" y="4909350"/>
              <a:ext cx="98000" cy="95225"/>
            </a:xfrm>
            <a:custGeom>
              <a:avLst/>
              <a:gdLst/>
              <a:ahLst/>
              <a:cxnLst/>
              <a:rect l="l" t="t" r="r" b="b"/>
              <a:pathLst>
                <a:path w="3920" h="3809" extrusionOk="0">
                  <a:moveTo>
                    <a:pt x="2404" y="1"/>
                  </a:moveTo>
                  <a:cubicBezTo>
                    <a:pt x="2404" y="1"/>
                    <a:pt x="1" y="2293"/>
                    <a:pt x="38" y="2552"/>
                  </a:cubicBezTo>
                  <a:cubicBezTo>
                    <a:pt x="75" y="3144"/>
                    <a:pt x="1442" y="3809"/>
                    <a:pt x="1442" y="3809"/>
                  </a:cubicBezTo>
                  <a:lnTo>
                    <a:pt x="3919" y="2367"/>
                  </a:lnTo>
                  <a:lnTo>
                    <a:pt x="3624" y="1258"/>
                  </a:lnTo>
                  <a:cubicBezTo>
                    <a:pt x="3217" y="260"/>
                    <a:pt x="2404" y="1"/>
                    <a:pt x="24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51"/>
            <p:cNvSpPr/>
            <p:nvPr/>
          </p:nvSpPr>
          <p:spPr>
            <a:xfrm>
              <a:off x="2809450" y="4901600"/>
              <a:ext cx="113725" cy="111000"/>
            </a:xfrm>
            <a:custGeom>
              <a:avLst/>
              <a:gdLst/>
              <a:ahLst/>
              <a:cxnLst/>
              <a:rect l="l" t="t" r="r" b="b"/>
              <a:pathLst>
                <a:path w="4549" h="4440" extrusionOk="0">
                  <a:moveTo>
                    <a:pt x="629" y="2751"/>
                  </a:moveTo>
                  <a:lnTo>
                    <a:pt x="614" y="2757"/>
                  </a:lnTo>
                  <a:lnTo>
                    <a:pt x="614" y="2757"/>
                  </a:lnTo>
                  <a:cubicBezTo>
                    <a:pt x="616" y="2753"/>
                    <a:pt x="621" y="2751"/>
                    <a:pt x="629" y="2751"/>
                  </a:cubicBezTo>
                  <a:close/>
                  <a:moveTo>
                    <a:pt x="2769" y="674"/>
                  </a:moveTo>
                  <a:lnTo>
                    <a:pt x="2769" y="674"/>
                  </a:lnTo>
                  <a:cubicBezTo>
                    <a:pt x="2840" y="710"/>
                    <a:pt x="2933" y="762"/>
                    <a:pt x="3032" y="829"/>
                  </a:cubicBezTo>
                  <a:cubicBezTo>
                    <a:pt x="3217" y="1013"/>
                    <a:pt x="3476" y="1272"/>
                    <a:pt x="3624" y="1679"/>
                  </a:cubicBezTo>
                  <a:lnTo>
                    <a:pt x="3846" y="2529"/>
                  </a:lnTo>
                  <a:lnTo>
                    <a:pt x="1733" y="3776"/>
                  </a:lnTo>
                  <a:lnTo>
                    <a:pt x="1733" y="3776"/>
                  </a:lnTo>
                  <a:cubicBezTo>
                    <a:pt x="1584" y="3694"/>
                    <a:pt x="1322" y="3562"/>
                    <a:pt x="1110" y="3380"/>
                  </a:cubicBezTo>
                  <a:cubicBezTo>
                    <a:pt x="962" y="3269"/>
                    <a:pt x="814" y="3158"/>
                    <a:pt x="740" y="3047"/>
                  </a:cubicBezTo>
                  <a:cubicBezTo>
                    <a:pt x="693" y="2999"/>
                    <a:pt x="660" y="2936"/>
                    <a:pt x="643" y="2887"/>
                  </a:cubicBezTo>
                  <a:lnTo>
                    <a:pt x="643" y="2887"/>
                  </a:lnTo>
                  <a:cubicBezTo>
                    <a:pt x="663" y="2849"/>
                    <a:pt x="704" y="2800"/>
                    <a:pt x="777" y="2751"/>
                  </a:cubicBezTo>
                  <a:cubicBezTo>
                    <a:pt x="1036" y="2418"/>
                    <a:pt x="1591" y="1864"/>
                    <a:pt x="2034" y="1383"/>
                  </a:cubicBezTo>
                  <a:cubicBezTo>
                    <a:pt x="2335" y="1082"/>
                    <a:pt x="2608" y="824"/>
                    <a:pt x="2769" y="674"/>
                  </a:cubicBezTo>
                  <a:close/>
                  <a:moveTo>
                    <a:pt x="2722" y="1"/>
                  </a:moveTo>
                  <a:cubicBezTo>
                    <a:pt x="2643" y="1"/>
                    <a:pt x="2569" y="35"/>
                    <a:pt x="2515" y="89"/>
                  </a:cubicBezTo>
                  <a:cubicBezTo>
                    <a:pt x="2515" y="89"/>
                    <a:pt x="1886" y="644"/>
                    <a:pt x="1295" y="1272"/>
                  </a:cubicBezTo>
                  <a:cubicBezTo>
                    <a:pt x="999" y="1568"/>
                    <a:pt x="703" y="1864"/>
                    <a:pt x="481" y="2123"/>
                  </a:cubicBezTo>
                  <a:cubicBezTo>
                    <a:pt x="334" y="2270"/>
                    <a:pt x="260" y="2381"/>
                    <a:pt x="186" y="2492"/>
                  </a:cubicBezTo>
                  <a:lnTo>
                    <a:pt x="75" y="2640"/>
                  </a:lnTo>
                  <a:cubicBezTo>
                    <a:pt x="38" y="2677"/>
                    <a:pt x="1" y="2714"/>
                    <a:pt x="1" y="2862"/>
                  </a:cubicBezTo>
                  <a:cubicBezTo>
                    <a:pt x="1" y="2862"/>
                    <a:pt x="1" y="2862"/>
                    <a:pt x="1" y="2862"/>
                  </a:cubicBezTo>
                  <a:lnTo>
                    <a:pt x="1" y="2862"/>
                  </a:lnTo>
                  <a:cubicBezTo>
                    <a:pt x="1" y="2882"/>
                    <a:pt x="4" y="2897"/>
                    <a:pt x="7" y="2907"/>
                  </a:cubicBezTo>
                  <a:lnTo>
                    <a:pt x="7" y="2907"/>
                  </a:lnTo>
                  <a:cubicBezTo>
                    <a:pt x="53" y="3177"/>
                    <a:pt x="193" y="3352"/>
                    <a:pt x="334" y="3527"/>
                  </a:cubicBezTo>
                  <a:cubicBezTo>
                    <a:pt x="555" y="3786"/>
                    <a:pt x="888" y="4008"/>
                    <a:pt x="1147" y="4156"/>
                  </a:cubicBezTo>
                  <a:cubicBezTo>
                    <a:pt x="1406" y="4304"/>
                    <a:pt x="1628" y="4415"/>
                    <a:pt x="1628" y="4415"/>
                  </a:cubicBezTo>
                  <a:cubicBezTo>
                    <a:pt x="1658" y="4430"/>
                    <a:pt x="1695" y="4439"/>
                    <a:pt x="1733" y="4439"/>
                  </a:cubicBezTo>
                  <a:cubicBezTo>
                    <a:pt x="1787" y="4439"/>
                    <a:pt x="1843" y="4421"/>
                    <a:pt x="1886" y="4378"/>
                  </a:cubicBezTo>
                  <a:lnTo>
                    <a:pt x="4363" y="2936"/>
                  </a:lnTo>
                  <a:cubicBezTo>
                    <a:pt x="4474" y="2862"/>
                    <a:pt x="4548" y="2714"/>
                    <a:pt x="4511" y="2566"/>
                  </a:cubicBezTo>
                  <a:lnTo>
                    <a:pt x="4215" y="1494"/>
                  </a:lnTo>
                  <a:lnTo>
                    <a:pt x="4179" y="1457"/>
                  </a:lnTo>
                  <a:cubicBezTo>
                    <a:pt x="3994" y="903"/>
                    <a:pt x="3624" y="533"/>
                    <a:pt x="3365" y="311"/>
                  </a:cubicBezTo>
                  <a:cubicBezTo>
                    <a:pt x="3069" y="89"/>
                    <a:pt x="2848" y="15"/>
                    <a:pt x="2811" y="15"/>
                  </a:cubicBezTo>
                  <a:cubicBezTo>
                    <a:pt x="2781" y="5"/>
                    <a:pt x="2751" y="1"/>
                    <a:pt x="27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51"/>
            <p:cNvSpPr/>
            <p:nvPr/>
          </p:nvSpPr>
          <p:spPr>
            <a:xfrm>
              <a:off x="1840825" y="3478600"/>
              <a:ext cx="636850" cy="232925"/>
            </a:xfrm>
            <a:custGeom>
              <a:avLst/>
              <a:gdLst/>
              <a:ahLst/>
              <a:cxnLst/>
              <a:rect l="l" t="t" r="r" b="b"/>
              <a:pathLst>
                <a:path w="25474" h="9317" extrusionOk="0">
                  <a:moveTo>
                    <a:pt x="22590" y="0"/>
                  </a:moveTo>
                  <a:cubicBezTo>
                    <a:pt x="21628" y="0"/>
                    <a:pt x="20187" y="333"/>
                    <a:pt x="20187" y="333"/>
                  </a:cubicBezTo>
                  <a:lnTo>
                    <a:pt x="17414" y="1442"/>
                  </a:lnTo>
                  <a:lnTo>
                    <a:pt x="1" y="4252"/>
                  </a:lnTo>
                  <a:lnTo>
                    <a:pt x="407" y="9317"/>
                  </a:lnTo>
                  <a:lnTo>
                    <a:pt x="17931" y="3623"/>
                  </a:lnTo>
                  <a:lnTo>
                    <a:pt x="23107" y="2071"/>
                  </a:lnTo>
                  <a:cubicBezTo>
                    <a:pt x="23107" y="2071"/>
                    <a:pt x="24327" y="2921"/>
                    <a:pt x="24845" y="3217"/>
                  </a:cubicBezTo>
                  <a:cubicBezTo>
                    <a:pt x="24954" y="3279"/>
                    <a:pt x="25044" y="3305"/>
                    <a:pt x="25120" y="3305"/>
                  </a:cubicBezTo>
                  <a:cubicBezTo>
                    <a:pt x="25404" y="3305"/>
                    <a:pt x="25473" y="2933"/>
                    <a:pt x="25473" y="2699"/>
                  </a:cubicBezTo>
                  <a:cubicBezTo>
                    <a:pt x="25473" y="2403"/>
                    <a:pt x="23514" y="0"/>
                    <a:pt x="2259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51"/>
            <p:cNvSpPr/>
            <p:nvPr/>
          </p:nvSpPr>
          <p:spPr>
            <a:xfrm>
              <a:off x="1832500" y="3471200"/>
              <a:ext cx="652575" cy="248325"/>
            </a:xfrm>
            <a:custGeom>
              <a:avLst/>
              <a:gdLst/>
              <a:ahLst/>
              <a:cxnLst/>
              <a:rect l="l" t="t" r="r" b="b"/>
              <a:pathLst>
                <a:path w="26103" h="9933" extrusionOk="0">
                  <a:moveTo>
                    <a:pt x="22923" y="592"/>
                  </a:moveTo>
                  <a:cubicBezTo>
                    <a:pt x="22997" y="592"/>
                    <a:pt x="23292" y="703"/>
                    <a:pt x="23588" y="925"/>
                  </a:cubicBezTo>
                  <a:cubicBezTo>
                    <a:pt x="24032" y="1258"/>
                    <a:pt x="24512" y="1738"/>
                    <a:pt x="24919" y="2219"/>
                  </a:cubicBezTo>
                  <a:cubicBezTo>
                    <a:pt x="25104" y="2441"/>
                    <a:pt x="25252" y="2625"/>
                    <a:pt x="25363" y="2810"/>
                  </a:cubicBezTo>
                  <a:cubicBezTo>
                    <a:pt x="25437" y="2884"/>
                    <a:pt x="25474" y="2958"/>
                    <a:pt x="25474" y="2995"/>
                  </a:cubicBezTo>
                  <a:lnTo>
                    <a:pt x="25509" y="3031"/>
                  </a:lnTo>
                  <a:lnTo>
                    <a:pt x="25509" y="3031"/>
                  </a:lnTo>
                  <a:cubicBezTo>
                    <a:pt x="25503" y="3130"/>
                    <a:pt x="25474" y="3225"/>
                    <a:pt x="25474" y="3291"/>
                  </a:cubicBezTo>
                  <a:cubicBezTo>
                    <a:pt x="25474" y="3291"/>
                    <a:pt x="25437" y="3291"/>
                    <a:pt x="25363" y="3254"/>
                  </a:cubicBezTo>
                  <a:cubicBezTo>
                    <a:pt x="25104" y="3106"/>
                    <a:pt x="24660" y="2810"/>
                    <a:pt x="24291" y="2552"/>
                  </a:cubicBezTo>
                  <a:cubicBezTo>
                    <a:pt x="23921" y="2330"/>
                    <a:pt x="23588" y="2108"/>
                    <a:pt x="23588" y="2108"/>
                  </a:cubicBezTo>
                  <a:cubicBezTo>
                    <a:pt x="23536" y="2082"/>
                    <a:pt x="23484" y="2056"/>
                    <a:pt x="23418" y="2056"/>
                  </a:cubicBezTo>
                  <a:cubicBezTo>
                    <a:pt x="23391" y="2056"/>
                    <a:pt x="23362" y="2060"/>
                    <a:pt x="23329" y="2071"/>
                  </a:cubicBezTo>
                  <a:lnTo>
                    <a:pt x="18153" y="3624"/>
                  </a:lnTo>
                  <a:lnTo>
                    <a:pt x="1036" y="9206"/>
                  </a:lnTo>
                  <a:lnTo>
                    <a:pt x="666" y="4807"/>
                  </a:lnTo>
                  <a:lnTo>
                    <a:pt x="17784" y="2071"/>
                  </a:lnTo>
                  <a:lnTo>
                    <a:pt x="17858" y="2034"/>
                  </a:lnTo>
                  <a:lnTo>
                    <a:pt x="20589" y="905"/>
                  </a:lnTo>
                  <a:lnTo>
                    <a:pt x="20589" y="905"/>
                  </a:lnTo>
                  <a:lnTo>
                    <a:pt x="20594" y="925"/>
                  </a:lnTo>
                  <a:cubicBezTo>
                    <a:pt x="20594" y="925"/>
                    <a:pt x="20667" y="888"/>
                    <a:pt x="20815" y="851"/>
                  </a:cubicBezTo>
                  <a:cubicBezTo>
                    <a:pt x="21259" y="777"/>
                    <a:pt x="22257" y="592"/>
                    <a:pt x="22923" y="592"/>
                  </a:cubicBezTo>
                  <a:close/>
                  <a:moveTo>
                    <a:pt x="22923" y="1"/>
                  </a:moveTo>
                  <a:cubicBezTo>
                    <a:pt x="21924" y="1"/>
                    <a:pt x="20483" y="296"/>
                    <a:pt x="20446" y="296"/>
                  </a:cubicBezTo>
                  <a:lnTo>
                    <a:pt x="20409" y="333"/>
                  </a:lnTo>
                  <a:lnTo>
                    <a:pt x="17674" y="1449"/>
                  </a:lnTo>
                  <a:lnTo>
                    <a:pt x="17674" y="1449"/>
                  </a:lnTo>
                  <a:lnTo>
                    <a:pt x="17673" y="1442"/>
                  </a:lnTo>
                  <a:lnTo>
                    <a:pt x="297" y="4252"/>
                  </a:lnTo>
                  <a:cubicBezTo>
                    <a:pt x="112" y="4252"/>
                    <a:pt x="1" y="4400"/>
                    <a:pt x="38" y="4585"/>
                  </a:cubicBezTo>
                  <a:lnTo>
                    <a:pt x="445" y="9650"/>
                  </a:lnTo>
                  <a:cubicBezTo>
                    <a:pt x="445" y="9724"/>
                    <a:pt x="482" y="9835"/>
                    <a:pt x="592" y="9872"/>
                  </a:cubicBezTo>
                  <a:cubicBezTo>
                    <a:pt x="636" y="9915"/>
                    <a:pt x="679" y="9933"/>
                    <a:pt x="730" y="9933"/>
                  </a:cubicBezTo>
                  <a:cubicBezTo>
                    <a:pt x="766" y="9933"/>
                    <a:pt x="805" y="9924"/>
                    <a:pt x="851" y="9909"/>
                  </a:cubicBezTo>
                  <a:lnTo>
                    <a:pt x="18338" y="4215"/>
                  </a:lnTo>
                  <a:lnTo>
                    <a:pt x="23376" y="2704"/>
                  </a:lnTo>
                  <a:lnTo>
                    <a:pt x="23376" y="2704"/>
                  </a:lnTo>
                  <a:cubicBezTo>
                    <a:pt x="23704" y="2916"/>
                    <a:pt x="24610" y="3502"/>
                    <a:pt x="25030" y="3772"/>
                  </a:cubicBezTo>
                  <a:cubicBezTo>
                    <a:pt x="25178" y="3846"/>
                    <a:pt x="25326" y="3919"/>
                    <a:pt x="25474" y="3919"/>
                  </a:cubicBezTo>
                  <a:cubicBezTo>
                    <a:pt x="25622" y="3919"/>
                    <a:pt x="25732" y="3846"/>
                    <a:pt x="25843" y="3772"/>
                  </a:cubicBezTo>
                  <a:cubicBezTo>
                    <a:pt x="25991" y="3661"/>
                    <a:pt x="26028" y="3513"/>
                    <a:pt x="26065" y="3365"/>
                  </a:cubicBezTo>
                  <a:cubicBezTo>
                    <a:pt x="26102" y="3217"/>
                    <a:pt x="26102" y="3106"/>
                    <a:pt x="26102" y="2995"/>
                  </a:cubicBezTo>
                  <a:cubicBezTo>
                    <a:pt x="26102" y="2884"/>
                    <a:pt x="26102" y="2847"/>
                    <a:pt x="26065" y="2773"/>
                  </a:cubicBezTo>
                  <a:cubicBezTo>
                    <a:pt x="25991" y="2589"/>
                    <a:pt x="25843" y="2367"/>
                    <a:pt x="25622" y="2108"/>
                  </a:cubicBezTo>
                  <a:cubicBezTo>
                    <a:pt x="25289" y="1664"/>
                    <a:pt x="24808" y="1184"/>
                    <a:pt x="24365" y="777"/>
                  </a:cubicBezTo>
                  <a:cubicBezTo>
                    <a:pt x="24106" y="555"/>
                    <a:pt x="23884" y="370"/>
                    <a:pt x="23625" y="222"/>
                  </a:cubicBezTo>
                  <a:cubicBezTo>
                    <a:pt x="23403" y="111"/>
                    <a:pt x="23181" y="1"/>
                    <a:pt x="229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51"/>
            <p:cNvSpPr/>
            <p:nvPr/>
          </p:nvSpPr>
          <p:spPr>
            <a:xfrm>
              <a:off x="2303875" y="3514650"/>
              <a:ext cx="171025" cy="49925"/>
            </a:xfrm>
            <a:custGeom>
              <a:avLst/>
              <a:gdLst/>
              <a:ahLst/>
              <a:cxnLst/>
              <a:rect l="l" t="t" r="r" b="b"/>
              <a:pathLst>
                <a:path w="6841" h="1997" extrusionOk="0">
                  <a:moveTo>
                    <a:pt x="1665" y="0"/>
                  </a:moveTo>
                  <a:lnTo>
                    <a:pt x="1" y="1997"/>
                  </a:lnTo>
                  <a:cubicBezTo>
                    <a:pt x="1" y="1997"/>
                    <a:pt x="334" y="1997"/>
                    <a:pt x="1665" y="1886"/>
                  </a:cubicBezTo>
                  <a:cubicBezTo>
                    <a:pt x="3033" y="1775"/>
                    <a:pt x="3735" y="1146"/>
                    <a:pt x="3735" y="1146"/>
                  </a:cubicBezTo>
                  <a:cubicBezTo>
                    <a:pt x="3735" y="1146"/>
                    <a:pt x="4992" y="1257"/>
                    <a:pt x="5916" y="1257"/>
                  </a:cubicBezTo>
                  <a:cubicBezTo>
                    <a:pt x="6840" y="1257"/>
                    <a:pt x="6545" y="444"/>
                    <a:pt x="5805" y="333"/>
                  </a:cubicBezTo>
                  <a:cubicBezTo>
                    <a:pt x="5103" y="222"/>
                    <a:pt x="1665" y="0"/>
                    <a:pt x="16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51"/>
            <p:cNvSpPr/>
            <p:nvPr/>
          </p:nvSpPr>
          <p:spPr>
            <a:xfrm>
              <a:off x="2296500" y="3507250"/>
              <a:ext cx="177475" cy="64725"/>
            </a:xfrm>
            <a:custGeom>
              <a:avLst/>
              <a:gdLst/>
              <a:ahLst/>
              <a:cxnLst/>
              <a:rect l="l" t="t" r="r" b="b"/>
              <a:pathLst>
                <a:path w="7099" h="2589" extrusionOk="0">
                  <a:moveTo>
                    <a:pt x="1997" y="0"/>
                  </a:moveTo>
                  <a:cubicBezTo>
                    <a:pt x="1812" y="0"/>
                    <a:pt x="1664" y="111"/>
                    <a:pt x="1664" y="296"/>
                  </a:cubicBezTo>
                  <a:cubicBezTo>
                    <a:pt x="1664" y="444"/>
                    <a:pt x="1775" y="592"/>
                    <a:pt x="1960" y="629"/>
                  </a:cubicBezTo>
                  <a:cubicBezTo>
                    <a:pt x="1960" y="629"/>
                    <a:pt x="2810" y="666"/>
                    <a:pt x="3734" y="740"/>
                  </a:cubicBezTo>
                  <a:cubicBezTo>
                    <a:pt x="4695" y="814"/>
                    <a:pt x="5731" y="888"/>
                    <a:pt x="6063" y="925"/>
                  </a:cubicBezTo>
                  <a:cubicBezTo>
                    <a:pt x="6211" y="962"/>
                    <a:pt x="6322" y="999"/>
                    <a:pt x="6396" y="1073"/>
                  </a:cubicBezTo>
                  <a:lnTo>
                    <a:pt x="6470" y="1147"/>
                  </a:lnTo>
                  <a:lnTo>
                    <a:pt x="6470" y="1183"/>
                  </a:lnTo>
                  <a:cubicBezTo>
                    <a:pt x="6470" y="1220"/>
                    <a:pt x="6359" y="1257"/>
                    <a:pt x="6211" y="1257"/>
                  </a:cubicBezTo>
                  <a:cubicBezTo>
                    <a:pt x="5768" y="1257"/>
                    <a:pt x="5213" y="1220"/>
                    <a:pt x="4806" y="1183"/>
                  </a:cubicBezTo>
                  <a:cubicBezTo>
                    <a:pt x="4363" y="1183"/>
                    <a:pt x="4067" y="1147"/>
                    <a:pt x="4067" y="1147"/>
                  </a:cubicBezTo>
                  <a:cubicBezTo>
                    <a:pt x="3993" y="1147"/>
                    <a:pt x="3882" y="1147"/>
                    <a:pt x="3845" y="1220"/>
                  </a:cubicBezTo>
                  <a:cubicBezTo>
                    <a:pt x="3808" y="1220"/>
                    <a:pt x="3180" y="1775"/>
                    <a:pt x="1960" y="1849"/>
                  </a:cubicBezTo>
                  <a:cubicBezTo>
                    <a:pt x="1257" y="1923"/>
                    <a:pt x="850" y="1960"/>
                    <a:pt x="629" y="1960"/>
                  </a:cubicBezTo>
                  <a:lnTo>
                    <a:pt x="296" y="1960"/>
                  </a:lnTo>
                  <a:cubicBezTo>
                    <a:pt x="148" y="1960"/>
                    <a:pt x="0" y="2108"/>
                    <a:pt x="0" y="2293"/>
                  </a:cubicBezTo>
                  <a:cubicBezTo>
                    <a:pt x="0" y="2440"/>
                    <a:pt x="148" y="2588"/>
                    <a:pt x="296" y="2588"/>
                  </a:cubicBezTo>
                  <a:cubicBezTo>
                    <a:pt x="333" y="2588"/>
                    <a:pt x="629" y="2588"/>
                    <a:pt x="1997" y="2477"/>
                  </a:cubicBezTo>
                  <a:cubicBezTo>
                    <a:pt x="3158" y="2388"/>
                    <a:pt x="3888" y="1939"/>
                    <a:pt x="4147" y="1748"/>
                  </a:cubicBezTo>
                  <a:lnTo>
                    <a:pt x="4147" y="1748"/>
                  </a:lnTo>
                  <a:cubicBezTo>
                    <a:pt x="4475" y="1775"/>
                    <a:pt x="5429" y="1849"/>
                    <a:pt x="6211" y="1849"/>
                  </a:cubicBezTo>
                  <a:cubicBezTo>
                    <a:pt x="6470" y="1849"/>
                    <a:pt x="6655" y="1812"/>
                    <a:pt x="6840" y="1701"/>
                  </a:cubicBezTo>
                  <a:cubicBezTo>
                    <a:pt x="6988" y="1590"/>
                    <a:pt x="7099" y="1405"/>
                    <a:pt x="7099" y="1220"/>
                  </a:cubicBezTo>
                  <a:cubicBezTo>
                    <a:pt x="7099" y="962"/>
                    <a:pt x="6988" y="777"/>
                    <a:pt x="6803" y="629"/>
                  </a:cubicBezTo>
                  <a:cubicBezTo>
                    <a:pt x="6655" y="481"/>
                    <a:pt x="6433" y="370"/>
                    <a:pt x="6137" y="296"/>
                  </a:cubicBezTo>
                  <a:cubicBezTo>
                    <a:pt x="5768" y="259"/>
                    <a:pt x="4732" y="185"/>
                    <a:pt x="3771" y="111"/>
                  </a:cubicBezTo>
                  <a:cubicBezTo>
                    <a:pt x="2847" y="37"/>
                    <a:pt x="1997" y="0"/>
                    <a:pt x="19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51"/>
            <p:cNvSpPr/>
            <p:nvPr/>
          </p:nvSpPr>
          <p:spPr>
            <a:xfrm>
              <a:off x="1536750" y="3107250"/>
              <a:ext cx="905800" cy="1073350"/>
            </a:xfrm>
            <a:custGeom>
              <a:avLst/>
              <a:gdLst/>
              <a:ahLst/>
              <a:cxnLst/>
              <a:rect l="l" t="t" r="r" b="b"/>
              <a:pathLst>
                <a:path w="36232" h="42934" extrusionOk="0">
                  <a:moveTo>
                    <a:pt x="12856" y="1"/>
                  </a:moveTo>
                  <a:cubicBezTo>
                    <a:pt x="7710" y="1"/>
                    <a:pt x="4615" y="2378"/>
                    <a:pt x="4215" y="7090"/>
                  </a:cubicBezTo>
                  <a:cubicBezTo>
                    <a:pt x="3734" y="12784"/>
                    <a:pt x="2921" y="20881"/>
                    <a:pt x="2440" y="25095"/>
                  </a:cubicBezTo>
                  <a:cubicBezTo>
                    <a:pt x="1923" y="29310"/>
                    <a:pt x="0" y="30419"/>
                    <a:pt x="333" y="34819"/>
                  </a:cubicBezTo>
                  <a:cubicBezTo>
                    <a:pt x="629" y="39181"/>
                    <a:pt x="3069" y="42434"/>
                    <a:pt x="7284" y="42730"/>
                  </a:cubicBezTo>
                  <a:cubicBezTo>
                    <a:pt x="9090" y="42873"/>
                    <a:pt x="10563" y="42934"/>
                    <a:pt x="12094" y="42934"/>
                  </a:cubicBezTo>
                  <a:cubicBezTo>
                    <a:pt x="14135" y="42934"/>
                    <a:pt x="16278" y="42825"/>
                    <a:pt x="19447" y="42656"/>
                  </a:cubicBezTo>
                  <a:cubicBezTo>
                    <a:pt x="24105" y="42398"/>
                    <a:pt x="33754" y="41362"/>
                    <a:pt x="33754" y="41362"/>
                  </a:cubicBezTo>
                  <a:cubicBezTo>
                    <a:pt x="33754" y="41362"/>
                    <a:pt x="35455" y="37591"/>
                    <a:pt x="35603" y="35817"/>
                  </a:cubicBezTo>
                  <a:cubicBezTo>
                    <a:pt x="35751" y="34042"/>
                    <a:pt x="36232" y="28681"/>
                    <a:pt x="35270" y="28681"/>
                  </a:cubicBezTo>
                  <a:cubicBezTo>
                    <a:pt x="34309" y="28681"/>
                    <a:pt x="15713" y="29606"/>
                    <a:pt x="15713" y="29606"/>
                  </a:cubicBezTo>
                  <a:lnTo>
                    <a:pt x="16859" y="22507"/>
                  </a:lnTo>
                  <a:cubicBezTo>
                    <a:pt x="16859" y="22507"/>
                    <a:pt x="20741" y="19882"/>
                    <a:pt x="21074" y="18293"/>
                  </a:cubicBezTo>
                  <a:cubicBezTo>
                    <a:pt x="21369" y="16666"/>
                    <a:pt x="21221" y="9678"/>
                    <a:pt x="20408" y="5944"/>
                  </a:cubicBezTo>
                  <a:cubicBezTo>
                    <a:pt x="19595" y="2247"/>
                    <a:pt x="16193" y="288"/>
                    <a:pt x="16193" y="288"/>
                  </a:cubicBezTo>
                  <a:cubicBezTo>
                    <a:pt x="15002" y="97"/>
                    <a:pt x="13888" y="1"/>
                    <a:pt x="1285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51"/>
            <p:cNvSpPr/>
            <p:nvPr/>
          </p:nvSpPr>
          <p:spPr>
            <a:xfrm>
              <a:off x="1535825" y="3099650"/>
              <a:ext cx="904875" cy="1088800"/>
            </a:xfrm>
            <a:custGeom>
              <a:avLst/>
              <a:gdLst/>
              <a:ahLst/>
              <a:cxnLst/>
              <a:rect l="l" t="t" r="r" b="b"/>
              <a:pathLst>
                <a:path w="36195" h="43552" extrusionOk="0">
                  <a:moveTo>
                    <a:pt x="12940" y="629"/>
                  </a:moveTo>
                  <a:cubicBezTo>
                    <a:pt x="13914" y="629"/>
                    <a:pt x="14958" y="699"/>
                    <a:pt x="16106" y="874"/>
                  </a:cubicBezTo>
                  <a:lnTo>
                    <a:pt x="16106" y="874"/>
                  </a:lnTo>
                  <a:lnTo>
                    <a:pt x="16120" y="888"/>
                  </a:lnTo>
                  <a:cubicBezTo>
                    <a:pt x="16267" y="999"/>
                    <a:pt x="17118" y="1516"/>
                    <a:pt x="18005" y="2440"/>
                  </a:cubicBezTo>
                  <a:cubicBezTo>
                    <a:pt x="18855" y="3365"/>
                    <a:pt x="19780" y="4659"/>
                    <a:pt x="20149" y="6322"/>
                  </a:cubicBezTo>
                  <a:cubicBezTo>
                    <a:pt x="20704" y="8836"/>
                    <a:pt x="20926" y="12903"/>
                    <a:pt x="20926" y="15713"/>
                  </a:cubicBezTo>
                  <a:cubicBezTo>
                    <a:pt x="20926" y="17007"/>
                    <a:pt x="20889" y="18042"/>
                    <a:pt x="20778" y="18523"/>
                  </a:cubicBezTo>
                  <a:cubicBezTo>
                    <a:pt x="20741" y="18818"/>
                    <a:pt x="20445" y="19262"/>
                    <a:pt x="20075" y="19706"/>
                  </a:cubicBezTo>
                  <a:cubicBezTo>
                    <a:pt x="19484" y="20408"/>
                    <a:pt x="18634" y="21111"/>
                    <a:pt x="17931" y="21628"/>
                  </a:cubicBezTo>
                  <a:cubicBezTo>
                    <a:pt x="17598" y="21924"/>
                    <a:pt x="17303" y="22146"/>
                    <a:pt x="17081" y="22294"/>
                  </a:cubicBezTo>
                  <a:cubicBezTo>
                    <a:pt x="16859" y="22442"/>
                    <a:pt x="16711" y="22552"/>
                    <a:pt x="16711" y="22552"/>
                  </a:cubicBezTo>
                  <a:cubicBezTo>
                    <a:pt x="16637" y="22589"/>
                    <a:pt x="16600" y="22663"/>
                    <a:pt x="16563" y="22737"/>
                  </a:cubicBezTo>
                  <a:lnTo>
                    <a:pt x="15454" y="29873"/>
                  </a:lnTo>
                  <a:cubicBezTo>
                    <a:pt x="15417" y="29984"/>
                    <a:pt x="15454" y="30058"/>
                    <a:pt x="15528" y="30131"/>
                  </a:cubicBezTo>
                  <a:cubicBezTo>
                    <a:pt x="15565" y="30205"/>
                    <a:pt x="15676" y="30242"/>
                    <a:pt x="15750" y="30242"/>
                  </a:cubicBezTo>
                  <a:cubicBezTo>
                    <a:pt x="15750" y="30242"/>
                    <a:pt x="16933" y="30168"/>
                    <a:pt x="18671" y="30094"/>
                  </a:cubicBezTo>
                  <a:cubicBezTo>
                    <a:pt x="21332" y="29947"/>
                    <a:pt x="25288" y="29762"/>
                    <a:pt x="28727" y="29614"/>
                  </a:cubicBezTo>
                  <a:cubicBezTo>
                    <a:pt x="30427" y="29503"/>
                    <a:pt x="31980" y="29429"/>
                    <a:pt x="33163" y="29392"/>
                  </a:cubicBezTo>
                  <a:cubicBezTo>
                    <a:pt x="34280" y="29357"/>
                    <a:pt x="35068" y="29322"/>
                    <a:pt x="35276" y="29318"/>
                  </a:cubicBezTo>
                  <a:lnTo>
                    <a:pt x="35276" y="29318"/>
                  </a:lnTo>
                  <a:cubicBezTo>
                    <a:pt x="35311" y="29322"/>
                    <a:pt x="35346" y="29361"/>
                    <a:pt x="35381" y="29466"/>
                  </a:cubicBezTo>
                  <a:cubicBezTo>
                    <a:pt x="35455" y="29651"/>
                    <a:pt x="35529" y="29984"/>
                    <a:pt x="35529" y="30316"/>
                  </a:cubicBezTo>
                  <a:cubicBezTo>
                    <a:pt x="35566" y="30686"/>
                    <a:pt x="35603" y="31130"/>
                    <a:pt x="35603" y="31573"/>
                  </a:cubicBezTo>
                  <a:cubicBezTo>
                    <a:pt x="35603" y="33200"/>
                    <a:pt x="35418" y="35159"/>
                    <a:pt x="35344" y="36121"/>
                  </a:cubicBezTo>
                  <a:cubicBezTo>
                    <a:pt x="35270" y="36934"/>
                    <a:pt x="34790" y="38302"/>
                    <a:pt x="34383" y="39448"/>
                  </a:cubicBezTo>
                  <a:cubicBezTo>
                    <a:pt x="34161" y="40040"/>
                    <a:pt x="33939" y="40557"/>
                    <a:pt x="33755" y="40927"/>
                  </a:cubicBezTo>
                  <a:cubicBezTo>
                    <a:pt x="33681" y="41129"/>
                    <a:pt x="33617" y="41286"/>
                    <a:pt x="33570" y="41392"/>
                  </a:cubicBezTo>
                  <a:lnTo>
                    <a:pt x="33570" y="41392"/>
                  </a:lnTo>
                  <a:cubicBezTo>
                    <a:pt x="33323" y="41419"/>
                    <a:pt x="32836" y="41469"/>
                    <a:pt x="32165" y="41518"/>
                  </a:cubicBezTo>
                  <a:cubicBezTo>
                    <a:pt x="29244" y="41851"/>
                    <a:pt x="22959" y="42443"/>
                    <a:pt x="19484" y="42628"/>
                  </a:cubicBezTo>
                  <a:cubicBezTo>
                    <a:pt x="16230" y="42812"/>
                    <a:pt x="14049" y="42923"/>
                    <a:pt x="11979" y="42923"/>
                  </a:cubicBezTo>
                  <a:cubicBezTo>
                    <a:pt x="10500" y="42923"/>
                    <a:pt x="9095" y="42886"/>
                    <a:pt x="7358" y="42738"/>
                  </a:cubicBezTo>
                  <a:cubicBezTo>
                    <a:pt x="5324" y="42591"/>
                    <a:pt x="3734" y="41740"/>
                    <a:pt x="2625" y="40409"/>
                  </a:cubicBezTo>
                  <a:cubicBezTo>
                    <a:pt x="1479" y="39078"/>
                    <a:pt x="814" y="37230"/>
                    <a:pt x="666" y="35086"/>
                  </a:cubicBezTo>
                  <a:cubicBezTo>
                    <a:pt x="629" y="34753"/>
                    <a:pt x="629" y="34457"/>
                    <a:pt x="629" y="34161"/>
                  </a:cubicBezTo>
                  <a:cubicBezTo>
                    <a:pt x="629" y="32387"/>
                    <a:pt x="1036" y="31241"/>
                    <a:pt x="1516" y="29984"/>
                  </a:cubicBezTo>
                  <a:cubicBezTo>
                    <a:pt x="1997" y="28727"/>
                    <a:pt x="2551" y="27396"/>
                    <a:pt x="2773" y="25436"/>
                  </a:cubicBezTo>
                  <a:cubicBezTo>
                    <a:pt x="3254" y="21222"/>
                    <a:pt x="4067" y="13088"/>
                    <a:pt x="4548" y="7431"/>
                  </a:cubicBezTo>
                  <a:cubicBezTo>
                    <a:pt x="4733" y="5102"/>
                    <a:pt x="5583" y="3439"/>
                    <a:pt x="6988" y="2329"/>
                  </a:cubicBezTo>
                  <a:cubicBezTo>
                    <a:pt x="8393" y="1183"/>
                    <a:pt x="10389" y="629"/>
                    <a:pt x="12940" y="629"/>
                  </a:cubicBezTo>
                  <a:close/>
                  <a:moveTo>
                    <a:pt x="12940" y="0"/>
                  </a:moveTo>
                  <a:cubicBezTo>
                    <a:pt x="10315" y="0"/>
                    <a:pt x="8171" y="592"/>
                    <a:pt x="6618" y="1849"/>
                  </a:cubicBezTo>
                  <a:cubicBezTo>
                    <a:pt x="5065" y="3069"/>
                    <a:pt x="4141" y="4954"/>
                    <a:pt x="3919" y="7358"/>
                  </a:cubicBezTo>
                  <a:cubicBezTo>
                    <a:pt x="3439" y="13051"/>
                    <a:pt x="2625" y="21148"/>
                    <a:pt x="2145" y="25362"/>
                  </a:cubicBezTo>
                  <a:cubicBezTo>
                    <a:pt x="1923" y="27248"/>
                    <a:pt x="1405" y="28505"/>
                    <a:pt x="925" y="29762"/>
                  </a:cubicBezTo>
                  <a:cubicBezTo>
                    <a:pt x="444" y="31019"/>
                    <a:pt x="0" y="32313"/>
                    <a:pt x="0" y="34161"/>
                  </a:cubicBezTo>
                  <a:cubicBezTo>
                    <a:pt x="0" y="34457"/>
                    <a:pt x="37" y="34790"/>
                    <a:pt x="37" y="35123"/>
                  </a:cubicBezTo>
                  <a:cubicBezTo>
                    <a:pt x="222" y="37378"/>
                    <a:pt x="925" y="39337"/>
                    <a:pt x="2145" y="40779"/>
                  </a:cubicBezTo>
                  <a:cubicBezTo>
                    <a:pt x="3365" y="42258"/>
                    <a:pt x="5102" y="43182"/>
                    <a:pt x="7284" y="43367"/>
                  </a:cubicBezTo>
                  <a:cubicBezTo>
                    <a:pt x="9058" y="43478"/>
                    <a:pt x="10500" y="43552"/>
                    <a:pt x="11979" y="43552"/>
                  </a:cubicBezTo>
                  <a:cubicBezTo>
                    <a:pt x="14086" y="43552"/>
                    <a:pt x="16267" y="43441"/>
                    <a:pt x="19521" y="43256"/>
                  </a:cubicBezTo>
                  <a:cubicBezTo>
                    <a:pt x="24179" y="42997"/>
                    <a:pt x="33828" y="41999"/>
                    <a:pt x="33828" y="41999"/>
                  </a:cubicBezTo>
                  <a:cubicBezTo>
                    <a:pt x="33939" y="41962"/>
                    <a:pt x="34013" y="41888"/>
                    <a:pt x="34087" y="41814"/>
                  </a:cubicBezTo>
                  <a:cubicBezTo>
                    <a:pt x="34087" y="41814"/>
                    <a:pt x="34494" y="40853"/>
                    <a:pt x="34938" y="39670"/>
                  </a:cubicBezTo>
                  <a:cubicBezTo>
                    <a:pt x="35381" y="38487"/>
                    <a:pt x="35862" y="37119"/>
                    <a:pt x="35936" y="36158"/>
                  </a:cubicBezTo>
                  <a:cubicBezTo>
                    <a:pt x="36047" y="35196"/>
                    <a:pt x="36195" y="33237"/>
                    <a:pt x="36195" y="31573"/>
                  </a:cubicBezTo>
                  <a:cubicBezTo>
                    <a:pt x="36195" y="30871"/>
                    <a:pt x="36195" y="30205"/>
                    <a:pt x="36084" y="29688"/>
                  </a:cubicBezTo>
                  <a:cubicBezTo>
                    <a:pt x="36047" y="29466"/>
                    <a:pt x="35973" y="29244"/>
                    <a:pt x="35862" y="29059"/>
                  </a:cubicBezTo>
                  <a:cubicBezTo>
                    <a:pt x="35825" y="28948"/>
                    <a:pt x="35751" y="28874"/>
                    <a:pt x="35640" y="28801"/>
                  </a:cubicBezTo>
                  <a:cubicBezTo>
                    <a:pt x="35566" y="28727"/>
                    <a:pt x="35455" y="28690"/>
                    <a:pt x="35307" y="28690"/>
                  </a:cubicBezTo>
                  <a:cubicBezTo>
                    <a:pt x="35048" y="28690"/>
                    <a:pt x="33718" y="28764"/>
                    <a:pt x="31832" y="28837"/>
                  </a:cubicBezTo>
                  <a:cubicBezTo>
                    <a:pt x="26798" y="29068"/>
                    <a:pt x="17985" y="29503"/>
                    <a:pt x="16108" y="29596"/>
                  </a:cubicBezTo>
                  <a:lnTo>
                    <a:pt x="16108" y="29596"/>
                  </a:lnTo>
                  <a:lnTo>
                    <a:pt x="17176" y="22948"/>
                  </a:lnTo>
                  <a:lnTo>
                    <a:pt x="17176" y="22948"/>
                  </a:lnTo>
                  <a:cubicBezTo>
                    <a:pt x="17480" y="22747"/>
                    <a:pt x="18267" y="22211"/>
                    <a:pt x="19077" y="21517"/>
                  </a:cubicBezTo>
                  <a:cubicBezTo>
                    <a:pt x="19595" y="21111"/>
                    <a:pt x="20112" y="20630"/>
                    <a:pt x="20519" y="20112"/>
                  </a:cubicBezTo>
                  <a:cubicBezTo>
                    <a:pt x="20963" y="19632"/>
                    <a:pt x="21295" y="19151"/>
                    <a:pt x="21406" y="18634"/>
                  </a:cubicBezTo>
                  <a:cubicBezTo>
                    <a:pt x="21517" y="18079"/>
                    <a:pt x="21554" y="17044"/>
                    <a:pt x="21554" y="15713"/>
                  </a:cubicBezTo>
                  <a:cubicBezTo>
                    <a:pt x="21554" y="12866"/>
                    <a:pt x="21295" y="8799"/>
                    <a:pt x="20741" y="6211"/>
                  </a:cubicBezTo>
                  <a:cubicBezTo>
                    <a:pt x="20334" y="4252"/>
                    <a:pt x="19225" y="2810"/>
                    <a:pt x="18264" y="1812"/>
                  </a:cubicBezTo>
                  <a:cubicBezTo>
                    <a:pt x="17266" y="851"/>
                    <a:pt x="16415" y="333"/>
                    <a:pt x="16378" y="333"/>
                  </a:cubicBezTo>
                  <a:lnTo>
                    <a:pt x="16267" y="296"/>
                  </a:lnTo>
                  <a:cubicBezTo>
                    <a:pt x="15084" y="111"/>
                    <a:pt x="13975" y="0"/>
                    <a:pt x="129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51"/>
            <p:cNvSpPr/>
            <p:nvPr/>
          </p:nvSpPr>
          <p:spPr>
            <a:xfrm>
              <a:off x="2022900" y="2863875"/>
              <a:ext cx="279150" cy="311575"/>
            </a:xfrm>
            <a:custGeom>
              <a:avLst/>
              <a:gdLst/>
              <a:ahLst/>
              <a:cxnLst/>
              <a:rect l="l" t="t" r="r" b="b"/>
              <a:pathLst>
                <a:path w="11166" h="12463" extrusionOk="0">
                  <a:moveTo>
                    <a:pt x="8878" y="1"/>
                  </a:moveTo>
                  <a:cubicBezTo>
                    <a:pt x="8592" y="1"/>
                    <a:pt x="8271" y="46"/>
                    <a:pt x="7913" y="152"/>
                  </a:cubicBezTo>
                  <a:cubicBezTo>
                    <a:pt x="5177" y="965"/>
                    <a:pt x="1" y="8396"/>
                    <a:pt x="1" y="8396"/>
                  </a:cubicBezTo>
                  <a:cubicBezTo>
                    <a:pt x="1" y="8396"/>
                    <a:pt x="1775" y="12463"/>
                    <a:pt x="2737" y="12463"/>
                  </a:cubicBezTo>
                  <a:cubicBezTo>
                    <a:pt x="3735" y="12463"/>
                    <a:pt x="7765" y="10836"/>
                    <a:pt x="9244" y="8248"/>
                  </a:cubicBezTo>
                  <a:cubicBezTo>
                    <a:pt x="10685" y="5660"/>
                    <a:pt x="11166" y="2074"/>
                    <a:pt x="11166" y="2074"/>
                  </a:cubicBezTo>
                  <a:cubicBezTo>
                    <a:pt x="11166" y="2074"/>
                    <a:pt x="10802" y="1"/>
                    <a:pt x="887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51"/>
            <p:cNvSpPr/>
            <p:nvPr/>
          </p:nvSpPr>
          <p:spPr>
            <a:xfrm>
              <a:off x="2014600" y="2855650"/>
              <a:ext cx="294850" cy="327200"/>
            </a:xfrm>
            <a:custGeom>
              <a:avLst/>
              <a:gdLst/>
              <a:ahLst/>
              <a:cxnLst/>
              <a:rect l="l" t="t" r="r" b="b"/>
              <a:pathLst>
                <a:path w="11794" h="13088" extrusionOk="0">
                  <a:moveTo>
                    <a:pt x="9206" y="629"/>
                  </a:moveTo>
                  <a:cubicBezTo>
                    <a:pt x="9649" y="629"/>
                    <a:pt x="9945" y="739"/>
                    <a:pt x="10204" y="924"/>
                  </a:cubicBezTo>
                  <a:cubicBezTo>
                    <a:pt x="10611" y="1146"/>
                    <a:pt x="10869" y="1553"/>
                    <a:pt x="11017" y="1886"/>
                  </a:cubicBezTo>
                  <a:cubicBezTo>
                    <a:pt x="11091" y="2033"/>
                    <a:pt x="11128" y="2181"/>
                    <a:pt x="11165" y="2292"/>
                  </a:cubicBezTo>
                  <a:lnTo>
                    <a:pt x="11197" y="2418"/>
                  </a:lnTo>
                  <a:lnTo>
                    <a:pt x="11197" y="2418"/>
                  </a:lnTo>
                  <a:cubicBezTo>
                    <a:pt x="11192" y="2445"/>
                    <a:pt x="11183" y="2479"/>
                    <a:pt x="11165" y="2514"/>
                  </a:cubicBezTo>
                  <a:cubicBezTo>
                    <a:pt x="11054" y="3217"/>
                    <a:pt x="10537" y="6211"/>
                    <a:pt x="9280" y="8429"/>
                  </a:cubicBezTo>
                  <a:cubicBezTo>
                    <a:pt x="8614" y="9649"/>
                    <a:pt x="7283" y="10685"/>
                    <a:pt x="5989" y="11387"/>
                  </a:cubicBezTo>
                  <a:cubicBezTo>
                    <a:pt x="5361" y="11757"/>
                    <a:pt x="4695" y="12016"/>
                    <a:pt x="4178" y="12200"/>
                  </a:cubicBezTo>
                  <a:cubicBezTo>
                    <a:pt x="3660" y="12385"/>
                    <a:pt x="3254" y="12496"/>
                    <a:pt x="3069" y="12496"/>
                  </a:cubicBezTo>
                  <a:cubicBezTo>
                    <a:pt x="3069" y="12496"/>
                    <a:pt x="2995" y="12459"/>
                    <a:pt x="2884" y="12385"/>
                  </a:cubicBezTo>
                  <a:cubicBezTo>
                    <a:pt x="2662" y="12200"/>
                    <a:pt x="2403" y="11905"/>
                    <a:pt x="2144" y="11498"/>
                  </a:cubicBezTo>
                  <a:cubicBezTo>
                    <a:pt x="1775" y="10943"/>
                    <a:pt x="1368" y="10204"/>
                    <a:pt x="1072" y="9612"/>
                  </a:cubicBezTo>
                  <a:cubicBezTo>
                    <a:pt x="924" y="9317"/>
                    <a:pt x="813" y="9095"/>
                    <a:pt x="740" y="8910"/>
                  </a:cubicBezTo>
                  <a:cubicBezTo>
                    <a:pt x="719" y="8860"/>
                    <a:pt x="699" y="8815"/>
                    <a:pt x="681" y="8776"/>
                  </a:cubicBezTo>
                  <a:lnTo>
                    <a:pt x="681" y="8776"/>
                  </a:lnTo>
                  <a:cubicBezTo>
                    <a:pt x="715" y="8725"/>
                    <a:pt x="759" y="8659"/>
                    <a:pt x="813" y="8577"/>
                  </a:cubicBezTo>
                  <a:cubicBezTo>
                    <a:pt x="1294" y="7875"/>
                    <a:pt x="2625" y="6063"/>
                    <a:pt x="4104" y="4363"/>
                  </a:cubicBezTo>
                  <a:cubicBezTo>
                    <a:pt x="4880" y="3512"/>
                    <a:pt x="5657" y="2699"/>
                    <a:pt x="6396" y="2033"/>
                  </a:cubicBezTo>
                  <a:cubicBezTo>
                    <a:pt x="7135" y="1405"/>
                    <a:pt x="7838" y="924"/>
                    <a:pt x="8355" y="776"/>
                  </a:cubicBezTo>
                  <a:cubicBezTo>
                    <a:pt x="8688" y="666"/>
                    <a:pt x="8947" y="629"/>
                    <a:pt x="9206" y="629"/>
                  </a:cubicBezTo>
                  <a:close/>
                  <a:moveTo>
                    <a:pt x="9206" y="0"/>
                  </a:moveTo>
                  <a:cubicBezTo>
                    <a:pt x="8910" y="0"/>
                    <a:pt x="8540" y="74"/>
                    <a:pt x="8171" y="185"/>
                  </a:cubicBezTo>
                  <a:cubicBezTo>
                    <a:pt x="7394" y="407"/>
                    <a:pt x="6544" y="1072"/>
                    <a:pt x="5657" y="1886"/>
                  </a:cubicBezTo>
                  <a:cubicBezTo>
                    <a:pt x="2995" y="4363"/>
                    <a:pt x="74" y="8540"/>
                    <a:pt x="74" y="8577"/>
                  </a:cubicBezTo>
                  <a:cubicBezTo>
                    <a:pt x="0" y="8651"/>
                    <a:pt x="0" y="8762"/>
                    <a:pt x="37" y="8873"/>
                  </a:cubicBezTo>
                  <a:cubicBezTo>
                    <a:pt x="37" y="8873"/>
                    <a:pt x="481" y="9871"/>
                    <a:pt x="1072" y="10906"/>
                  </a:cubicBezTo>
                  <a:cubicBezTo>
                    <a:pt x="1368" y="11424"/>
                    <a:pt x="1664" y="11942"/>
                    <a:pt x="1997" y="12348"/>
                  </a:cubicBezTo>
                  <a:cubicBezTo>
                    <a:pt x="2144" y="12533"/>
                    <a:pt x="2329" y="12718"/>
                    <a:pt x="2477" y="12866"/>
                  </a:cubicBezTo>
                  <a:cubicBezTo>
                    <a:pt x="2662" y="12977"/>
                    <a:pt x="2847" y="13088"/>
                    <a:pt x="3069" y="13088"/>
                  </a:cubicBezTo>
                  <a:cubicBezTo>
                    <a:pt x="3401" y="13088"/>
                    <a:pt x="3845" y="12977"/>
                    <a:pt x="4400" y="12792"/>
                  </a:cubicBezTo>
                  <a:cubicBezTo>
                    <a:pt x="5250" y="12496"/>
                    <a:pt x="6285" y="11979"/>
                    <a:pt x="7283" y="11313"/>
                  </a:cubicBezTo>
                  <a:cubicBezTo>
                    <a:pt x="8282" y="10611"/>
                    <a:pt x="9243" y="9760"/>
                    <a:pt x="9834" y="8725"/>
                  </a:cubicBezTo>
                  <a:cubicBezTo>
                    <a:pt x="11313" y="6063"/>
                    <a:pt x="11794" y="2477"/>
                    <a:pt x="11794" y="2440"/>
                  </a:cubicBezTo>
                  <a:lnTo>
                    <a:pt x="11794" y="2366"/>
                  </a:lnTo>
                  <a:cubicBezTo>
                    <a:pt x="11794" y="2329"/>
                    <a:pt x="11720" y="1775"/>
                    <a:pt x="11350" y="1220"/>
                  </a:cubicBezTo>
                  <a:cubicBezTo>
                    <a:pt x="11165" y="924"/>
                    <a:pt x="10906" y="629"/>
                    <a:pt x="10537" y="407"/>
                  </a:cubicBezTo>
                  <a:cubicBezTo>
                    <a:pt x="10204" y="148"/>
                    <a:pt x="9760" y="0"/>
                    <a:pt x="92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51"/>
            <p:cNvSpPr/>
            <p:nvPr/>
          </p:nvSpPr>
          <p:spPr>
            <a:xfrm>
              <a:off x="1440650" y="2636575"/>
              <a:ext cx="1007450" cy="899975"/>
            </a:xfrm>
            <a:custGeom>
              <a:avLst/>
              <a:gdLst/>
              <a:ahLst/>
              <a:cxnLst/>
              <a:rect l="l" t="t" r="r" b="b"/>
              <a:pathLst>
                <a:path w="40298" h="35999" extrusionOk="0">
                  <a:moveTo>
                    <a:pt x="25818" y="0"/>
                  </a:moveTo>
                  <a:cubicBezTo>
                    <a:pt x="24898" y="0"/>
                    <a:pt x="23943" y="132"/>
                    <a:pt x="22958" y="482"/>
                  </a:cubicBezTo>
                  <a:cubicBezTo>
                    <a:pt x="18891" y="1960"/>
                    <a:pt x="18891" y="6471"/>
                    <a:pt x="18743" y="9392"/>
                  </a:cubicBezTo>
                  <a:cubicBezTo>
                    <a:pt x="18596" y="12312"/>
                    <a:pt x="18411" y="13126"/>
                    <a:pt x="12089" y="15381"/>
                  </a:cubicBezTo>
                  <a:cubicBezTo>
                    <a:pt x="5767" y="17673"/>
                    <a:pt x="2070" y="21703"/>
                    <a:pt x="924" y="27544"/>
                  </a:cubicBezTo>
                  <a:cubicBezTo>
                    <a:pt x="0" y="32252"/>
                    <a:pt x="3927" y="35999"/>
                    <a:pt x="8040" y="35999"/>
                  </a:cubicBezTo>
                  <a:cubicBezTo>
                    <a:pt x="9031" y="35999"/>
                    <a:pt x="10033" y="35782"/>
                    <a:pt x="10980" y="35308"/>
                  </a:cubicBezTo>
                  <a:cubicBezTo>
                    <a:pt x="15823" y="32905"/>
                    <a:pt x="15823" y="21703"/>
                    <a:pt x="19409" y="20409"/>
                  </a:cubicBezTo>
                  <a:cubicBezTo>
                    <a:pt x="22958" y="19115"/>
                    <a:pt x="27653" y="18967"/>
                    <a:pt x="29428" y="14087"/>
                  </a:cubicBezTo>
                  <a:cubicBezTo>
                    <a:pt x="29428" y="14087"/>
                    <a:pt x="29280" y="12978"/>
                    <a:pt x="33014" y="12978"/>
                  </a:cubicBezTo>
                  <a:cubicBezTo>
                    <a:pt x="36711" y="12978"/>
                    <a:pt x="39632" y="9392"/>
                    <a:pt x="39965" y="5510"/>
                  </a:cubicBezTo>
                  <a:cubicBezTo>
                    <a:pt x="40297" y="1628"/>
                    <a:pt x="36083" y="1295"/>
                    <a:pt x="33310" y="1295"/>
                  </a:cubicBezTo>
                  <a:cubicBezTo>
                    <a:pt x="31237" y="1295"/>
                    <a:pt x="28697" y="0"/>
                    <a:pt x="258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51"/>
            <p:cNvSpPr/>
            <p:nvPr/>
          </p:nvSpPr>
          <p:spPr>
            <a:xfrm>
              <a:off x="1452650" y="2629200"/>
              <a:ext cx="995450" cy="915050"/>
            </a:xfrm>
            <a:custGeom>
              <a:avLst/>
              <a:gdLst/>
              <a:ahLst/>
              <a:cxnLst/>
              <a:rect l="l" t="t" r="r" b="b"/>
              <a:pathLst>
                <a:path w="39818" h="36602" extrusionOk="0">
                  <a:moveTo>
                    <a:pt x="25325" y="592"/>
                  </a:moveTo>
                  <a:cubicBezTo>
                    <a:pt x="26730" y="592"/>
                    <a:pt x="28061" y="925"/>
                    <a:pt x="29318" y="1257"/>
                  </a:cubicBezTo>
                  <a:cubicBezTo>
                    <a:pt x="30575" y="1553"/>
                    <a:pt x="31758" y="1886"/>
                    <a:pt x="32830" y="1886"/>
                  </a:cubicBezTo>
                  <a:cubicBezTo>
                    <a:pt x="34161" y="1886"/>
                    <a:pt x="35788" y="1960"/>
                    <a:pt x="37045" y="2477"/>
                  </a:cubicBezTo>
                  <a:cubicBezTo>
                    <a:pt x="37710" y="2699"/>
                    <a:pt x="38228" y="3032"/>
                    <a:pt x="38597" y="3512"/>
                  </a:cubicBezTo>
                  <a:cubicBezTo>
                    <a:pt x="38967" y="3993"/>
                    <a:pt x="39189" y="4585"/>
                    <a:pt x="39189" y="5398"/>
                  </a:cubicBezTo>
                  <a:cubicBezTo>
                    <a:pt x="39189" y="5509"/>
                    <a:pt x="39189" y="5657"/>
                    <a:pt x="39189" y="5768"/>
                  </a:cubicBezTo>
                  <a:cubicBezTo>
                    <a:pt x="39041" y="7653"/>
                    <a:pt x="38228" y="9465"/>
                    <a:pt x="37045" y="10796"/>
                  </a:cubicBezTo>
                  <a:cubicBezTo>
                    <a:pt x="35861" y="12090"/>
                    <a:pt x="34272" y="12940"/>
                    <a:pt x="32534" y="12940"/>
                  </a:cubicBezTo>
                  <a:cubicBezTo>
                    <a:pt x="30797" y="12940"/>
                    <a:pt x="29835" y="13199"/>
                    <a:pt x="29318" y="13495"/>
                  </a:cubicBezTo>
                  <a:cubicBezTo>
                    <a:pt x="29022" y="13642"/>
                    <a:pt x="28874" y="13827"/>
                    <a:pt x="28763" y="13975"/>
                  </a:cubicBezTo>
                  <a:cubicBezTo>
                    <a:pt x="28686" y="14078"/>
                    <a:pt x="28662" y="14181"/>
                    <a:pt x="28655" y="14272"/>
                  </a:cubicBezTo>
                  <a:lnTo>
                    <a:pt x="28652" y="14271"/>
                  </a:lnTo>
                  <a:cubicBezTo>
                    <a:pt x="27802" y="16637"/>
                    <a:pt x="26286" y="17820"/>
                    <a:pt x="24475" y="18597"/>
                  </a:cubicBezTo>
                  <a:cubicBezTo>
                    <a:pt x="22700" y="19410"/>
                    <a:pt x="20630" y="19743"/>
                    <a:pt x="18818" y="20408"/>
                  </a:cubicBezTo>
                  <a:cubicBezTo>
                    <a:pt x="18300" y="20593"/>
                    <a:pt x="17857" y="20963"/>
                    <a:pt x="17487" y="21443"/>
                  </a:cubicBezTo>
                  <a:cubicBezTo>
                    <a:pt x="16822" y="22257"/>
                    <a:pt x="16341" y="23403"/>
                    <a:pt x="15860" y="24697"/>
                  </a:cubicBezTo>
                  <a:cubicBezTo>
                    <a:pt x="15158" y="26656"/>
                    <a:pt x="14566" y="28948"/>
                    <a:pt x="13716" y="30945"/>
                  </a:cubicBezTo>
                  <a:cubicBezTo>
                    <a:pt x="12866" y="32941"/>
                    <a:pt x="11831" y="34605"/>
                    <a:pt x="10352" y="35344"/>
                  </a:cubicBezTo>
                  <a:cubicBezTo>
                    <a:pt x="9464" y="35788"/>
                    <a:pt x="8503" y="36010"/>
                    <a:pt x="7579" y="36010"/>
                  </a:cubicBezTo>
                  <a:cubicBezTo>
                    <a:pt x="5804" y="36010"/>
                    <a:pt x="4067" y="35270"/>
                    <a:pt x="2773" y="34050"/>
                  </a:cubicBezTo>
                  <a:cubicBezTo>
                    <a:pt x="1479" y="32830"/>
                    <a:pt x="629" y="31130"/>
                    <a:pt x="629" y="29207"/>
                  </a:cubicBezTo>
                  <a:cubicBezTo>
                    <a:pt x="629" y="28800"/>
                    <a:pt x="665" y="28357"/>
                    <a:pt x="739" y="27913"/>
                  </a:cubicBezTo>
                  <a:cubicBezTo>
                    <a:pt x="1294" y="25029"/>
                    <a:pt x="2477" y="22626"/>
                    <a:pt x="4326" y="20630"/>
                  </a:cubicBezTo>
                  <a:cubicBezTo>
                    <a:pt x="6137" y="18670"/>
                    <a:pt x="8614" y="17081"/>
                    <a:pt x="11720" y="15972"/>
                  </a:cubicBezTo>
                  <a:cubicBezTo>
                    <a:pt x="14899" y="14825"/>
                    <a:pt x="16526" y="14086"/>
                    <a:pt x="17487" y="13162"/>
                  </a:cubicBezTo>
                  <a:cubicBezTo>
                    <a:pt x="17931" y="12681"/>
                    <a:pt x="18190" y="12164"/>
                    <a:pt x="18337" y="11609"/>
                  </a:cubicBezTo>
                  <a:cubicBezTo>
                    <a:pt x="18485" y="11054"/>
                    <a:pt x="18522" y="10426"/>
                    <a:pt x="18559" y="9724"/>
                  </a:cubicBezTo>
                  <a:cubicBezTo>
                    <a:pt x="18633" y="8245"/>
                    <a:pt x="18707" y="6396"/>
                    <a:pt x="19188" y="4769"/>
                  </a:cubicBezTo>
                  <a:cubicBezTo>
                    <a:pt x="19705" y="3143"/>
                    <a:pt x="20667" y="1775"/>
                    <a:pt x="22589" y="1072"/>
                  </a:cubicBezTo>
                  <a:cubicBezTo>
                    <a:pt x="23513" y="740"/>
                    <a:pt x="24438" y="592"/>
                    <a:pt x="25325" y="592"/>
                  </a:cubicBezTo>
                  <a:close/>
                  <a:moveTo>
                    <a:pt x="25325" y="0"/>
                  </a:moveTo>
                  <a:cubicBezTo>
                    <a:pt x="24401" y="0"/>
                    <a:pt x="23402" y="111"/>
                    <a:pt x="22367" y="481"/>
                  </a:cubicBezTo>
                  <a:cubicBezTo>
                    <a:pt x="20260" y="1257"/>
                    <a:pt x="19151" y="2847"/>
                    <a:pt x="18633" y="4585"/>
                  </a:cubicBezTo>
                  <a:cubicBezTo>
                    <a:pt x="18079" y="6322"/>
                    <a:pt x="18042" y="8208"/>
                    <a:pt x="17968" y="9687"/>
                  </a:cubicBezTo>
                  <a:cubicBezTo>
                    <a:pt x="17931" y="10389"/>
                    <a:pt x="17857" y="10981"/>
                    <a:pt x="17746" y="11461"/>
                  </a:cubicBezTo>
                  <a:cubicBezTo>
                    <a:pt x="17561" y="12164"/>
                    <a:pt x="17191" y="12681"/>
                    <a:pt x="16304" y="13310"/>
                  </a:cubicBezTo>
                  <a:cubicBezTo>
                    <a:pt x="15380" y="13901"/>
                    <a:pt x="13864" y="14567"/>
                    <a:pt x="11535" y="15380"/>
                  </a:cubicBezTo>
                  <a:cubicBezTo>
                    <a:pt x="8318" y="16526"/>
                    <a:pt x="5767" y="18153"/>
                    <a:pt x="3845" y="20223"/>
                  </a:cubicBezTo>
                  <a:cubicBezTo>
                    <a:pt x="1959" y="22294"/>
                    <a:pt x="702" y="24808"/>
                    <a:pt x="148" y="27765"/>
                  </a:cubicBezTo>
                  <a:cubicBezTo>
                    <a:pt x="37" y="28283"/>
                    <a:pt x="0" y="28726"/>
                    <a:pt x="0" y="29207"/>
                  </a:cubicBezTo>
                  <a:cubicBezTo>
                    <a:pt x="0" y="31314"/>
                    <a:pt x="924" y="33163"/>
                    <a:pt x="2329" y="34494"/>
                  </a:cubicBezTo>
                  <a:cubicBezTo>
                    <a:pt x="3734" y="35825"/>
                    <a:pt x="5620" y="36601"/>
                    <a:pt x="7579" y="36601"/>
                  </a:cubicBezTo>
                  <a:cubicBezTo>
                    <a:pt x="8614" y="36601"/>
                    <a:pt x="9649" y="36379"/>
                    <a:pt x="10611" y="35899"/>
                  </a:cubicBezTo>
                  <a:cubicBezTo>
                    <a:pt x="11942" y="35233"/>
                    <a:pt x="12866" y="34013"/>
                    <a:pt x="13642" y="32571"/>
                  </a:cubicBezTo>
                  <a:cubicBezTo>
                    <a:pt x="14751" y="30427"/>
                    <a:pt x="15491" y="27728"/>
                    <a:pt x="16267" y="25436"/>
                  </a:cubicBezTo>
                  <a:cubicBezTo>
                    <a:pt x="16637" y="24327"/>
                    <a:pt x="17043" y="23292"/>
                    <a:pt x="17487" y="22515"/>
                  </a:cubicBezTo>
                  <a:cubicBezTo>
                    <a:pt x="17931" y="21739"/>
                    <a:pt x="18448" y="21184"/>
                    <a:pt x="19003" y="21000"/>
                  </a:cubicBezTo>
                  <a:cubicBezTo>
                    <a:pt x="20777" y="20371"/>
                    <a:pt x="22848" y="20001"/>
                    <a:pt x="24733" y="19151"/>
                  </a:cubicBezTo>
                  <a:cubicBezTo>
                    <a:pt x="26619" y="18338"/>
                    <a:pt x="28319" y="17007"/>
                    <a:pt x="29244" y="14493"/>
                  </a:cubicBezTo>
                  <a:cubicBezTo>
                    <a:pt x="29271" y="14466"/>
                    <a:pt x="29278" y="14419"/>
                    <a:pt x="29266" y="14382"/>
                  </a:cubicBezTo>
                  <a:lnTo>
                    <a:pt x="29281" y="14382"/>
                  </a:lnTo>
                  <a:lnTo>
                    <a:pt x="29281" y="14345"/>
                  </a:lnTo>
                  <a:cubicBezTo>
                    <a:pt x="29281" y="14308"/>
                    <a:pt x="29318" y="14123"/>
                    <a:pt x="29761" y="13938"/>
                  </a:cubicBezTo>
                  <a:cubicBezTo>
                    <a:pt x="30205" y="13753"/>
                    <a:pt x="31055" y="13568"/>
                    <a:pt x="32534" y="13568"/>
                  </a:cubicBezTo>
                  <a:cubicBezTo>
                    <a:pt x="34494" y="13568"/>
                    <a:pt x="36231" y="12607"/>
                    <a:pt x="37525" y="11202"/>
                  </a:cubicBezTo>
                  <a:cubicBezTo>
                    <a:pt x="38782" y="9761"/>
                    <a:pt x="39632" y="7838"/>
                    <a:pt x="39780" y="5842"/>
                  </a:cubicBezTo>
                  <a:cubicBezTo>
                    <a:pt x="39817" y="5694"/>
                    <a:pt x="39817" y="5546"/>
                    <a:pt x="39817" y="5398"/>
                  </a:cubicBezTo>
                  <a:cubicBezTo>
                    <a:pt x="39817" y="4474"/>
                    <a:pt x="39559" y="3697"/>
                    <a:pt x="39078" y="3143"/>
                  </a:cubicBezTo>
                  <a:cubicBezTo>
                    <a:pt x="38375" y="2255"/>
                    <a:pt x="37303" y="1812"/>
                    <a:pt x="36194" y="1553"/>
                  </a:cubicBezTo>
                  <a:cubicBezTo>
                    <a:pt x="35048" y="1331"/>
                    <a:pt x="33865" y="1294"/>
                    <a:pt x="32830" y="1294"/>
                  </a:cubicBezTo>
                  <a:cubicBezTo>
                    <a:pt x="31869" y="1294"/>
                    <a:pt x="30723" y="961"/>
                    <a:pt x="29466" y="629"/>
                  </a:cubicBezTo>
                  <a:cubicBezTo>
                    <a:pt x="28209" y="333"/>
                    <a:pt x="26841" y="0"/>
                    <a:pt x="253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51"/>
            <p:cNvSpPr/>
            <p:nvPr/>
          </p:nvSpPr>
          <p:spPr>
            <a:xfrm>
              <a:off x="1917550" y="3189350"/>
              <a:ext cx="738725" cy="637725"/>
            </a:xfrm>
            <a:custGeom>
              <a:avLst/>
              <a:gdLst/>
              <a:ahLst/>
              <a:cxnLst/>
              <a:rect l="l" t="t" r="r" b="b"/>
              <a:pathLst>
                <a:path w="29549" h="25509" extrusionOk="0">
                  <a:moveTo>
                    <a:pt x="3335" y="0"/>
                  </a:moveTo>
                  <a:cubicBezTo>
                    <a:pt x="3240" y="0"/>
                    <a:pt x="3151" y="24"/>
                    <a:pt x="3069" y="72"/>
                  </a:cubicBezTo>
                  <a:lnTo>
                    <a:pt x="0" y="7873"/>
                  </a:lnTo>
                  <a:cubicBezTo>
                    <a:pt x="0" y="7873"/>
                    <a:pt x="8245" y="25508"/>
                    <a:pt x="9391" y="25508"/>
                  </a:cubicBezTo>
                  <a:cubicBezTo>
                    <a:pt x="10537" y="25508"/>
                    <a:pt x="23477" y="16783"/>
                    <a:pt x="23477" y="16783"/>
                  </a:cubicBezTo>
                  <a:cubicBezTo>
                    <a:pt x="23477" y="16783"/>
                    <a:pt x="23986" y="16931"/>
                    <a:pt x="24512" y="16931"/>
                  </a:cubicBezTo>
                  <a:cubicBezTo>
                    <a:pt x="24775" y="16931"/>
                    <a:pt x="25042" y="16894"/>
                    <a:pt x="25251" y="16783"/>
                  </a:cubicBezTo>
                  <a:cubicBezTo>
                    <a:pt x="25917" y="16450"/>
                    <a:pt x="27211" y="14824"/>
                    <a:pt x="27211" y="14824"/>
                  </a:cubicBezTo>
                  <a:cubicBezTo>
                    <a:pt x="27211" y="14824"/>
                    <a:pt x="28673" y="15931"/>
                    <a:pt x="29258" y="15931"/>
                  </a:cubicBezTo>
                  <a:cubicBezTo>
                    <a:pt x="29451" y="15931"/>
                    <a:pt x="29548" y="15810"/>
                    <a:pt x="29466" y="15489"/>
                  </a:cubicBezTo>
                  <a:cubicBezTo>
                    <a:pt x="29170" y="14195"/>
                    <a:pt x="27543" y="12901"/>
                    <a:pt x="26064" y="12901"/>
                  </a:cubicBezTo>
                  <a:cubicBezTo>
                    <a:pt x="24623" y="12901"/>
                    <a:pt x="22515" y="16303"/>
                    <a:pt x="22515" y="16303"/>
                  </a:cubicBezTo>
                  <a:lnTo>
                    <a:pt x="11165" y="20332"/>
                  </a:lnTo>
                  <a:cubicBezTo>
                    <a:pt x="11165" y="20332"/>
                    <a:pt x="8245" y="7688"/>
                    <a:pt x="6803" y="4620"/>
                  </a:cubicBezTo>
                  <a:cubicBezTo>
                    <a:pt x="5474" y="1862"/>
                    <a:pt x="4175" y="0"/>
                    <a:pt x="33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51"/>
            <p:cNvSpPr/>
            <p:nvPr/>
          </p:nvSpPr>
          <p:spPr>
            <a:xfrm>
              <a:off x="1908300" y="3181900"/>
              <a:ext cx="755150" cy="653500"/>
            </a:xfrm>
            <a:custGeom>
              <a:avLst/>
              <a:gdLst/>
              <a:ahLst/>
              <a:cxnLst/>
              <a:rect l="l" t="t" r="r" b="b"/>
              <a:pathLst>
                <a:path w="30206" h="26140" extrusionOk="0">
                  <a:moveTo>
                    <a:pt x="3698" y="1"/>
                  </a:moveTo>
                  <a:cubicBezTo>
                    <a:pt x="3550" y="1"/>
                    <a:pt x="3402" y="38"/>
                    <a:pt x="3291" y="112"/>
                  </a:cubicBezTo>
                  <a:cubicBezTo>
                    <a:pt x="3143" y="223"/>
                    <a:pt x="3106" y="407"/>
                    <a:pt x="3180" y="555"/>
                  </a:cubicBezTo>
                  <a:cubicBezTo>
                    <a:pt x="3225" y="645"/>
                    <a:pt x="3310" y="694"/>
                    <a:pt x="3403" y="694"/>
                  </a:cubicBezTo>
                  <a:cubicBezTo>
                    <a:pt x="3464" y="694"/>
                    <a:pt x="3528" y="673"/>
                    <a:pt x="3587" y="629"/>
                  </a:cubicBezTo>
                  <a:lnTo>
                    <a:pt x="3698" y="629"/>
                  </a:lnTo>
                  <a:cubicBezTo>
                    <a:pt x="3808" y="629"/>
                    <a:pt x="3993" y="666"/>
                    <a:pt x="4215" y="888"/>
                  </a:cubicBezTo>
                  <a:cubicBezTo>
                    <a:pt x="4585" y="1184"/>
                    <a:pt x="4992" y="1701"/>
                    <a:pt x="5472" y="2404"/>
                  </a:cubicBezTo>
                  <a:cubicBezTo>
                    <a:pt x="5916" y="3143"/>
                    <a:pt x="6396" y="4031"/>
                    <a:pt x="6877" y="5066"/>
                  </a:cubicBezTo>
                  <a:cubicBezTo>
                    <a:pt x="7247" y="5805"/>
                    <a:pt x="7690" y="7136"/>
                    <a:pt x="8171" y="8763"/>
                  </a:cubicBezTo>
                  <a:cubicBezTo>
                    <a:pt x="8873" y="11166"/>
                    <a:pt x="9650" y="14161"/>
                    <a:pt x="10241" y="16564"/>
                  </a:cubicBezTo>
                  <a:cubicBezTo>
                    <a:pt x="10537" y="17747"/>
                    <a:pt x="10796" y="18782"/>
                    <a:pt x="10981" y="19521"/>
                  </a:cubicBezTo>
                  <a:cubicBezTo>
                    <a:pt x="11129" y="20261"/>
                    <a:pt x="11240" y="20704"/>
                    <a:pt x="11240" y="20704"/>
                  </a:cubicBezTo>
                  <a:cubicBezTo>
                    <a:pt x="11277" y="20778"/>
                    <a:pt x="11314" y="20852"/>
                    <a:pt x="11387" y="20889"/>
                  </a:cubicBezTo>
                  <a:cubicBezTo>
                    <a:pt x="11431" y="20932"/>
                    <a:pt x="11487" y="20950"/>
                    <a:pt x="11541" y="20950"/>
                  </a:cubicBezTo>
                  <a:cubicBezTo>
                    <a:pt x="11579" y="20950"/>
                    <a:pt x="11616" y="20941"/>
                    <a:pt x="11646" y="20926"/>
                  </a:cubicBezTo>
                  <a:lnTo>
                    <a:pt x="22996" y="16859"/>
                  </a:lnTo>
                  <a:cubicBezTo>
                    <a:pt x="23070" y="16859"/>
                    <a:pt x="23107" y="16822"/>
                    <a:pt x="23144" y="16748"/>
                  </a:cubicBezTo>
                  <a:cubicBezTo>
                    <a:pt x="23144" y="16748"/>
                    <a:pt x="23181" y="16711"/>
                    <a:pt x="23218" y="16601"/>
                  </a:cubicBezTo>
                  <a:cubicBezTo>
                    <a:pt x="23440" y="16305"/>
                    <a:pt x="23994" y="15491"/>
                    <a:pt x="24623" y="14789"/>
                  </a:cubicBezTo>
                  <a:cubicBezTo>
                    <a:pt x="24956" y="14419"/>
                    <a:pt x="25288" y="14087"/>
                    <a:pt x="25621" y="13865"/>
                  </a:cubicBezTo>
                  <a:cubicBezTo>
                    <a:pt x="25917" y="13606"/>
                    <a:pt x="26250" y="13495"/>
                    <a:pt x="26434" y="13495"/>
                  </a:cubicBezTo>
                  <a:cubicBezTo>
                    <a:pt x="27100" y="13495"/>
                    <a:pt x="27802" y="13791"/>
                    <a:pt x="28394" y="14234"/>
                  </a:cubicBezTo>
                  <a:cubicBezTo>
                    <a:pt x="28985" y="14678"/>
                    <a:pt x="29429" y="15307"/>
                    <a:pt x="29540" y="15861"/>
                  </a:cubicBezTo>
                  <a:cubicBezTo>
                    <a:pt x="29556" y="15877"/>
                    <a:pt x="29565" y="15892"/>
                    <a:pt x="29570" y="15908"/>
                  </a:cubicBezTo>
                  <a:lnTo>
                    <a:pt x="29570" y="15908"/>
                  </a:lnTo>
                  <a:cubicBezTo>
                    <a:pt x="29496" y="15903"/>
                    <a:pt x="29352" y="15845"/>
                    <a:pt x="29207" y="15787"/>
                  </a:cubicBezTo>
                  <a:cubicBezTo>
                    <a:pt x="28875" y="15639"/>
                    <a:pt x="28542" y="15418"/>
                    <a:pt x="28246" y="15233"/>
                  </a:cubicBezTo>
                  <a:cubicBezTo>
                    <a:pt x="28098" y="15122"/>
                    <a:pt x="27987" y="15048"/>
                    <a:pt x="27913" y="14974"/>
                  </a:cubicBezTo>
                  <a:cubicBezTo>
                    <a:pt x="27802" y="14900"/>
                    <a:pt x="27765" y="14900"/>
                    <a:pt x="27765" y="14900"/>
                  </a:cubicBezTo>
                  <a:cubicBezTo>
                    <a:pt x="27697" y="14848"/>
                    <a:pt x="27620" y="14821"/>
                    <a:pt x="27550" y="14821"/>
                  </a:cubicBezTo>
                  <a:cubicBezTo>
                    <a:pt x="27470" y="14821"/>
                    <a:pt x="27398" y="14858"/>
                    <a:pt x="27359" y="14937"/>
                  </a:cubicBezTo>
                  <a:cubicBezTo>
                    <a:pt x="27359" y="14937"/>
                    <a:pt x="27248" y="15048"/>
                    <a:pt x="27137" y="15196"/>
                  </a:cubicBezTo>
                  <a:cubicBezTo>
                    <a:pt x="26952" y="15418"/>
                    <a:pt x="26619" y="15787"/>
                    <a:pt x="26324" y="16083"/>
                  </a:cubicBezTo>
                  <a:cubicBezTo>
                    <a:pt x="25991" y="16416"/>
                    <a:pt x="25658" y="16711"/>
                    <a:pt x="25510" y="16785"/>
                  </a:cubicBezTo>
                  <a:cubicBezTo>
                    <a:pt x="25362" y="16859"/>
                    <a:pt x="25141" y="16896"/>
                    <a:pt x="24882" y="16896"/>
                  </a:cubicBezTo>
                  <a:cubicBezTo>
                    <a:pt x="24660" y="16896"/>
                    <a:pt x="24401" y="16859"/>
                    <a:pt x="24216" y="16859"/>
                  </a:cubicBezTo>
                  <a:cubicBezTo>
                    <a:pt x="24142" y="16822"/>
                    <a:pt x="24068" y="16822"/>
                    <a:pt x="24031" y="16785"/>
                  </a:cubicBezTo>
                  <a:lnTo>
                    <a:pt x="23957" y="16785"/>
                  </a:lnTo>
                  <a:cubicBezTo>
                    <a:pt x="23912" y="16770"/>
                    <a:pt x="23872" y="16761"/>
                    <a:pt x="23836" y="16761"/>
                  </a:cubicBezTo>
                  <a:cubicBezTo>
                    <a:pt x="23785" y="16761"/>
                    <a:pt x="23742" y="16779"/>
                    <a:pt x="23699" y="16822"/>
                  </a:cubicBezTo>
                  <a:cubicBezTo>
                    <a:pt x="23699" y="16822"/>
                    <a:pt x="23477" y="16970"/>
                    <a:pt x="23107" y="17192"/>
                  </a:cubicBezTo>
                  <a:cubicBezTo>
                    <a:pt x="21887" y="18042"/>
                    <a:pt x="18745" y="20113"/>
                    <a:pt x="15787" y="21998"/>
                  </a:cubicBezTo>
                  <a:cubicBezTo>
                    <a:pt x="14308" y="22960"/>
                    <a:pt x="12903" y="23847"/>
                    <a:pt x="11794" y="24475"/>
                  </a:cubicBezTo>
                  <a:cubicBezTo>
                    <a:pt x="11240" y="24808"/>
                    <a:pt x="10759" y="25067"/>
                    <a:pt x="10389" y="25252"/>
                  </a:cubicBezTo>
                  <a:cubicBezTo>
                    <a:pt x="10204" y="25363"/>
                    <a:pt x="10057" y="25400"/>
                    <a:pt x="9946" y="25474"/>
                  </a:cubicBezTo>
                  <a:cubicBezTo>
                    <a:pt x="9885" y="25474"/>
                    <a:pt x="9849" y="25498"/>
                    <a:pt x="9818" y="25507"/>
                  </a:cubicBezTo>
                  <a:lnTo>
                    <a:pt x="9818" y="25507"/>
                  </a:lnTo>
                  <a:cubicBezTo>
                    <a:pt x="9771" y="25492"/>
                    <a:pt x="9673" y="25419"/>
                    <a:pt x="9576" y="25289"/>
                  </a:cubicBezTo>
                  <a:cubicBezTo>
                    <a:pt x="9095" y="24697"/>
                    <a:pt x="8282" y="23292"/>
                    <a:pt x="7321" y="21555"/>
                  </a:cubicBezTo>
                  <a:cubicBezTo>
                    <a:pt x="5953" y="18967"/>
                    <a:pt x="4252" y="15565"/>
                    <a:pt x="2921" y="12830"/>
                  </a:cubicBezTo>
                  <a:cubicBezTo>
                    <a:pt x="2293" y="11462"/>
                    <a:pt x="1701" y="10279"/>
                    <a:pt x="1294" y="9428"/>
                  </a:cubicBezTo>
                  <a:cubicBezTo>
                    <a:pt x="888" y="8541"/>
                    <a:pt x="629" y="8023"/>
                    <a:pt x="629" y="8023"/>
                  </a:cubicBezTo>
                  <a:cubicBezTo>
                    <a:pt x="575" y="7915"/>
                    <a:pt x="461" y="7846"/>
                    <a:pt x="346" y="7846"/>
                  </a:cubicBezTo>
                  <a:cubicBezTo>
                    <a:pt x="304" y="7846"/>
                    <a:pt x="262" y="7856"/>
                    <a:pt x="222" y="7875"/>
                  </a:cubicBezTo>
                  <a:cubicBezTo>
                    <a:pt x="74" y="7949"/>
                    <a:pt x="1" y="8134"/>
                    <a:pt x="74" y="8282"/>
                  </a:cubicBezTo>
                  <a:cubicBezTo>
                    <a:pt x="74" y="8282"/>
                    <a:pt x="2145" y="12719"/>
                    <a:pt x="4363" y="17118"/>
                  </a:cubicBezTo>
                  <a:cubicBezTo>
                    <a:pt x="5472" y="19336"/>
                    <a:pt x="6618" y="21555"/>
                    <a:pt x="7543" y="23218"/>
                  </a:cubicBezTo>
                  <a:cubicBezTo>
                    <a:pt x="8023" y="24032"/>
                    <a:pt x="8430" y="24734"/>
                    <a:pt x="8763" y="25252"/>
                  </a:cubicBezTo>
                  <a:cubicBezTo>
                    <a:pt x="8947" y="25474"/>
                    <a:pt x="9095" y="25695"/>
                    <a:pt x="9243" y="25843"/>
                  </a:cubicBezTo>
                  <a:cubicBezTo>
                    <a:pt x="9317" y="25917"/>
                    <a:pt x="9391" y="25991"/>
                    <a:pt x="9465" y="26028"/>
                  </a:cubicBezTo>
                  <a:cubicBezTo>
                    <a:pt x="9539" y="26065"/>
                    <a:pt x="9613" y="26139"/>
                    <a:pt x="9761" y="26139"/>
                  </a:cubicBezTo>
                  <a:cubicBezTo>
                    <a:pt x="9909" y="26139"/>
                    <a:pt x="10057" y="26065"/>
                    <a:pt x="10204" y="25991"/>
                  </a:cubicBezTo>
                  <a:cubicBezTo>
                    <a:pt x="10870" y="25732"/>
                    <a:pt x="12016" y="25104"/>
                    <a:pt x="13421" y="24217"/>
                  </a:cubicBezTo>
                  <a:cubicBezTo>
                    <a:pt x="17312" y="21862"/>
                    <a:pt x="23062" y="17994"/>
                    <a:pt x="23922" y="17414"/>
                  </a:cubicBezTo>
                  <a:lnTo>
                    <a:pt x="23922" y="17414"/>
                  </a:lnTo>
                  <a:cubicBezTo>
                    <a:pt x="24118" y="17458"/>
                    <a:pt x="24483" y="17525"/>
                    <a:pt x="24882" y="17525"/>
                  </a:cubicBezTo>
                  <a:cubicBezTo>
                    <a:pt x="25177" y="17525"/>
                    <a:pt x="25473" y="17488"/>
                    <a:pt x="25769" y="17340"/>
                  </a:cubicBezTo>
                  <a:cubicBezTo>
                    <a:pt x="25991" y="17229"/>
                    <a:pt x="26213" y="17081"/>
                    <a:pt x="26434" y="16859"/>
                  </a:cubicBezTo>
                  <a:cubicBezTo>
                    <a:pt x="26896" y="16424"/>
                    <a:pt x="27375" y="15863"/>
                    <a:pt x="27638" y="15548"/>
                  </a:cubicBezTo>
                  <a:lnTo>
                    <a:pt x="27638" y="15548"/>
                  </a:lnTo>
                  <a:cubicBezTo>
                    <a:pt x="27786" y="15650"/>
                    <a:pt x="27988" y="15788"/>
                    <a:pt x="28209" y="15935"/>
                  </a:cubicBezTo>
                  <a:cubicBezTo>
                    <a:pt x="28431" y="16083"/>
                    <a:pt x="28690" y="16231"/>
                    <a:pt x="28948" y="16342"/>
                  </a:cubicBezTo>
                  <a:cubicBezTo>
                    <a:pt x="29170" y="16453"/>
                    <a:pt x="29392" y="16527"/>
                    <a:pt x="29614" y="16527"/>
                  </a:cubicBezTo>
                  <a:cubicBezTo>
                    <a:pt x="29762" y="16527"/>
                    <a:pt x="29910" y="16490"/>
                    <a:pt x="30021" y="16379"/>
                  </a:cubicBezTo>
                  <a:cubicBezTo>
                    <a:pt x="30132" y="16268"/>
                    <a:pt x="30205" y="16120"/>
                    <a:pt x="30169" y="15972"/>
                  </a:cubicBezTo>
                  <a:cubicBezTo>
                    <a:pt x="30169" y="15898"/>
                    <a:pt x="30169" y="15787"/>
                    <a:pt x="30132" y="15713"/>
                  </a:cubicBezTo>
                  <a:cubicBezTo>
                    <a:pt x="29947" y="14974"/>
                    <a:pt x="29429" y="14271"/>
                    <a:pt x="28764" y="13754"/>
                  </a:cubicBezTo>
                  <a:cubicBezTo>
                    <a:pt x="28098" y="13236"/>
                    <a:pt x="27285" y="12867"/>
                    <a:pt x="26434" y="12867"/>
                  </a:cubicBezTo>
                  <a:cubicBezTo>
                    <a:pt x="25954" y="12867"/>
                    <a:pt x="25510" y="13125"/>
                    <a:pt x="25067" y="13458"/>
                  </a:cubicBezTo>
                  <a:cubicBezTo>
                    <a:pt x="24438" y="13976"/>
                    <a:pt x="23847" y="14715"/>
                    <a:pt x="23366" y="15344"/>
                  </a:cubicBezTo>
                  <a:cubicBezTo>
                    <a:pt x="23027" y="15796"/>
                    <a:pt x="22774" y="16183"/>
                    <a:pt x="22674" y="16341"/>
                  </a:cubicBezTo>
                  <a:lnTo>
                    <a:pt x="22674" y="16341"/>
                  </a:lnTo>
                  <a:lnTo>
                    <a:pt x="11754" y="20217"/>
                  </a:lnTo>
                  <a:lnTo>
                    <a:pt x="11754" y="20217"/>
                  </a:lnTo>
                  <a:cubicBezTo>
                    <a:pt x="11548" y="19314"/>
                    <a:pt x="10948" y="16721"/>
                    <a:pt x="10204" y="13865"/>
                  </a:cubicBezTo>
                  <a:cubicBezTo>
                    <a:pt x="9761" y="12090"/>
                    <a:pt x="9243" y="10205"/>
                    <a:pt x="8763" y="8578"/>
                  </a:cubicBezTo>
                  <a:cubicBezTo>
                    <a:pt x="8282" y="6951"/>
                    <a:pt x="7838" y="5583"/>
                    <a:pt x="7432" y="4807"/>
                  </a:cubicBezTo>
                  <a:cubicBezTo>
                    <a:pt x="6803" y="3402"/>
                    <a:pt x="6138" y="2219"/>
                    <a:pt x="5509" y="1406"/>
                  </a:cubicBezTo>
                  <a:cubicBezTo>
                    <a:pt x="5213" y="962"/>
                    <a:pt x="4918" y="629"/>
                    <a:pt x="4622" y="407"/>
                  </a:cubicBezTo>
                  <a:cubicBezTo>
                    <a:pt x="4326" y="149"/>
                    <a:pt x="4030" y="1"/>
                    <a:pt x="36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51"/>
            <p:cNvSpPr/>
            <p:nvPr/>
          </p:nvSpPr>
          <p:spPr>
            <a:xfrm>
              <a:off x="2058950" y="3511875"/>
              <a:ext cx="597325" cy="315200"/>
            </a:xfrm>
            <a:custGeom>
              <a:avLst/>
              <a:gdLst/>
              <a:ahLst/>
              <a:cxnLst/>
              <a:rect l="l" t="t" r="r" b="b"/>
              <a:pathLst>
                <a:path w="23893" h="12608" extrusionOk="0">
                  <a:moveTo>
                    <a:pt x="20408" y="0"/>
                  </a:moveTo>
                  <a:cubicBezTo>
                    <a:pt x="18967" y="0"/>
                    <a:pt x="16859" y="3402"/>
                    <a:pt x="16859" y="3402"/>
                  </a:cubicBezTo>
                  <a:lnTo>
                    <a:pt x="5509" y="7431"/>
                  </a:lnTo>
                  <a:cubicBezTo>
                    <a:pt x="5509" y="7431"/>
                    <a:pt x="5140" y="5842"/>
                    <a:pt x="4622" y="3623"/>
                  </a:cubicBezTo>
                  <a:lnTo>
                    <a:pt x="1" y="6544"/>
                  </a:lnTo>
                  <a:cubicBezTo>
                    <a:pt x="1738" y="9871"/>
                    <a:pt x="3291" y="12607"/>
                    <a:pt x="3735" y="12607"/>
                  </a:cubicBezTo>
                  <a:cubicBezTo>
                    <a:pt x="4881" y="12607"/>
                    <a:pt x="17821" y="3882"/>
                    <a:pt x="17821" y="3882"/>
                  </a:cubicBezTo>
                  <a:cubicBezTo>
                    <a:pt x="17821" y="3882"/>
                    <a:pt x="18330" y="4030"/>
                    <a:pt x="18856" y="4030"/>
                  </a:cubicBezTo>
                  <a:cubicBezTo>
                    <a:pt x="19119" y="4030"/>
                    <a:pt x="19386" y="3993"/>
                    <a:pt x="19595" y="3882"/>
                  </a:cubicBezTo>
                  <a:cubicBezTo>
                    <a:pt x="20261" y="3549"/>
                    <a:pt x="21555" y="1923"/>
                    <a:pt x="21555" y="1923"/>
                  </a:cubicBezTo>
                  <a:cubicBezTo>
                    <a:pt x="21555" y="1923"/>
                    <a:pt x="23017" y="3030"/>
                    <a:pt x="23602" y="3030"/>
                  </a:cubicBezTo>
                  <a:cubicBezTo>
                    <a:pt x="23795" y="3030"/>
                    <a:pt x="23892" y="2909"/>
                    <a:pt x="23810" y="2588"/>
                  </a:cubicBezTo>
                  <a:cubicBezTo>
                    <a:pt x="23514" y="1294"/>
                    <a:pt x="21887" y="0"/>
                    <a:pt x="204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51"/>
            <p:cNvSpPr/>
            <p:nvPr/>
          </p:nvSpPr>
          <p:spPr>
            <a:xfrm>
              <a:off x="2050625" y="3503550"/>
              <a:ext cx="612825" cy="331850"/>
            </a:xfrm>
            <a:custGeom>
              <a:avLst/>
              <a:gdLst/>
              <a:ahLst/>
              <a:cxnLst/>
              <a:rect l="l" t="t" r="r" b="b"/>
              <a:pathLst>
                <a:path w="24513" h="13274" extrusionOk="0">
                  <a:moveTo>
                    <a:pt x="20741" y="629"/>
                  </a:moveTo>
                  <a:cubicBezTo>
                    <a:pt x="21407" y="629"/>
                    <a:pt x="22109" y="925"/>
                    <a:pt x="22701" y="1368"/>
                  </a:cubicBezTo>
                  <a:cubicBezTo>
                    <a:pt x="23292" y="1812"/>
                    <a:pt x="23736" y="2441"/>
                    <a:pt x="23847" y="2995"/>
                  </a:cubicBezTo>
                  <a:cubicBezTo>
                    <a:pt x="23863" y="3011"/>
                    <a:pt x="23872" y="3026"/>
                    <a:pt x="23877" y="3042"/>
                  </a:cubicBezTo>
                  <a:lnTo>
                    <a:pt x="23877" y="3042"/>
                  </a:lnTo>
                  <a:cubicBezTo>
                    <a:pt x="23803" y="3037"/>
                    <a:pt x="23659" y="2979"/>
                    <a:pt x="23514" y="2921"/>
                  </a:cubicBezTo>
                  <a:cubicBezTo>
                    <a:pt x="23182" y="2773"/>
                    <a:pt x="22849" y="2552"/>
                    <a:pt x="22553" y="2367"/>
                  </a:cubicBezTo>
                  <a:cubicBezTo>
                    <a:pt x="22405" y="2256"/>
                    <a:pt x="22294" y="2182"/>
                    <a:pt x="22220" y="2108"/>
                  </a:cubicBezTo>
                  <a:cubicBezTo>
                    <a:pt x="22109" y="2034"/>
                    <a:pt x="22072" y="2034"/>
                    <a:pt x="22072" y="2034"/>
                  </a:cubicBezTo>
                  <a:cubicBezTo>
                    <a:pt x="22004" y="1982"/>
                    <a:pt x="21927" y="1955"/>
                    <a:pt x="21857" y="1955"/>
                  </a:cubicBezTo>
                  <a:cubicBezTo>
                    <a:pt x="21777" y="1955"/>
                    <a:pt x="21705" y="1992"/>
                    <a:pt x="21666" y="2071"/>
                  </a:cubicBezTo>
                  <a:cubicBezTo>
                    <a:pt x="21666" y="2071"/>
                    <a:pt x="21555" y="2182"/>
                    <a:pt x="21444" y="2330"/>
                  </a:cubicBezTo>
                  <a:cubicBezTo>
                    <a:pt x="21259" y="2552"/>
                    <a:pt x="20926" y="2921"/>
                    <a:pt x="20631" y="3217"/>
                  </a:cubicBezTo>
                  <a:cubicBezTo>
                    <a:pt x="20298" y="3550"/>
                    <a:pt x="19965" y="3845"/>
                    <a:pt x="19817" y="3919"/>
                  </a:cubicBezTo>
                  <a:cubicBezTo>
                    <a:pt x="19669" y="3993"/>
                    <a:pt x="19448" y="4030"/>
                    <a:pt x="19189" y="4030"/>
                  </a:cubicBezTo>
                  <a:cubicBezTo>
                    <a:pt x="18967" y="4030"/>
                    <a:pt x="18708" y="3993"/>
                    <a:pt x="18523" y="3993"/>
                  </a:cubicBezTo>
                  <a:cubicBezTo>
                    <a:pt x="18449" y="3956"/>
                    <a:pt x="18375" y="3956"/>
                    <a:pt x="18338" y="3919"/>
                  </a:cubicBezTo>
                  <a:lnTo>
                    <a:pt x="18264" y="3919"/>
                  </a:lnTo>
                  <a:cubicBezTo>
                    <a:pt x="18219" y="3904"/>
                    <a:pt x="18179" y="3895"/>
                    <a:pt x="18143" y="3895"/>
                  </a:cubicBezTo>
                  <a:cubicBezTo>
                    <a:pt x="18092" y="3895"/>
                    <a:pt x="18049" y="3913"/>
                    <a:pt x="18006" y="3956"/>
                  </a:cubicBezTo>
                  <a:cubicBezTo>
                    <a:pt x="18006" y="3956"/>
                    <a:pt x="17784" y="4104"/>
                    <a:pt x="17414" y="4326"/>
                  </a:cubicBezTo>
                  <a:cubicBezTo>
                    <a:pt x="16194" y="5176"/>
                    <a:pt x="13052" y="7247"/>
                    <a:pt x="10094" y="9132"/>
                  </a:cubicBezTo>
                  <a:cubicBezTo>
                    <a:pt x="8615" y="10094"/>
                    <a:pt x="7210" y="10981"/>
                    <a:pt x="6101" y="11609"/>
                  </a:cubicBezTo>
                  <a:cubicBezTo>
                    <a:pt x="5547" y="11942"/>
                    <a:pt x="5066" y="12201"/>
                    <a:pt x="4696" y="12386"/>
                  </a:cubicBezTo>
                  <a:cubicBezTo>
                    <a:pt x="4511" y="12497"/>
                    <a:pt x="4364" y="12534"/>
                    <a:pt x="4253" y="12608"/>
                  </a:cubicBezTo>
                  <a:cubicBezTo>
                    <a:pt x="4179" y="12608"/>
                    <a:pt x="4142" y="12645"/>
                    <a:pt x="4105" y="12645"/>
                  </a:cubicBezTo>
                  <a:cubicBezTo>
                    <a:pt x="4031" y="12608"/>
                    <a:pt x="3846" y="12386"/>
                    <a:pt x="3624" y="12053"/>
                  </a:cubicBezTo>
                  <a:cubicBezTo>
                    <a:pt x="2948" y="11092"/>
                    <a:pt x="1894" y="9171"/>
                    <a:pt x="761" y="6983"/>
                  </a:cubicBezTo>
                  <a:lnTo>
                    <a:pt x="761" y="6983"/>
                  </a:lnTo>
                  <a:lnTo>
                    <a:pt x="4740" y="4480"/>
                  </a:lnTo>
                  <a:lnTo>
                    <a:pt x="4740" y="4480"/>
                  </a:lnTo>
                  <a:cubicBezTo>
                    <a:pt x="4978" y="5399"/>
                    <a:pt x="5160" y="6192"/>
                    <a:pt x="5288" y="6766"/>
                  </a:cubicBezTo>
                  <a:cubicBezTo>
                    <a:pt x="5473" y="7432"/>
                    <a:pt x="5547" y="7838"/>
                    <a:pt x="5547" y="7838"/>
                  </a:cubicBezTo>
                  <a:cubicBezTo>
                    <a:pt x="5584" y="7912"/>
                    <a:pt x="5621" y="7986"/>
                    <a:pt x="5694" y="8023"/>
                  </a:cubicBezTo>
                  <a:cubicBezTo>
                    <a:pt x="5738" y="8066"/>
                    <a:pt x="5794" y="8084"/>
                    <a:pt x="5848" y="8084"/>
                  </a:cubicBezTo>
                  <a:cubicBezTo>
                    <a:pt x="5886" y="8084"/>
                    <a:pt x="5923" y="8075"/>
                    <a:pt x="5953" y="8060"/>
                  </a:cubicBezTo>
                  <a:lnTo>
                    <a:pt x="17303" y="3993"/>
                  </a:lnTo>
                  <a:cubicBezTo>
                    <a:pt x="17377" y="3993"/>
                    <a:pt x="17414" y="3956"/>
                    <a:pt x="17451" y="3882"/>
                  </a:cubicBezTo>
                  <a:cubicBezTo>
                    <a:pt x="17451" y="3882"/>
                    <a:pt x="17488" y="3845"/>
                    <a:pt x="17525" y="3735"/>
                  </a:cubicBezTo>
                  <a:cubicBezTo>
                    <a:pt x="17747" y="3439"/>
                    <a:pt x="18301" y="2625"/>
                    <a:pt x="18930" y="1923"/>
                  </a:cubicBezTo>
                  <a:cubicBezTo>
                    <a:pt x="19263" y="1553"/>
                    <a:pt x="19595" y="1221"/>
                    <a:pt x="19928" y="999"/>
                  </a:cubicBezTo>
                  <a:cubicBezTo>
                    <a:pt x="20224" y="740"/>
                    <a:pt x="20557" y="629"/>
                    <a:pt x="20741" y="629"/>
                  </a:cubicBezTo>
                  <a:close/>
                  <a:moveTo>
                    <a:pt x="20741" y="1"/>
                  </a:moveTo>
                  <a:cubicBezTo>
                    <a:pt x="20261" y="1"/>
                    <a:pt x="19817" y="259"/>
                    <a:pt x="19374" y="592"/>
                  </a:cubicBezTo>
                  <a:cubicBezTo>
                    <a:pt x="18745" y="1110"/>
                    <a:pt x="18154" y="1849"/>
                    <a:pt x="17673" y="2478"/>
                  </a:cubicBezTo>
                  <a:cubicBezTo>
                    <a:pt x="17334" y="2930"/>
                    <a:pt x="17081" y="3317"/>
                    <a:pt x="16981" y="3475"/>
                  </a:cubicBezTo>
                  <a:lnTo>
                    <a:pt x="16981" y="3475"/>
                  </a:lnTo>
                  <a:lnTo>
                    <a:pt x="6059" y="7352"/>
                  </a:lnTo>
                  <a:lnTo>
                    <a:pt x="6059" y="7352"/>
                  </a:lnTo>
                  <a:cubicBezTo>
                    <a:pt x="5924" y="6772"/>
                    <a:pt x="5627" y="5493"/>
                    <a:pt x="5251" y="3882"/>
                  </a:cubicBezTo>
                  <a:cubicBezTo>
                    <a:pt x="5214" y="3809"/>
                    <a:pt x="5140" y="3735"/>
                    <a:pt x="5066" y="3698"/>
                  </a:cubicBezTo>
                  <a:cubicBezTo>
                    <a:pt x="5011" y="3679"/>
                    <a:pt x="4955" y="3670"/>
                    <a:pt x="4904" y="3670"/>
                  </a:cubicBezTo>
                  <a:cubicBezTo>
                    <a:pt x="4853" y="3670"/>
                    <a:pt x="4807" y="3679"/>
                    <a:pt x="4770" y="3698"/>
                  </a:cubicBezTo>
                  <a:lnTo>
                    <a:pt x="186" y="6618"/>
                  </a:lnTo>
                  <a:cubicBezTo>
                    <a:pt x="38" y="6692"/>
                    <a:pt x="1" y="6877"/>
                    <a:pt x="75" y="7025"/>
                  </a:cubicBezTo>
                  <a:cubicBezTo>
                    <a:pt x="925" y="8689"/>
                    <a:pt x="1739" y="10204"/>
                    <a:pt x="2404" y="11314"/>
                  </a:cubicBezTo>
                  <a:cubicBezTo>
                    <a:pt x="2737" y="11868"/>
                    <a:pt x="3033" y="12349"/>
                    <a:pt x="3291" y="12645"/>
                  </a:cubicBezTo>
                  <a:cubicBezTo>
                    <a:pt x="3402" y="12829"/>
                    <a:pt x="3513" y="12940"/>
                    <a:pt x="3624" y="13051"/>
                  </a:cubicBezTo>
                  <a:cubicBezTo>
                    <a:pt x="3698" y="13125"/>
                    <a:pt x="3735" y="13162"/>
                    <a:pt x="3809" y="13199"/>
                  </a:cubicBezTo>
                  <a:cubicBezTo>
                    <a:pt x="3883" y="13236"/>
                    <a:pt x="3957" y="13273"/>
                    <a:pt x="4068" y="13273"/>
                  </a:cubicBezTo>
                  <a:cubicBezTo>
                    <a:pt x="4216" y="13273"/>
                    <a:pt x="4364" y="13199"/>
                    <a:pt x="4511" y="13125"/>
                  </a:cubicBezTo>
                  <a:cubicBezTo>
                    <a:pt x="5177" y="12866"/>
                    <a:pt x="6323" y="12238"/>
                    <a:pt x="7728" y="11351"/>
                  </a:cubicBezTo>
                  <a:cubicBezTo>
                    <a:pt x="11619" y="8996"/>
                    <a:pt x="17369" y="5128"/>
                    <a:pt x="18229" y="4548"/>
                  </a:cubicBezTo>
                  <a:lnTo>
                    <a:pt x="18229" y="4548"/>
                  </a:lnTo>
                  <a:cubicBezTo>
                    <a:pt x="18425" y="4592"/>
                    <a:pt x="18790" y="4659"/>
                    <a:pt x="19189" y="4659"/>
                  </a:cubicBezTo>
                  <a:cubicBezTo>
                    <a:pt x="19484" y="4659"/>
                    <a:pt x="19780" y="4622"/>
                    <a:pt x="20076" y="4474"/>
                  </a:cubicBezTo>
                  <a:cubicBezTo>
                    <a:pt x="20298" y="4363"/>
                    <a:pt x="20520" y="4215"/>
                    <a:pt x="20741" y="3993"/>
                  </a:cubicBezTo>
                  <a:cubicBezTo>
                    <a:pt x="21203" y="3558"/>
                    <a:pt x="21682" y="2997"/>
                    <a:pt x="21945" y="2682"/>
                  </a:cubicBezTo>
                  <a:lnTo>
                    <a:pt x="21945" y="2682"/>
                  </a:lnTo>
                  <a:cubicBezTo>
                    <a:pt x="22093" y="2784"/>
                    <a:pt x="22295" y="2922"/>
                    <a:pt x="22516" y="3069"/>
                  </a:cubicBezTo>
                  <a:cubicBezTo>
                    <a:pt x="22738" y="3217"/>
                    <a:pt x="22997" y="3365"/>
                    <a:pt x="23255" y="3476"/>
                  </a:cubicBezTo>
                  <a:cubicBezTo>
                    <a:pt x="23477" y="3587"/>
                    <a:pt x="23699" y="3661"/>
                    <a:pt x="23921" y="3661"/>
                  </a:cubicBezTo>
                  <a:cubicBezTo>
                    <a:pt x="24069" y="3661"/>
                    <a:pt x="24217" y="3624"/>
                    <a:pt x="24328" y="3513"/>
                  </a:cubicBezTo>
                  <a:cubicBezTo>
                    <a:pt x="24439" y="3402"/>
                    <a:pt x="24512" y="3254"/>
                    <a:pt x="24476" y="3106"/>
                  </a:cubicBezTo>
                  <a:cubicBezTo>
                    <a:pt x="24476" y="3032"/>
                    <a:pt x="24476" y="2921"/>
                    <a:pt x="24439" y="2847"/>
                  </a:cubicBezTo>
                  <a:cubicBezTo>
                    <a:pt x="24254" y="2108"/>
                    <a:pt x="23736" y="1405"/>
                    <a:pt x="23071" y="888"/>
                  </a:cubicBezTo>
                  <a:cubicBezTo>
                    <a:pt x="22405" y="370"/>
                    <a:pt x="21592" y="1"/>
                    <a:pt x="207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51"/>
            <p:cNvSpPr/>
            <p:nvPr/>
          </p:nvSpPr>
          <p:spPr>
            <a:xfrm>
              <a:off x="1660600" y="4206925"/>
              <a:ext cx="147900" cy="871025"/>
            </a:xfrm>
            <a:custGeom>
              <a:avLst/>
              <a:gdLst/>
              <a:ahLst/>
              <a:cxnLst/>
              <a:rect l="l" t="t" r="r" b="b"/>
              <a:pathLst>
                <a:path w="5916" h="34841" extrusionOk="0">
                  <a:moveTo>
                    <a:pt x="2514" y="0"/>
                  </a:moveTo>
                  <a:lnTo>
                    <a:pt x="0" y="555"/>
                  </a:lnTo>
                  <a:lnTo>
                    <a:pt x="4733" y="34346"/>
                  </a:lnTo>
                  <a:cubicBezTo>
                    <a:pt x="4765" y="34635"/>
                    <a:pt x="5021" y="34841"/>
                    <a:pt x="5306" y="34841"/>
                  </a:cubicBezTo>
                  <a:cubicBezTo>
                    <a:pt x="5348" y="34841"/>
                    <a:pt x="5392" y="34836"/>
                    <a:pt x="5435" y="34827"/>
                  </a:cubicBezTo>
                  <a:cubicBezTo>
                    <a:pt x="5731" y="34790"/>
                    <a:pt x="5916" y="34531"/>
                    <a:pt x="5879" y="34235"/>
                  </a:cubicBezTo>
                  <a:lnTo>
                    <a:pt x="251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51"/>
            <p:cNvSpPr/>
            <p:nvPr/>
          </p:nvSpPr>
          <p:spPr>
            <a:xfrm>
              <a:off x="1652275" y="4199525"/>
              <a:ext cx="162700" cy="886400"/>
            </a:xfrm>
            <a:custGeom>
              <a:avLst/>
              <a:gdLst/>
              <a:ahLst/>
              <a:cxnLst/>
              <a:rect l="l" t="t" r="r" b="b"/>
              <a:pathLst>
                <a:path w="6508" h="35456" extrusionOk="0">
                  <a:moveTo>
                    <a:pt x="2589" y="703"/>
                  </a:moveTo>
                  <a:lnTo>
                    <a:pt x="5912" y="34531"/>
                  </a:lnTo>
                  <a:lnTo>
                    <a:pt x="5879" y="34531"/>
                  </a:lnTo>
                  <a:lnTo>
                    <a:pt x="5916" y="34568"/>
                  </a:lnTo>
                  <a:cubicBezTo>
                    <a:pt x="5916" y="34716"/>
                    <a:pt x="5805" y="34790"/>
                    <a:pt x="5694" y="34827"/>
                  </a:cubicBezTo>
                  <a:lnTo>
                    <a:pt x="5620" y="34827"/>
                  </a:lnTo>
                  <a:cubicBezTo>
                    <a:pt x="5509" y="34827"/>
                    <a:pt x="5398" y="34753"/>
                    <a:pt x="5361" y="34605"/>
                  </a:cubicBezTo>
                  <a:lnTo>
                    <a:pt x="672" y="1118"/>
                  </a:lnTo>
                  <a:lnTo>
                    <a:pt x="672" y="1118"/>
                  </a:lnTo>
                  <a:lnTo>
                    <a:pt x="2589" y="703"/>
                  </a:lnTo>
                  <a:close/>
                  <a:moveTo>
                    <a:pt x="2773" y="0"/>
                  </a:moveTo>
                  <a:lnTo>
                    <a:pt x="259" y="555"/>
                  </a:lnTo>
                  <a:cubicBezTo>
                    <a:pt x="112" y="592"/>
                    <a:pt x="1" y="740"/>
                    <a:pt x="1" y="925"/>
                  </a:cubicBezTo>
                  <a:lnTo>
                    <a:pt x="4770" y="34716"/>
                  </a:lnTo>
                  <a:cubicBezTo>
                    <a:pt x="4844" y="35160"/>
                    <a:pt x="5214" y="35455"/>
                    <a:pt x="5620" y="35455"/>
                  </a:cubicBezTo>
                  <a:cubicBezTo>
                    <a:pt x="5694" y="35455"/>
                    <a:pt x="5768" y="35455"/>
                    <a:pt x="5842" y="35418"/>
                  </a:cubicBezTo>
                  <a:cubicBezTo>
                    <a:pt x="6249" y="35344"/>
                    <a:pt x="6507" y="34975"/>
                    <a:pt x="6507" y="34568"/>
                  </a:cubicBezTo>
                  <a:lnTo>
                    <a:pt x="6507" y="34494"/>
                  </a:lnTo>
                  <a:lnTo>
                    <a:pt x="3143" y="296"/>
                  </a:lnTo>
                  <a:cubicBezTo>
                    <a:pt x="3143" y="185"/>
                    <a:pt x="3106" y="111"/>
                    <a:pt x="3032" y="74"/>
                  </a:cubicBezTo>
                  <a:cubicBezTo>
                    <a:pt x="2958" y="0"/>
                    <a:pt x="2884" y="0"/>
                    <a:pt x="27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51"/>
            <p:cNvSpPr/>
            <p:nvPr/>
          </p:nvSpPr>
          <p:spPr>
            <a:xfrm>
              <a:off x="1118050" y="4228175"/>
              <a:ext cx="260675" cy="847075"/>
            </a:xfrm>
            <a:custGeom>
              <a:avLst/>
              <a:gdLst/>
              <a:ahLst/>
              <a:cxnLst/>
              <a:rect l="l" t="t" r="r" b="b"/>
              <a:pathLst>
                <a:path w="10427" h="33883" extrusionOk="0">
                  <a:moveTo>
                    <a:pt x="8023" y="1"/>
                  </a:moveTo>
                  <a:lnTo>
                    <a:pt x="75" y="33200"/>
                  </a:lnTo>
                  <a:cubicBezTo>
                    <a:pt x="1" y="33496"/>
                    <a:pt x="222" y="33829"/>
                    <a:pt x="555" y="33866"/>
                  </a:cubicBezTo>
                  <a:cubicBezTo>
                    <a:pt x="599" y="33877"/>
                    <a:pt x="643" y="33882"/>
                    <a:pt x="685" y="33882"/>
                  </a:cubicBezTo>
                  <a:cubicBezTo>
                    <a:pt x="924" y="33882"/>
                    <a:pt x="1121" y="33711"/>
                    <a:pt x="1184" y="33459"/>
                  </a:cubicBezTo>
                  <a:lnTo>
                    <a:pt x="10426" y="1258"/>
                  </a:lnTo>
                  <a:lnTo>
                    <a:pt x="802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51"/>
            <p:cNvSpPr/>
            <p:nvPr/>
          </p:nvSpPr>
          <p:spPr>
            <a:xfrm>
              <a:off x="1112500" y="4220175"/>
              <a:ext cx="274550" cy="862975"/>
            </a:xfrm>
            <a:custGeom>
              <a:avLst/>
              <a:gdLst/>
              <a:ahLst/>
              <a:cxnLst/>
              <a:rect l="l" t="t" r="r" b="b"/>
              <a:pathLst>
                <a:path w="10982" h="34519" extrusionOk="0">
                  <a:moveTo>
                    <a:pt x="8452" y="766"/>
                  </a:moveTo>
                  <a:lnTo>
                    <a:pt x="10279" y="1725"/>
                  </a:lnTo>
                  <a:lnTo>
                    <a:pt x="1110" y="33705"/>
                  </a:lnTo>
                  <a:cubicBezTo>
                    <a:pt x="1073" y="33816"/>
                    <a:pt x="962" y="33890"/>
                    <a:pt x="851" y="33890"/>
                  </a:cubicBezTo>
                  <a:lnTo>
                    <a:pt x="814" y="33890"/>
                  </a:lnTo>
                  <a:cubicBezTo>
                    <a:pt x="703" y="33890"/>
                    <a:pt x="592" y="33779"/>
                    <a:pt x="592" y="33631"/>
                  </a:cubicBezTo>
                  <a:lnTo>
                    <a:pt x="592" y="33594"/>
                  </a:lnTo>
                  <a:lnTo>
                    <a:pt x="8452" y="766"/>
                  </a:lnTo>
                  <a:close/>
                  <a:moveTo>
                    <a:pt x="8240" y="1"/>
                  </a:moveTo>
                  <a:cubicBezTo>
                    <a:pt x="8202" y="1"/>
                    <a:pt x="8165" y="9"/>
                    <a:pt x="8134" y="25"/>
                  </a:cubicBezTo>
                  <a:cubicBezTo>
                    <a:pt x="8060" y="62"/>
                    <a:pt x="7986" y="173"/>
                    <a:pt x="7950" y="247"/>
                  </a:cubicBezTo>
                  <a:lnTo>
                    <a:pt x="1" y="33446"/>
                  </a:lnTo>
                  <a:cubicBezTo>
                    <a:pt x="1" y="33483"/>
                    <a:pt x="1" y="33557"/>
                    <a:pt x="1" y="33631"/>
                  </a:cubicBezTo>
                  <a:cubicBezTo>
                    <a:pt x="1" y="34075"/>
                    <a:pt x="297" y="34445"/>
                    <a:pt x="740" y="34518"/>
                  </a:cubicBezTo>
                  <a:lnTo>
                    <a:pt x="851" y="34518"/>
                  </a:lnTo>
                  <a:cubicBezTo>
                    <a:pt x="1258" y="34518"/>
                    <a:pt x="1591" y="34260"/>
                    <a:pt x="1701" y="33890"/>
                  </a:cubicBezTo>
                  <a:lnTo>
                    <a:pt x="10944" y="1688"/>
                  </a:lnTo>
                  <a:cubicBezTo>
                    <a:pt x="10981" y="1541"/>
                    <a:pt x="10907" y="1393"/>
                    <a:pt x="10796" y="1319"/>
                  </a:cubicBezTo>
                  <a:lnTo>
                    <a:pt x="8393" y="62"/>
                  </a:lnTo>
                  <a:cubicBezTo>
                    <a:pt x="8350" y="18"/>
                    <a:pt x="8294" y="1"/>
                    <a:pt x="82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51"/>
            <p:cNvSpPr/>
            <p:nvPr/>
          </p:nvSpPr>
          <p:spPr>
            <a:xfrm>
              <a:off x="1551525" y="4218000"/>
              <a:ext cx="190425" cy="859700"/>
            </a:xfrm>
            <a:custGeom>
              <a:avLst/>
              <a:gdLst/>
              <a:ahLst/>
              <a:cxnLst/>
              <a:rect l="l" t="t" r="r" b="b"/>
              <a:pathLst>
                <a:path w="7617" h="34388" extrusionOk="0">
                  <a:moveTo>
                    <a:pt x="5140" y="1"/>
                  </a:moveTo>
                  <a:lnTo>
                    <a:pt x="75" y="33755"/>
                  </a:lnTo>
                  <a:cubicBezTo>
                    <a:pt x="1" y="34088"/>
                    <a:pt x="260" y="34384"/>
                    <a:pt x="592" y="34384"/>
                  </a:cubicBezTo>
                  <a:cubicBezTo>
                    <a:pt x="614" y="34386"/>
                    <a:pt x="636" y="34388"/>
                    <a:pt x="657" y="34388"/>
                  </a:cubicBezTo>
                  <a:cubicBezTo>
                    <a:pt x="925" y="34388"/>
                    <a:pt x="1150" y="34180"/>
                    <a:pt x="1184" y="33940"/>
                  </a:cubicBezTo>
                  <a:lnTo>
                    <a:pt x="7617" y="1073"/>
                  </a:lnTo>
                  <a:lnTo>
                    <a:pt x="514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51"/>
            <p:cNvSpPr/>
            <p:nvPr/>
          </p:nvSpPr>
          <p:spPr>
            <a:xfrm>
              <a:off x="1545075" y="4210000"/>
              <a:ext cx="205200" cy="875925"/>
            </a:xfrm>
            <a:custGeom>
              <a:avLst/>
              <a:gdLst/>
              <a:ahLst/>
              <a:cxnLst/>
              <a:rect l="l" t="t" r="r" b="b"/>
              <a:pathLst>
                <a:path w="8208" h="35037" extrusionOk="0">
                  <a:moveTo>
                    <a:pt x="5630" y="779"/>
                  </a:moveTo>
                  <a:lnTo>
                    <a:pt x="7505" y="1578"/>
                  </a:lnTo>
                  <a:lnTo>
                    <a:pt x="1146" y="34186"/>
                  </a:lnTo>
                  <a:cubicBezTo>
                    <a:pt x="1109" y="34334"/>
                    <a:pt x="998" y="34408"/>
                    <a:pt x="887" y="34408"/>
                  </a:cubicBezTo>
                  <a:cubicBezTo>
                    <a:pt x="739" y="34408"/>
                    <a:pt x="629" y="34297"/>
                    <a:pt x="629" y="34149"/>
                  </a:cubicBezTo>
                  <a:lnTo>
                    <a:pt x="629" y="34112"/>
                  </a:lnTo>
                  <a:lnTo>
                    <a:pt x="5630" y="779"/>
                  </a:lnTo>
                  <a:close/>
                  <a:moveTo>
                    <a:pt x="5385" y="1"/>
                  </a:moveTo>
                  <a:cubicBezTo>
                    <a:pt x="5330" y="1"/>
                    <a:pt x="5278" y="19"/>
                    <a:pt x="5213" y="62"/>
                  </a:cubicBezTo>
                  <a:cubicBezTo>
                    <a:pt x="5139" y="99"/>
                    <a:pt x="5102" y="173"/>
                    <a:pt x="5065" y="284"/>
                  </a:cubicBezTo>
                  <a:lnTo>
                    <a:pt x="0" y="34001"/>
                  </a:lnTo>
                  <a:lnTo>
                    <a:pt x="37" y="34001"/>
                  </a:lnTo>
                  <a:lnTo>
                    <a:pt x="0" y="34149"/>
                  </a:lnTo>
                  <a:cubicBezTo>
                    <a:pt x="0" y="34593"/>
                    <a:pt x="370" y="34999"/>
                    <a:pt x="850" y="35036"/>
                  </a:cubicBezTo>
                  <a:lnTo>
                    <a:pt x="887" y="35036"/>
                  </a:lnTo>
                  <a:cubicBezTo>
                    <a:pt x="1294" y="35036"/>
                    <a:pt x="1664" y="34741"/>
                    <a:pt x="1738" y="34334"/>
                  </a:cubicBezTo>
                  <a:lnTo>
                    <a:pt x="8171" y="1430"/>
                  </a:lnTo>
                  <a:cubicBezTo>
                    <a:pt x="8208" y="1282"/>
                    <a:pt x="8134" y="1134"/>
                    <a:pt x="7986" y="1097"/>
                  </a:cubicBezTo>
                  <a:lnTo>
                    <a:pt x="5509" y="25"/>
                  </a:lnTo>
                  <a:cubicBezTo>
                    <a:pt x="5463" y="10"/>
                    <a:pt x="5423" y="1"/>
                    <a:pt x="53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51"/>
            <p:cNvSpPr/>
            <p:nvPr/>
          </p:nvSpPr>
          <p:spPr>
            <a:xfrm>
              <a:off x="2127350" y="4206925"/>
              <a:ext cx="147900" cy="871025"/>
            </a:xfrm>
            <a:custGeom>
              <a:avLst/>
              <a:gdLst/>
              <a:ahLst/>
              <a:cxnLst/>
              <a:rect l="l" t="t" r="r" b="b"/>
              <a:pathLst>
                <a:path w="5916" h="34841" extrusionOk="0">
                  <a:moveTo>
                    <a:pt x="2515" y="0"/>
                  </a:moveTo>
                  <a:lnTo>
                    <a:pt x="1" y="555"/>
                  </a:lnTo>
                  <a:lnTo>
                    <a:pt x="4733" y="34346"/>
                  </a:lnTo>
                  <a:cubicBezTo>
                    <a:pt x="4797" y="34635"/>
                    <a:pt x="5029" y="34841"/>
                    <a:pt x="5307" y="34841"/>
                  </a:cubicBezTo>
                  <a:cubicBezTo>
                    <a:pt x="5349" y="34841"/>
                    <a:pt x="5392" y="34836"/>
                    <a:pt x="5435" y="34827"/>
                  </a:cubicBezTo>
                  <a:cubicBezTo>
                    <a:pt x="5731" y="34790"/>
                    <a:pt x="5916" y="34531"/>
                    <a:pt x="5879" y="34235"/>
                  </a:cubicBezTo>
                  <a:lnTo>
                    <a:pt x="251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51"/>
            <p:cNvSpPr/>
            <p:nvPr/>
          </p:nvSpPr>
          <p:spPr>
            <a:xfrm>
              <a:off x="2119025" y="4199525"/>
              <a:ext cx="162700" cy="886400"/>
            </a:xfrm>
            <a:custGeom>
              <a:avLst/>
              <a:gdLst/>
              <a:ahLst/>
              <a:cxnLst/>
              <a:rect l="l" t="t" r="r" b="b"/>
              <a:pathLst>
                <a:path w="6508" h="35456" extrusionOk="0">
                  <a:moveTo>
                    <a:pt x="2589" y="703"/>
                  </a:moveTo>
                  <a:lnTo>
                    <a:pt x="5916" y="34568"/>
                  </a:lnTo>
                  <a:cubicBezTo>
                    <a:pt x="5916" y="34716"/>
                    <a:pt x="5805" y="34790"/>
                    <a:pt x="5694" y="34827"/>
                  </a:cubicBezTo>
                  <a:lnTo>
                    <a:pt x="5657" y="34827"/>
                  </a:lnTo>
                  <a:cubicBezTo>
                    <a:pt x="5509" y="34827"/>
                    <a:pt x="5399" y="34753"/>
                    <a:pt x="5399" y="34605"/>
                  </a:cubicBezTo>
                  <a:lnTo>
                    <a:pt x="673" y="1125"/>
                  </a:lnTo>
                  <a:lnTo>
                    <a:pt x="673" y="1125"/>
                  </a:lnTo>
                  <a:lnTo>
                    <a:pt x="2589" y="703"/>
                  </a:lnTo>
                  <a:close/>
                  <a:moveTo>
                    <a:pt x="2811" y="0"/>
                  </a:moveTo>
                  <a:lnTo>
                    <a:pt x="260" y="555"/>
                  </a:lnTo>
                  <a:cubicBezTo>
                    <a:pt x="112" y="592"/>
                    <a:pt x="1" y="740"/>
                    <a:pt x="1" y="925"/>
                  </a:cubicBezTo>
                  <a:lnTo>
                    <a:pt x="4770" y="34716"/>
                  </a:lnTo>
                  <a:cubicBezTo>
                    <a:pt x="4844" y="35160"/>
                    <a:pt x="5214" y="35455"/>
                    <a:pt x="5657" y="35455"/>
                  </a:cubicBezTo>
                  <a:cubicBezTo>
                    <a:pt x="5694" y="35455"/>
                    <a:pt x="5768" y="35455"/>
                    <a:pt x="5842" y="35418"/>
                  </a:cubicBezTo>
                  <a:cubicBezTo>
                    <a:pt x="6249" y="35344"/>
                    <a:pt x="6508" y="34975"/>
                    <a:pt x="6508" y="34568"/>
                  </a:cubicBezTo>
                  <a:lnTo>
                    <a:pt x="6508" y="34494"/>
                  </a:lnTo>
                  <a:lnTo>
                    <a:pt x="3180" y="296"/>
                  </a:lnTo>
                  <a:cubicBezTo>
                    <a:pt x="3143" y="185"/>
                    <a:pt x="3106" y="111"/>
                    <a:pt x="3032" y="74"/>
                  </a:cubicBezTo>
                  <a:cubicBezTo>
                    <a:pt x="2958" y="0"/>
                    <a:pt x="2885" y="0"/>
                    <a:pt x="28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51"/>
            <p:cNvSpPr/>
            <p:nvPr/>
          </p:nvSpPr>
          <p:spPr>
            <a:xfrm>
              <a:off x="1121750" y="3236425"/>
              <a:ext cx="1197875" cy="1049075"/>
            </a:xfrm>
            <a:custGeom>
              <a:avLst/>
              <a:gdLst/>
              <a:ahLst/>
              <a:cxnLst/>
              <a:rect l="l" t="t" r="r" b="b"/>
              <a:pathLst>
                <a:path w="47915" h="41963" extrusionOk="0">
                  <a:moveTo>
                    <a:pt x="4067" y="1"/>
                  </a:moveTo>
                  <a:cubicBezTo>
                    <a:pt x="1775" y="1"/>
                    <a:pt x="1" y="2071"/>
                    <a:pt x="370" y="4327"/>
                  </a:cubicBezTo>
                  <a:lnTo>
                    <a:pt x="6138" y="41963"/>
                  </a:lnTo>
                  <a:lnTo>
                    <a:pt x="47286" y="41963"/>
                  </a:lnTo>
                  <a:cubicBezTo>
                    <a:pt x="47286" y="41963"/>
                    <a:pt x="47914" y="31130"/>
                    <a:pt x="46103" y="27285"/>
                  </a:cubicBezTo>
                  <a:cubicBezTo>
                    <a:pt x="45759" y="26556"/>
                    <a:pt x="44676" y="26262"/>
                    <a:pt x="43140" y="26262"/>
                  </a:cubicBezTo>
                  <a:cubicBezTo>
                    <a:pt x="36681" y="26262"/>
                    <a:pt x="22218" y="31467"/>
                    <a:pt x="21118" y="31467"/>
                  </a:cubicBezTo>
                  <a:cubicBezTo>
                    <a:pt x="21099" y="31467"/>
                    <a:pt x="21085" y="31466"/>
                    <a:pt x="21074" y="31463"/>
                  </a:cubicBezTo>
                  <a:cubicBezTo>
                    <a:pt x="20482" y="31315"/>
                    <a:pt x="21370" y="11906"/>
                    <a:pt x="22442" y="4290"/>
                  </a:cubicBezTo>
                  <a:cubicBezTo>
                    <a:pt x="22774" y="2034"/>
                    <a:pt x="21037" y="1"/>
                    <a:pt x="187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51"/>
            <p:cNvSpPr/>
            <p:nvPr/>
          </p:nvSpPr>
          <p:spPr>
            <a:xfrm>
              <a:off x="1121750" y="3229050"/>
              <a:ext cx="1192325" cy="1063850"/>
            </a:xfrm>
            <a:custGeom>
              <a:avLst/>
              <a:gdLst/>
              <a:ahLst/>
              <a:cxnLst/>
              <a:rect l="l" t="t" r="r" b="b"/>
              <a:pathLst>
                <a:path w="47693" h="42554" extrusionOk="0">
                  <a:moveTo>
                    <a:pt x="18745" y="592"/>
                  </a:moveTo>
                  <a:cubicBezTo>
                    <a:pt x="19706" y="592"/>
                    <a:pt x="20556" y="998"/>
                    <a:pt x="21185" y="1627"/>
                  </a:cubicBezTo>
                  <a:cubicBezTo>
                    <a:pt x="21813" y="2255"/>
                    <a:pt x="22183" y="3106"/>
                    <a:pt x="22183" y="4067"/>
                  </a:cubicBezTo>
                  <a:cubicBezTo>
                    <a:pt x="22183" y="4215"/>
                    <a:pt x="22183" y="4400"/>
                    <a:pt x="22146" y="4548"/>
                  </a:cubicBezTo>
                  <a:cubicBezTo>
                    <a:pt x="21296" y="10463"/>
                    <a:pt x="20556" y="23477"/>
                    <a:pt x="20556" y="29096"/>
                  </a:cubicBezTo>
                  <a:cubicBezTo>
                    <a:pt x="20556" y="29910"/>
                    <a:pt x="20593" y="30575"/>
                    <a:pt x="20630" y="31056"/>
                  </a:cubicBezTo>
                  <a:cubicBezTo>
                    <a:pt x="20630" y="31277"/>
                    <a:pt x="20667" y="31462"/>
                    <a:pt x="20704" y="31610"/>
                  </a:cubicBezTo>
                  <a:cubicBezTo>
                    <a:pt x="20704" y="31684"/>
                    <a:pt x="20704" y="31758"/>
                    <a:pt x="20741" y="31832"/>
                  </a:cubicBezTo>
                  <a:lnTo>
                    <a:pt x="20815" y="31943"/>
                  </a:lnTo>
                  <a:cubicBezTo>
                    <a:pt x="20852" y="31980"/>
                    <a:pt x="20889" y="32054"/>
                    <a:pt x="21000" y="32054"/>
                  </a:cubicBezTo>
                  <a:lnTo>
                    <a:pt x="21111" y="32091"/>
                  </a:lnTo>
                  <a:cubicBezTo>
                    <a:pt x="21222" y="32091"/>
                    <a:pt x="21370" y="32054"/>
                    <a:pt x="21517" y="32017"/>
                  </a:cubicBezTo>
                  <a:cubicBezTo>
                    <a:pt x="22183" y="31869"/>
                    <a:pt x="23477" y="31462"/>
                    <a:pt x="25141" y="30945"/>
                  </a:cubicBezTo>
                  <a:cubicBezTo>
                    <a:pt x="27655" y="30205"/>
                    <a:pt x="31019" y="29170"/>
                    <a:pt x="34346" y="28320"/>
                  </a:cubicBezTo>
                  <a:cubicBezTo>
                    <a:pt x="37637" y="27506"/>
                    <a:pt x="40927" y="26878"/>
                    <a:pt x="43145" y="26878"/>
                  </a:cubicBezTo>
                  <a:cubicBezTo>
                    <a:pt x="43885" y="26878"/>
                    <a:pt x="44513" y="26952"/>
                    <a:pt x="44957" y="27100"/>
                  </a:cubicBezTo>
                  <a:cubicBezTo>
                    <a:pt x="45437" y="27248"/>
                    <a:pt x="45696" y="27469"/>
                    <a:pt x="45807" y="27728"/>
                  </a:cubicBezTo>
                  <a:cubicBezTo>
                    <a:pt x="46325" y="28800"/>
                    <a:pt x="46657" y="30538"/>
                    <a:pt x="46842" y="32461"/>
                  </a:cubicBezTo>
                  <a:cubicBezTo>
                    <a:pt x="47027" y="34346"/>
                    <a:pt x="47101" y="36416"/>
                    <a:pt x="47101" y="38154"/>
                  </a:cubicBezTo>
                  <a:cubicBezTo>
                    <a:pt x="47101" y="39337"/>
                    <a:pt x="47064" y="40335"/>
                    <a:pt x="47027" y="41075"/>
                  </a:cubicBezTo>
                  <a:cubicBezTo>
                    <a:pt x="47027" y="41469"/>
                    <a:pt x="47017" y="41768"/>
                    <a:pt x="47007" y="41962"/>
                  </a:cubicBezTo>
                  <a:lnTo>
                    <a:pt x="6396" y="41962"/>
                  </a:lnTo>
                  <a:lnTo>
                    <a:pt x="666" y="4585"/>
                  </a:lnTo>
                  <a:cubicBezTo>
                    <a:pt x="629" y="4400"/>
                    <a:pt x="629" y="4215"/>
                    <a:pt x="629" y="4067"/>
                  </a:cubicBezTo>
                  <a:cubicBezTo>
                    <a:pt x="629" y="3106"/>
                    <a:pt x="999" y="2255"/>
                    <a:pt x="1627" y="1627"/>
                  </a:cubicBezTo>
                  <a:cubicBezTo>
                    <a:pt x="2256" y="998"/>
                    <a:pt x="3106" y="592"/>
                    <a:pt x="4067" y="592"/>
                  </a:cubicBezTo>
                  <a:close/>
                  <a:moveTo>
                    <a:pt x="4067" y="0"/>
                  </a:moveTo>
                  <a:cubicBezTo>
                    <a:pt x="1812" y="0"/>
                    <a:pt x="1" y="1849"/>
                    <a:pt x="1" y="4067"/>
                  </a:cubicBezTo>
                  <a:cubicBezTo>
                    <a:pt x="1" y="4252"/>
                    <a:pt x="38" y="4474"/>
                    <a:pt x="38" y="4696"/>
                  </a:cubicBezTo>
                  <a:lnTo>
                    <a:pt x="5842" y="42295"/>
                  </a:lnTo>
                  <a:cubicBezTo>
                    <a:pt x="5879" y="42443"/>
                    <a:pt x="5990" y="42554"/>
                    <a:pt x="6138" y="42554"/>
                  </a:cubicBezTo>
                  <a:lnTo>
                    <a:pt x="47286" y="42554"/>
                  </a:lnTo>
                  <a:cubicBezTo>
                    <a:pt x="47471" y="42554"/>
                    <a:pt x="47582" y="42443"/>
                    <a:pt x="47619" y="42258"/>
                  </a:cubicBezTo>
                  <a:cubicBezTo>
                    <a:pt x="47619" y="42258"/>
                    <a:pt x="47693" y="40520"/>
                    <a:pt x="47693" y="38154"/>
                  </a:cubicBezTo>
                  <a:cubicBezTo>
                    <a:pt x="47693" y="36416"/>
                    <a:pt x="47656" y="34309"/>
                    <a:pt x="47471" y="32387"/>
                  </a:cubicBezTo>
                  <a:cubicBezTo>
                    <a:pt x="47249" y="30464"/>
                    <a:pt x="46953" y="28653"/>
                    <a:pt x="46362" y="27433"/>
                  </a:cubicBezTo>
                  <a:cubicBezTo>
                    <a:pt x="46140" y="26989"/>
                    <a:pt x="45696" y="26693"/>
                    <a:pt x="45142" y="26508"/>
                  </a:cubicBezTo>
                  <a:cubicBezTo>
                    <a:pt x="44587" y="26323"/>
                    <a:pt x="43922" y="26249"/>
                    <a:pt x="43145" y="26249"/>
                  </a:cubicBezTo>
                  <a:cubicBezTo>
                    <a:pt x="39818" y="26249"/>
                    <a:pt x="34568" y="27580"/>
                    <a:pt x="30021" y="28874"/>
                  </a:cubicBezTo>
                  <a:cubicBezTo>
                    <a:pt x="27728" y="29503"/>
                    <a:pt x="25621" y="30168"/>
                    <a:pt x="23994" y="30649"/>
                  </a:cubicBezTo>
                  <a:cubicBezTo>
                    <a:pt x="23181" y="30908"/>
                    <a:pt x="22516" y="31093"/>
                    <a:pt x="21998" y="31240"/>
                  </a:cubicBezTo>
                  <a:cubicBezTo>
                    <a:pt x="21776" y="31314"/>
                    <a:pt x="21554" y="31388"/>
                    <a:pt x="21407" y="31425"/>
                  </a:cubicBezTo>
                  <a:cubicBezTo>
                    <a:pt x="21362" y="31436"/>
                    <a:pt x="21318" y="31444"/>
                    <a:pt x="21277" y="31450"/>
                  </a:cubicBezTo>
                  <a:lnTo>
                    <a:pt x="21277" y="31450"/>
                  </a:lnTo>
                  <a:cubicBezTo>
                    <a:pt x="21247" y="31286"/>
                    <a:pt x="21222" y="31024"/>
                    <a:pt x="21222" y="30686"/>
                  </a:cubicBezTo>
                  <a:cubicBezTo>
                    <a:pt x="21185" y="30242"/>
                    <a:pt x="21185" y="29725"/>
                    <a:pt x="21185" y="29096"/>
                  </a:cubicBezTo>
                  <a:cubicBezTo>
                    <a:pt x="21185" y="23514"/>
                    <a:pt x="21924" y="10500"/>
                    <a:pt x="22774" y="4659"/>
                  </a:cubicBezTo>
                  <a:cubicBezTo>
                    <a:pt x="22774" y="4437"/>
                    <a:pt x="22811" y="4252"/>
                    <a:pt x="22811" y="4067"/>
                  </a:cubicBezTo>
                  <a:cubicBezTo>
                    <a:pt x="22811" y="1849"/>
                    <a:pt x="21000" y="0"/>
                    <a:pt x="187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51"/>
            <p:cNvSpPr/>
            <p:nvPr/>
          </p:nvSpPr>
          <p:spPr>
            <a:xfrm>
              <a:off x="1495150" y="3236425"/>
              <a:ext cx="824475" cy="1049075"/>
            </a:xfrm>
            <a:custGeom>
              <a:avLst/>
              <a:gdLst/>
              <a:ahLst/>
              <a:cxnLst/>
              <a:rect l="l" t="t" r="r" b="b"/>
              <a:pathLst>
                <a:path w="32979" h="41963" extrusionOk="0">
                  <a:moveTo>
                    <a:pt x="3920" y="1"/>
                  </a:moveTo>
                  <a:cubicBezTo>
                    <a:pt x="1701" y="75"/>
                    <a:pt x="1" y="2108"/>
                    <a:pt x="333" y="4327"/>
                  </a:cubicBezTo>
                  <a:lnTo>
                    <a:pt x="6138" y="41963"/>
                  </a:lnTo>
                  <a:lnTo>
                    <a:pt x="32350" y="41963"/>
                  </a:lnTo>
                  <a:cubicBezTo>
                    <a:pt x="32350" y="41963"/>
                    <a:pt x="32978" y="31130"/>
                    <a:pt x="31167" y="27285"/>
                  </a:cubicBezTo>
                  <a:cubicBezTo>
                    <a:pt x="30823" y="26556"/>
                    <a:pt x="29740" y="26262"/>
                    <a:pt x="28204" y="26262"/>
                  </a:cubicBezTo>
                  <a:cubicBezTo>
                    <a:pt x="21745" y="26262"/>
                    <a:pt x="7282" y="31467"/>
                    <a:pt x="6182" y="31467"/>
                  </a:cubicBezTo>
                  <a:cubicBezTo>
                    <a:pt x="6163" y="31467"/>
                    <a:pt x="6149" y="31466"/>
                    <a:pt x="6138" y="31463"/>
                  </a:cubicBezTo>
                  <a:cubicBezTo>
                    <a:pt x="5546" y="31315"/>
                    <a:pt x="6434" y="11906"/>
                    <a:pt x="7506" y="4290"/>
                  </a:cubicBezTo>
                  <a:cubicBezTo>
                    <a:pt x="7838" y="2071"/>
                    <a:pt x="6175" y="75"/>
                    <a:pt x="39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51"/>
            <p:cNvSpPr/>
            <p:nvPr/>
          </p:nvSpPr>
          <p:spPr>
            <a:xfrm>
              <a:off x="1495150" y="3229050"/>
              <a:ext cx="818925" cy="1063850"/>
            </a:xfrm>
            <a:custGeom>
              <a:avLst/>
              <a:gdLst/>
              <a:ahLst/>
              <a:cxnLst/>
              <a:rect l="l" t="t" r="r" b="b"/>
              <a:pathLst>
                <a:path w="32757" h="42554" extrusionOk="0">
                  <a:moveTo>
                    <a:pt x="3938" y="629"/>
                  </a:moveTo>
                  <a:cubicBezTo>
                    <a:pt x="5814" y="676"/>
                    <a:pt x="7247" y="2225"/>
                    <a:pt x="7247" y="4067"/>
                  </a:cubicBezTo>
                  <a:cubicBezTo>
                    <a:pt x="7247" y="4215"/>
                    <a:pt x="7247" y="4400"/>
                    <a:pt x="7210" y="4548"/>
                  </a:cubicBezTo>
                  <a:cubicBezTo>
                    <a:pt x="6360" y="10463"/>
                    <a:pt x="5620" y="23477"/>
                    <a:pt x="5620" y="29096"/>
                  </a:cubicBezTo>
                  <a:cubicBezTo>
                    <a:pt x="5620" y="29910"/>
                    <a:pt x="5657" y="30575"/>
                    <a:pt x="5694" y="31056"/>
                  </a:cubicBezTo>
                  <a:cubicBezTo>
                    <a:pt x="5694" y="31277"/>
                    <a:pt x="5731" y="31462"/>
                    <a:pt x="5768" y="31610"/>
                  </a:cubicBezTo>
                  <a:cubicBezTo>
                    <a:pt x="5768" y="31684"/>
                    <a:pt x="5768" y="31758"/>
                    <a:pt x="5805" y="31832"/>
                  </a:cubicBezTo>
                  <a:lnTo>
                    <a:pt x="5879" y="31943"/>
                  </a:lnTo>
                  <a:cubicBezTo>
                    <a:pt x="5916" y="31980"/>
                    <a:pt x="5953" y="32054"/>
                    <a:pt x="6064" y="32054"/>
                  </a:cubicBezTo>
                  <a:lnTo>
                    <a:pt x="6175" y="32091"/>
                  </a:lnTo>
                  <a:cubicBezTo>
                    <a:pt x="6286" y="32091"/>
                    <a:pt x="6434" y="32054"/>
                    <a:pt x="6581" y="32017"/>
                  </a:cubicBezTo>
                  <a:cubicBezTo>
                    <a:pt x="7247" y="31869"/>
                    <a:pt x="8541" y="31462"/>
                    <a:pt x="10205" y="30945"/>
                  </a:cubicBezTo>
                  <a:cubicBezTo>
                    <a:pt x="12719" y="30205"/>
                    <a:pt x="16083" y="29170"/>
                    <a:pt x="19410" y="28320"/>
                  </a:cubicBezTo>
                  <a:cubicBezTo>
                    <a:pt x="22701" y="27506"/>
                    <a:pt x="25991" y="26878"/>
                    <a:pt x="28209" y="26878"/>
                  </a:cubicBezTo>
                  <a:cubicBezTo>
                    <a:pt x="28949" y="26878"/>
                    <a:pt x="29577" y="26952"/>
                    <a:pt x="30021" y="27100"/>
                  </a:cubicBezTo>
                  <a:cubicBezTo>
                    <a:pt x="30501" y="27248"/>
                    <a:pt x="30760" y="27469"/>
                    <a:pt x="30871" y="27728"/>
                  </a:cubicBezTo>
                  <a:cubicBezTo>
                    <a:pt x="31389" y="28800"/>
                    <a:pt x="31721" y="30538"/>
                    <a:pt x="31906" y="32461"/>
                  </a:cubicBezTo>
                  <a:cubicBezTo>
                    <a:pt x="32091" y="34346"/>
                    <a:pt x="32165" y="36416"/>
                    <a:pt x="32165" y="38154"/>
                  </a:cubicBezTo>
                  <a:cubicBezTo>
                    <a:pt x="32165" y="39337"/>
                    <a:pt x="32128" y="40335"/>
                    <a:pt x="32091" y="41075"/>
                  </a:cubicBezTo>
                  <a:cubicBezTo>
                    <a:pt x="32091" y="41469"/>
                    <a:pt x="32081" y="41768"/>
                    <a:pt x="32071" y="41962"/>
                  </a:cubicBezTo>
                  <a:lnTo>
                    <a:pt x="6397" y="41962"/>
                  </a:lnTo>
                  <a:lnTo>
                    <a:pt x="666" y="4585"/>
                  </a:lnTo>
                  <a:cubicBezTo>
                    <a:pt x="629" y="4400"/>
                    <a:pt x="629" y="4215"/>
                    <a:pt x="629" y="4067"/>
                  </a:cubicBezTo>
                  <a:cubicBezTo>
                    <a:pt x="629" y="2225"/>
                    <a:pt x="2062" y="676"/>
                    <a:pt x="3938" y="629"/>
                  </a:cubicBezTo>
                  <a:close/>
                  <a:moveTo>
                    <a:pt x="3920" y="0"/>
                  </a:moveTo>
                  <a:cubicBezTo>
                    <a:pt x="1701" y="74"/>
                    <a:pt x="1" y="1886"/>
                    <a:pt x="1" y="4067"/>
                  </a:cubicBezTo>
                  <a:cubicBezTo>
                    <a:pt x="1" y="4252"/>
                    <a:pt x="1" y="4474"/>
                    <a:pt x="38" y="4696"/>
                  </a:cubicBezTo>
                  <a:lnTo>
                    <a:pt x="5842" y="42295"/>
                  </a:lnTo>
                  <a:cubicBezTo>
                    <a:pt x="5842" y="42443"/>
                    <a:pt x="5990" y="42554"/>
                    <a:pt x="6138" y="42554"/>
                  </a:cubicBezTo>
                  <a:lnTo>
                    <a:pt x="32350" y="42554"/>
                  </a:lnTo>
                  <a:cubicBezTo>
                    <a:pt x="32535" y="42554"/>
                    <a:pt x="32646" y="42443"/>
                    <a:pt x="32683" y="42258"/>
                  </a:cubicBezTo>
                  <a:cubicBezTo>
                    <a:pt x="32683" y="42258"/>
                    <a:pt x="32757" y="40520"/>
                    <a:pt x="32757" y="38154"/>
                  </a:cubicBezTo>
                  <a:cubicBezTo>
                    <a:pt x="32757" y="36416"/>
                    <a:pt x="32720" y="34309"/>
                    <a:pt x="32535" y="32387"/>
                  </a:cubicBezTo>
                  <a:cubicBezTo>
                    <a:pt x="32313" y="30464"/>
                    <a:pt x="32017" y="28653"/>
                    <a:pt x="31426" y="27433"/>
                  </a:cubicBezTo>
                  <a:cubicBezTo>
                    <a:pt x="31204" y="26989"/>
                    <a:pt x="30760" y="26693"/>
                    <a:pt x="30206" y="26508"/>
                  </a:cubicBezTo>
                  <a:cubicBezTo>
                    <a:pt x="29651" y="26323"/>
                    <a:pt x="28986" y="26249"/>
                    <a:pt x="28209" y="26249"/>
                  </a:cubicBezTo>
                  <a:cubicBezTo>
                    <a:pt x="24882" y="26249"/>
                    <a:pt x="19632" y="27580"/>
                    <a:pt x="15085" y="28874"/>
                  </a:cubicBezTo>
                  <a:cubicBezTo>
                    <a:pt x="12792" y="29503"/>
                    <a:pt x="10685" y="30168"/>
                    <a:pt x="9058" y="30649"/>
                  </a:cubicBezTo>
                  <a:cubicBezTo>
                    <a:pt x="8245" y="30908"/>
                    <a:pt x="7580" y="31093"/>
                    <a:pt x="7062" y="31240"/>
                  </a:cubicBezTo>
                  <a:cubicBezTo>
                    <a:pt x="6840" y="31314"/>
                    <a:pt x="6618" y="31388"/>
                    <a:pt x="6471" y="31425"/>
                  </a:cubicBezTo>
                  <a:cubicBezTo>
                    <a:pt x="6426" y="31436"/>
                    <a:pt x="6382" y="31444"/>
                    <a:pt x="6341" y="31450"/>
                  </a:cubicBezTo>
                  <a:lnTo>
                    <a:pt x="6341" y="31450"/>
                  </a:lnTo>
                  <a:cubicBezTo>
                    <a:pt x="6311" y="31286"/>
                    <a:pt x="6286" y="31024"/>
                    <a:pt x="6286" y="30686"/>
                  </a:cubicBezTo>
                  <a:cubicBezTo>
                    <a:pt x="6249" y="30242"/>
                    <a:pt x="6249" y="29725"/>
                    <a:pt x="6249" y="29096"/>
                  </a:cubicBezTo>
                  <a:cubicBezTo>
                    <a:pt x="6249" y="23514"/>
                    <a:pt x="6988" y="10500"/>
                    <a:pt x="7838" y="4659"/>
                  </a:cubicBezTo>
                  <a:cubicBezTo>
                    <a:pt x="7838" y="4437"/>
                    <a:pt x="7875" y="4252"/>
                    <a:pt x="7875" y="4067"/>
                  </a:cubicBezTo>
                  <a:cubicBezTo>
                    <a:pt x="7875" y="1886"/>
                    <a:pt x="6138" y="74"/>
                    <a:pt x="39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31" name="Google Shape;2931;p51"/>
          <p:cNvSpPr txBox="1">
            <a:spLocks noGrp="1"/>
          </p:cNvSpPr>
          <p:nvPr>
            <p:ph type="subTitle" idx="2"/>
          </p:nvPr>
        </p:nvSpPr>
        <p:spPr>
          <a:xfrm>
            <a:off x="1533460" y="1838743"/>
            <a:ext cx="1636800" cy="356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ĐÀO NGỌC BẢN</a:t>
            </a:r>
            <a:endParaRPr dirty="0"/>
          </a:p>
        </p:txBody>
      </p:sp>
      <p:sp>
        <p:nvSpPr>
          <p:cNvPr id="2932" name="Google Shape;2932;p51"/>
          <p:cNvSpPr txBox="1">
            <a:spLocks noGrp="1"/>
          </p:cNvSpPr>
          <p:nvPr>
            <p:ph type="subTitle" idx="1"/>
          </p:nvPr>
        </p:nvSpPr>
        <p:spPr>
          <a:xfrm>
            <a:off x="6217920" y="1819656"/>
            <a:ext cx="2046946" cy="356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NGUYỄN ANH VƯƠNG</a:t>
            </a:r>
            <a:endParaRPr dirty="0"/>
          </a:p>
        </p:txBody>
      </p:sp>
      <p:sp>
        <p:nvSpPr>
          <p:cNvPr id="2933" name="Google Shape;2933;p51"/>
          <p:cNvSpPr txBox="1">
            <a:spLocks noGrp="1"/>
          </p:cNvSpPr>
          <p:nvPr>
            <p:ph type="subTitle" idx="3"/>
          </p:nvPr>
        </p:nvSpPr>
        <p:spPr>
          <a:xfrm>
            <a:off x="6362286" y="1376823"/>
            <a:ext cx="1928504" cy="356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TEAM B</a:t>
            </a:r>
            <a:endParaRPr dirty="0"/>
          </a:p>
        </p:txBody>
      </p:sp>
      <p:sp>
        <p:nvSpPr>
          <p:cNvPr id="2934" name="Google Shape;2934;p51"/>
          <p:cNvSpPr txBox="1">
            <a:spLocks noGrp="1"/>
          </p:cNvSpPr>
          <p:nvPr>
            <p:ph type="subTitle" idx="4"/>
          </p:nvPr>
        </p:nvSpPr>
        <p:spPr>
          <a:xfrm>
            <a:off x="6406720" y="2139696"/>
            <a:ext cx="1790101" cy="87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latin typeface="Barlow Semi Condensed"/>
                <a:ea typeface="Barlow Semi Condensed"/>
                <a:cs typeface="Barlow Semi Condensed"/>
                <a:sym typeface="Barlow Semi Condensed"/>
              </a:rPr>
              <a:t>NGUYỄN VIỆT ANH</a:t>
            </a:r>
          </a:p>
          <a:p>
            <a:pPr marL="0" lvl="0" indent="0" algn="ctr" rtl="0">
              <a:spcBef>
                <a:spcPts val="0"/>
              </a:spcBef>
              <a:spcAft>
                <a:spcPts val="0"/>
              </a:spcAft>
              <a:buNone/>
            </a:pPr>
            <a:r>
              <a:rPr lang="en-US" dirty="0">
                <a:latin typeface="Barlow Semi Condensed"/>
                <a:ea typeface="Barlow Semi Condensed"/>
                <a:cs typeface="Barlow Semi Condensed"/>
                <a:sym typeface="Barlow Semi Condensed"/>
              </a:rPr>
              <a:t>ĐẶNG LÊ DUY</a:t>
            </a:r>
          </a:p>
          <a:p>
            <a:pPr marL="0" lvl="0" indent="0" algn="ctr" rtl="0">
              <a:spcBef>
                <a:spcPts val="0"/>
              </a:spcBef>
              <a:spcAft>
                <a:spcPts val="0"/>
              </a:spcAft>
              <a:buNone/>
            </a:pPr>
            <a:r>
              <a:rPr lang="en-US" dirty="0">
                <a:latin typeface="Barlow Semi Condensed"/>
                <a:ea typeface="Barlow Semi Condensed"/>
                <a:cs typeface="Barlow Semi Condensed"/>
                <a:sym typeface="Barlow Semi Condensed"/>
              </a:rPr>
              <a:t>NGÔ TRUNG HIẾU</a:t>
            </a:r>
          </a:p>
        </p:txBody>
      </p:sp>
      <p:sp>
        <p:nvSpPr>
          <p:cNvPr id="2935" name="Google Shape;2935;p51"/>
          <p:cNvSpPr txBox="1">
            <a:spLocks noGrp="1"/>
          </p:cNvSpPr>
          <p:nvPr>
            <p:ph type="subTitle" idx="5"/>
          </p:nvPr>
        </p:nvSpPr>
        <p:spPr>
          <a:xfrm>
            <a:off x="1533459" y="2167927"/>
            <a:ext cx="1777785" cy="87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latin typeface="Barlow Semi Condensed"/>
                <a:ea typeface="Barlow Semi Condensed"/>
                <a:cs typeface="Barlow Semi Condensed"/>
                <a:sym typeface="Barlow Semi Condensed"/>
              </a:rPr>
              <a:t>PHÙNG NGỌC VINH</a:t>
            </a:r>
          </a:p>
          <a:p>
            <a:pPr lvl="0"/>
            <a:r>
              <a:rPr lang="en" dirty="0"/>
              <a:t>LÊ ANH DŨNG</a:t>
            </a:r>
            <a:endParaRPr dirty="0">
              <a:latin typeface="Barlow Semi Condensed"/>
              <a:ea typeface="Barlow Semi Condensed"/>
              <a:cs typeface="Barlow Semi Condensed"/>
              <a:sym typeface="Barlow Semi Condensed"/>
            </a:endParaRPr>
          </a:p>
        </p:txBody>
      </p:sp>
      <p:sp>
        <p:nvSpPr>
          <p:cNvPr id="2936" name="Google Shape;2936;p51"/>
          <p:cNvSpPr txBox="1">
            <a:spLocks noGrp="1"/>
          </p:cNvSpPr>
          <p:nvPr>
            <p:ph type="subTitle" idx="6"/>
          </p:nvPr>
        </p:nvSpPr>
        <p:spPr>
          <a:xfrm>
            <a:off x="3750357" y="1484198"/>
            <a:ext cx="1790101" cy="87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latin typeface="Barlow Semi Condensed"/>
                <a:ea typeface="Barlow Semi Condensed"/>
                <a:cs typeface="Barlow Semi Condensed"/>
                <a:sym typeface="Barlow Semi Condensed"/>
              </a:rPr>
              <a:t>NGUYỄN TIẾN VIỆT</a:t>
            </a:r>
          </a:p>
          <a:p>
            <a:r>
              <a:rPr lang="en-US" dirty="0">
                <a:latin typeface="Barlow Semi Condensed"/>
                <a:ea typeface="Barlow Semi Condensed"/>
                <a:cs typeface="Barlow Semi Condensed"/>
                <a:sym typeface="Barlow Semi Condensed"/>
              </a:rPr>
              <a:t>NGUYỄN CÔNG BÌNH</a:t>
            </a:r>
          </a:p>
          <a:p>
            <a:pPr marL="0" lvl="0" indent="0" algn="ctr" rtl="0">
              <a:spcBef>
                <a:spcPts val="0"/>
              </a:spcBef>
              <a:spcAft>
                <a:spcPts val="0"/>
              </a:spcAft>
              <a:buNone/>
            </a:pPr>
            <a:endParaRPr lang="en" dirty="0">
              <a:latin typeface="Barlow Semi Condensed"/>
              <a:ea typeface="Barlow Semi Condensed"/>
              <a:cs typeface="Barlow Semi Condensed"/>
              <a:sym typeface="Barlow Semi Condensed"/>
            </a:endParaRPr>
          </a:p>
        </p:txBody>
      </p:sp>
      <p:grpSp>
        <p:nvGrpSpPr>
          <p:cNvPr id="2937" name="Google Shape;2937;p51"/>
          <p:cNvGrpSpPr/>
          <p:nvPr/>
        </p:nvGrpSpPr>
        <p:grpSpPr>
          <a:xfrm>
            <a:off x="4499403" y="1145947"/>
            <a:ext cx="175013" cy="27000"/>
            <a:chOff x="5662375" y="212375"/>
            <a:chExt cx="175013" cy="27000"/>
          </a:xfrm>
        </p:grpSpPr>
        <p:sp>
          <p:nvSpPr>
            <p:cNvPr id="2938" name="Google Shape;2938;p51"/>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51"/>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51"/>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41" name="Google Shape;2941;p51"/>
          <p:cNvGrpSpPr/>
          <p:nvPr/>
        </p:nvGrpSpPr>
        <p:grpSpPr>
          <a:xfrm>
            <a:off x="2301259" y="1696653"/>
            <a:ext cx="175013" cy="27000"/>
            <a:chOff x="5662375" y="212375"/>
            <a:chExt cx="175013" cy="27000"/>
          </a:xfrm>
        </p:grpSpPr>
        <p:sp>
          <p:nvSpPr>
            <p:cNvPr id="2942" name="Google Shape;2942;p51"/>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51"/>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44" name="Google Shape;2944;p51"/>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45" name="Google Shape;2945;p51"/>
          <p:cNvGrpSpPr/>
          <p:nvPr/>
        </p:nvGrpSpPr>
        <p:grpSpPr>
          <a:xfrm>
            <a:off x="7204894" y="1725712"/>
            <a:ext cx="175013" cy="27000"/>
            <a:chOff x="5662375" y="212375"/>
            <a:chExt cx="175013" cy="27000"/>
          </a:xfrm>
        </p:grpSpPr>
        <p:sp>
          <p:nvSpPr>
            <p:cNvPr id="2946" name="Google Shape;2946;p51"/>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51"/>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51"/>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49" name="Google Shape;2949;p51"/>
          <p:cNvGrpSpPr/>
          <p:nvPr/>
        </p:nvGrpSpPr>
        <p:grpSpPr>
          <a:xfrm>
            <a:off x="5495189" y="2811226"/>
            <a:ext cx="203374" cy="179736"/>
            <a:chOff x="-3137650" y="2787000"/>
            <a:chExt cx="291450" cy="257575"/>
          </a:xfrm>
        </p:grpSpPr>
        <p:sp>
          <p:nvSpPr>
            <p:cNvPr id="2950" name="Google Shape;2950;p51"/>
            <p:cNvSpPr/>
            <p:nvPr/>
          </p:nvSpPr>
          <p:spPr>
            <a:xfrm>
              <a:off x="-3137650" y="2787000"/>
              <a:ext cx="291450" cy="257575"/>
            </a:xfrm>
            <a:custGeom>
              <a:avLst/>
              <a:gdLst/>
              <a:ahLst/>
              <a:cxnLst/>
              <a:rect l="l" t="t" r="r" b="b"/>
              <a:pathLst>
                <a:path w="11658" h="10303" extrusionOk="0">
                  <a:moveTo>
                    <a:pt x="10618" y="693"/>
                  </a:moveTo>
                  <a:cubicBezTo>
                    <a:pt x="10807" y="693"/>
                    <a:pt x="10964" y="851"/>
                    <a:pt x="10964" y="1040"/>
                  </a:cubicBezTo>
                  <a:lnTo>
                    <a:pt x="10964" y="2741"/>
                  </a:lnTo>
                  <a:lnTo>
                    <a:pt x="662" y="2741"/>
                  </a:lnTo>
                  <a:lnTo>
                    <a:pt x="662" y="1040"/>
                  </a:lnTo>
                  <a:cubicBezTo>
                    <a:pt x="662" y="851"/>
                    <a:pt x="820" y="693"/>
                    <a:pt x="1009" y="693"/>
                  </a:cubicBezTo>
                  <a:close/>
                  <a:moveTo>
                    <a:pt x="10996" y="3403"/>
                  </a:moveTo>
                  <a:lnTo>
                    <a:pt x="10996" y="9231"/>
                  </a:lnTo>
                  <a:cubicBezTo>
                    <a:pt x="10964" y="9420"/>
                    <a:pt x="10838" y="9578"/>
                    <a:pt x="10618" y="9578"/>
                  </a:cubicBezTo>
                  <a:lnTo>
                    <a:pt x="1009" y="9578"/>
                  </a:lnTo>
                  <a:cubicBezTo>
                    <a:pt x="820" y="9578"/>
                    <a:pt x="662" y="9420"/>
                    <a:pt x="662" y="9231"/>
                  </a:cubicBezTo>
                  <a:lnTo>
                    <a:pt x="662" y="3403"/>
                  </a:lnTo>
                  <a:close/>
                  <a:moveTo>
                    <a:pt x="1009" y="0"/>
                  </a:moveTo>
                  <a:cubicBezTo>
                    <a:pt x="473" y="0"/>
                    <a:pt x="1" y="473"/>
                    <a:pt x="1" y="1040"/>
                  </a:cubicBezTo>
                  <a:lnTo>
                    <a:pt x="1" y="9263"/>
                  </a:lnTo>
                  <a:cubicBezTo>
                    <a:pt x="1" y="9830"/>
                    <a:pt x="473" y="10302"/>
                    <a:pt x="1009" y="10302"/>
                  </a:cubicBezTo>
                  <a:lnTo>
                    <a:pt x="10618" y="10302"/>
                  </a:lnTo>
                  <a:cubicBezTo>
                    <a:pt x="11185" y="10302"/>
                    <a:pt x="11658" y="9830"/>
                    <a:pt x="11658" y="9263"/>
                  </a:cubicBezTo>
                  <a:lnTo>
                    <a:pt x="11658" y="1040"/>
                  </a:lnTo>
                  <a:cubicBezTo>
                    <a:pt x="11658" y="441"/>
                    <a:pt x="11217" y="0"/>
                    <a:pt x="106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51"/>
            <p:cNvSpPr/>
            <p:nvPr/>
          </p:nvSpPr>
          <p:spPr>
            <a:xfrm>
              <a:off x="-3104575" y="2820875"/>
              <a:ext cx="18150" cy="17350"/>
            </a:xfrm>
            <a:custGeom>
              <a:avLst/>
              <a:gdLst/>
              <a:ahLst/>
              <a:cxnLst/>
              <a:rect l="l" t="t" r="r" b="b"/>
              <a:pathLst>
                <a:path w="726" h="694" extrusionOk="0">
                  <a:moveTo>
                    <a:pt x="348" y="0"/>
                  </a:moveTo>
                  <a:cubicBezTo>
                    <a:pt x="158" y="0"/>
                    <a:pt x="1" y="158"/>
                    <a:pt x="1" y="347"/>
                  </a:cubicBezTo>
                  <a:cubicBezTo>
                    <a:pt x="1" y="536"/>
                    <a:pt x="158" y="693"/>
                    <a:pt x="348" y="693"/>
                  </a:cubicBezTo>
                  <a:cubicBezTo>
                    <a:pt x="568" y="693"/>
                    <a:pt x="726" y="536"/>
                    <a:pt x="726" y="347"/>
                  </a:cubicBezTo>
                  <a:cubicBezTo>
                    <a:pt x="726" y="158"/>
                    <a:pt x="568" y="0"/>
                    <a:pt x="3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51"/>
            <p:cNvSpPr/>
            <p:nvPr/>
          </p:nvSpPr>
          <p:spPr>
            <a:xfrm>
              <a:off x="-3069900" y="2820875"/>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51"/>
            <p:cNvSpPr/>
            <p:nvPr/>
          </p:nvSpPr>
          <p:spPr>
            <a:xfrm>
              <a:off x="-3035250" y="2820875"/>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51"/>
            <p:cNvSpPr/>
            <p:nvPr/>
          </p:nvSpPr>
          <p:spPr>
            <a:xfrm>
              <a:off x="-3002175" y="2820875"/>
              <a:ext cx="121325" cy="17350"/>
            </a:xfrm>
            <a:custGeom>
              <a:avLst/>
              <a:gdLst/>
              <a:ahLst/>
              <a:cxnLst/>
              <a:rect l="l" t="t" r="r" b="b"/>
              <a:pathLst>
                <a:path w="4853" h="694" extrusionOk="0">
                  <a:moveTo>
                    <a:pt x="347" y="0"/>
                  </a:moveTo>
                  <a:cubicBezTo>
                    <a:pt x="158" y="0"/>
                    <a:pt x="1" y="158"/>
                    <a:pt x="1" y="347"/>
                  </a:cubicBezTo>
                  <a:cubicBezTo>
                    <a:pt x="32" y="536"/>
                    <a:pt x="190" y="693"/>
                    <a:pt x="347" y="693"/>
                  </a:cubicBezTo>
                  <a:lnTo>
                    <a:pt x="4506" y="693"/>
                  </a:lnTo>
                  <a:cubicBezTo>
                    <a:pt x="4695" y="693"/>
                    <a:pt x="4852" y="536"/>
                    <a:pt x="4852" y="347"/>
                  </a:cubicBezTo>
                  <a:cubicBezTo>
                    <a:pt x="4852" y="158"/>
                    <a:pt x="4695" y="0"/>
                    <a:pt x="45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51"/>
            <p:cNvSpPr/>
            <p:nvPr/>
          </p:nvSpPr>
          <p:spPr>
            <a:xfrm>
              <a:off x="-2948625" y="2907300"/>
              <a:ext cx="52025" cy="85300"/>
            </a:xfrm>
            <a:custGeom>
              <a:avLst/>
              <a:gdLst/>
              <a:ahLst/>
              <a:cxnLst/>
              <a:rect l="l" t="t" r="r" b="b"/>
              <a:pathLst>
                <a:path w="2081" h="3412" extrusionOk="0">
                  <a:moveTo>
                    <a:pt x="347" y="1"/>
                  </a:moveTo>
                  <a:cubicBezTo>
                    <a:pt x="261" y="1"/>
                    <a:pt x="174" y="24"/>
                    <a:pt x="127" y="72"/>
                  </a:cubicBezTo>
                  <a:cubicBezTo>
                    <a:pt x="1" y="198"/>
                    <a:pt x="1" y="450"/>
                    <a:pt x="127" y="544"/>
                  </a:cubicBezTo>
                  <a:lnTo>
                    <a:pt x="1261" y="1710"/>
                  </a:lnTo>
                  <a:lnTo>
                    <a:pt x="127" y="2844"/>
                  </a:lnTo>
                  <a:cubicBezTo>
                    <a:pt x="1" y="2970"/>
                    <a:pt x="1" y="3191"/>
                    <a:pt x="127" y="3317"/>
                  </a:cubicBezTo>
                  <a:cubicBezTo>
                    <a:pt x="174" y="3380"/>
                    <a:pt x="261" y="3411"/>
                    <a:pt x="347" y="3411"/>
                  </a:cubicBezTo>
                  <a:cubicBezTo>
                    <a:pt x="434" y="3411"/>
                    <a:pt x="521" y="3380"/>
                    <a:pt x="568" y="3317"/>
                  </a:cubicBezTo>
                  <a:lnTo>
                    <a:pt x="1954" y="1930"/>
                  </a:lnTo>
                  <a:cubicBezTo>
                    <a:pt x="2080" y="1804"/>
                    <a:pt x="2080" y="1584"/>
                    <a:pt x="1954" y="1458"/>
                  </a:cubicBezTo>
                  <a:lnTo>
                    <a:pt x="568" y="72"/>
                  </a:lnTo>
                  <a:cubicBezTo>
                    <a:pt x="521" y="24"/>
                    <a:pt x="434" y="1"/>
                    <a:pt x="3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51"/>
            <p:cNvSpPr/>
            <p:nvPr/>
          </p:nvSpPr>
          <p:spPr>
            <a:xfrm>
              <a:off x="-3088025" y="2907300"/>
              <a:ext cx="53575" cy="85300"/>
            </a:xfrm>
            <a:custGeom>
              <a:avLst/>
              <a:gdLst/>
              <a:ahLst/>
              <a:cxnLst/>
              <a:rect l="l" t="t" r="r" b="b"/>
              <a:pathLst>
                <a:path w="2143" h="3412" extrusionOk="0">
                  <a:moveTo>
                    <a:pt x="1749" y="1"/>
                  </a:moveTo>
                  <a:cubicBezTo>
                    <a:pt x="1662" y="1"/>
                    <a:pt x="1576" y="24"/>
                    <a:pt x="1513" y="72"/>
                  </a:cubicBezTo>
                  <a:lnTo>
                    <a:pt x="127" y="1458"/>
                  </a:lnTo>
                  <a:cubicBezTo>
                    <a:pt x="1" y="1584"/>
                    <a:pt x="1" y="1804"/>
                    <a:pt x="127" y="1930"/>
                  </a:cubicBezTo>
                  <a:lnTo>
                    <a:pt x="1513" y="3317"/>
                  </a:lnTo>
                  <a:cubicBezTo>
                    <a:pt x="1576" y="3380"/>
                    <a:pt x="1662" y="3411"/>
                    <a:pt x="1749" y="3411"/>
                  </a:cubicBezTo>
                  <a:cubicBezTo>
                    <a:pt x="1836" y="3411"/>
                    <a:pt x="1922" y="3380"/>
                    <a:pt x="1985" y="3317"/>
                  </a:cubicBezTo>
                  <a:cubicBezTo>
                    <a:pt x="2111" y="3191"/>
                    <a:pt x="2111" y="2970"/>
                    <a:pt x="1985" y="2844"/>
                  </a:cubicBezTo>
                  <a:lnTo>
                    <a:pt x="851" y="1710"/>
                  </a:lnTo>
                  <a:lnTo>
                    <a:pt x="1985" y="544"/>
                  </a:lnTo>
                  <a:cubicBezTo>
                    <a:pt x="2143" y="450"/>
                    <a:pt x="2143" y="198"/>
                    <a:pt x="1985" y="72"/>
                  </a:cubicBezTo>
                  <a:cubicBezTo>
                    <a:pt x="1922" y="24"/>
                    <a:pt x="1836" y="1"/>
                    <a:pt x="174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51"/>
            <p:cNvSpPr/>
            <p:nvPr/>
          </p:nvSpPr>
          <p:spPr>
            <a:xfrm>
              <a:off x="-3019500" y="2888975"/>
              <a:ext cx="54375" cy="119400"/>
            </a:xfrm>
            <a:custGeom>
              <a:avLst/>
              <a:gdLst/>
              <a:ahLst/>
              <a:cxnLst/>
              <a:rect l="l" t="t" r="r" b="b"/>
              <a:pathLst>
                <a:path w="2175" h="4776" extrusionOk="0">
                  <a:moveTo>
                    <a:pt x="1778" y="0"/>
                  </a:moveTo>
                  <a:cubicBezTo>
                    <a:pt x="1617" y="0"/>
                    <a:pt x="1501" y="108"/>
                    <a:pt x="1450" y="237"/>
                  </a:cubicBezTo>
                  <a:lnTo>
                    <a:pt x="63" y="4333"/>
                  </a:lnTo>
                  <a:cubicBezTo>
                    <a:pt x="0" y="4522"/>
                    <a:pt x="95" y="4680"/>
                    <a:pt x="253" y="4743"/>
                  </a:cubicBezTo>
                  <a:cubicBezTo>
                    <a:pt x="305" y="4765"/>
                    <a:pt x="354" y="4775"/>
                    <a:pt x="399" y="4775"/>
                  </a:cubicBezTo>
                  <a:cubicBezTo>
                    <a:pt x="543" y="4775"/>
                    <a:pt x="646" y="4674"/>
                    <a:pt x="694" y="4554"/>
                  </a:cubicBezTo>
                  <a:lnTo>
                    <a:pt x="2080" y="458"/>
                  </a:lnTo>
                  <a:cubicBezTo>
                    <a:pt x="2174" y="300"/>
                    <a:pt x="2048" y="111"/>
                    <a:pt x="1891" y="17"/>
                  </a:cubicBezTo>
                  <a:cubicBezTo>
                    <a:pt x="1851" y="6"/>
                    <a:pt x="1813" y="0"/>
                    <a:pt x="177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58" name="Google Shape;2958;p51"/>
          <p:cNvGrpSpPr/>
          <p:nvPr/>
        </p:nvGrpSpPr>
        <p:grpSpPr>
          <a:xfrm>
            <a:off x="3830965" y="2799136"/>
            <a:ext cx="203915" cy="203915"/>
            <a:chOff x="-6354300" y="2757075"/>
            <a:chExt cx="292225" cy="292225"/>
          </a:xfrm>
        </p:grpSpPr>
        <p:sp>
          <p:nvSpPr>
            <p:cNvPr id="2959" name="Google Shape;2959;p51"/>
            <p:cNvSpPr/>
            <p:nvPr/>
          </p:nvSpPr>
          <p:spPr>
            <a:xfrm>
              <a:off x="-6354300" y="2757075"/>
              <a:ext cx="292225" cy="292225"/>
            </a:xfrm>
            <a:custGeom>
              <a:avLst/>
              <a:gdLst/>
              <a:ahLst/>
              <a:cxnLst/>
              <a:rect l="l" t="t" r="r" b="b"/>
              <a:pathLst>
                <a:path w="11689" h="11689" extrusionOk="0">
                  <a:moveTo>
                    <a:pt x="10681" y="4159"/>
                  </a:moveTo>
                  <a:cubicBezTo>
                    <a:pt x="10870" y="4159"/>
                    <a:pt x="11027" y="4316"/>
                    <a:pt x="11027" y="4505"/>
                  </a:cubicBezTo>
                  <a:lnTo>
                    <a:pt x="11027" y="4915"/>
                  </a:lnTo>
                  <a:cubicBezTo>
                    <a:pt x="10901" y="4883"/>
                    <a:pt x="10775" y="4883"/>
                    <a:pt x="10681" y="4883"/>
                  </a:cubicBezTo>
                  <a:lnTo>
                    <a:pt x="9609" y="4883"/>
                  </a:lnTo>
                  <a:lnTo>
                    <a:pt x="9609" y="4190"/>
                  </a:lnTo>
                  <a:lnTo>
                    <a:pt x="10681" y="4190"/>
                  </a:lnTo>
                  <a:lnTo>
                    <a:pt x="10681" y="4159"/>
                  </a:lnTo>
                  <a:close/>
                  <a:moveTo>
                    <a:pt x="2048" y="2773"/>
                  </a:moveTo>
                  <a:lnTo>
                    <a:pt x="2048" y="6207"/>
                  </a:lnTo>
                  <a:lnTo>
                    <a:pt x="662" y="6207"/>
                  </a:lnTo>
                  <a:lnTo>
                    <a:pt x="662" y="3151"/>
                  </a:lnTo>
                  <a:cubicBezTo>
                    <a:pt x="694" y="2930"/>
                    <a:pt x="851" y="2773"/>
                    <a:pt x="1009" y="2773"/>
                  </a:cubicBezTo>
                  <a:close/>
                  <a:moveTo>
                    <a:pt x="8885" y="693"/>
                  </a:moveTo>
                  <a:lnTo>
                    <a:pt x="8885" y="4883"/>
                  </a:lnTo>
                  <a:cubicBezTo>
                    <a:pt x="8538" y="4915"/>
                    <a:pt x="8223" y="5104"/>
                    <a:pt x="8066" y="5419"/>
                  </a:cubicBezTo>
                  <a:lnTo>
                    <a:pt x="7751" y="6049"/>
                  </a:lnTo>
                  <a:cubicBezTo>
                    <a:pt x="7719" y="6175"/>
                    <a:pt x="7593" y="6238"/>
                    <a:pt x="7436" y="6238"/>
                  </a:cubicBezTo>
                  <a:lnTo>
                    <a:pt x="2710" y="6238"/>
                  </a:lnTo>
                  <a:lnTo>
                    <a:pt x="2710" y="693"/>
                  </a:lnTo>
                  <a:close/>
                  <a:moveTo>
                    <a:pt x="10681" y="5513"/>
                  </a:moveTo>
                  <a:cubicBezTo>
                    <a:pt x="10870" y="5513"/>
                    <a:pt x="11027" y="5671"/>
                    <a:pt x="11027" y="5860"/>
                  </a:cubicBezTo>
                  <a:lnTo>
                    <a:pt x="11027" y="10649"/>
                  </a:lnTo>
                  <a:cubicBezTo>
                    <a:pt x="11027" y="10869"/>
                    <a:pt x="10870" y="11027"/>
                    <a:pt x="10681" y="11027"/>
                  </a:cubicBezTo>
                  <a:lnTo>
                    <a:pt x="1009" y="11027"/>
                  </a:lnTo>
                  <a:cubicBezTo>
                    <a:pt x="820" y="11027"/>
                    <a:pt x="662" y="10869"/>
                    <a:pt x="662" y="10649"/>
                  </a:cubicBezTo>
                  <a:lnTo>
                    <a:pt x="662" y="6868"/>
                  </a:lnTo>
                  <a:lnTo>
                    <a:pt x="7436" y="6868"/>
                  </a:lnTo>
                  <a:cubicBezTo>
                    <a:pt x="7845" y="6868"/>
                    <a:pt x="8192" y="6648"/>
                    <a:pt x="8349" y="6333"/>
                  </a:cubicBezTo>
                  <a:lnTo>
                    <a:pt x="8664" y="5703"/>
                  </a:lnTo>
                  <a:cubicBezTo>
                    <a:pt x="8696" y="5576"/>
                    <a:pt x="8822" y="5513"/>
                    <a:pt x="8979" y="5513"/>
                  </a:cubicBezTo>
                  <a:close/>
                  <a:moveTo>
                    <a:pt x="2395" y="0"/>
                  </a:moveTo>
                  <a:cubicBezTo>
                    <a:pt x="2206" y="0"/>
                    <a:pt x="2048" y="158"/>
                    <a:pt x="2048" y="347"/>
                  </a:cubicBezTo>
                  <a:lnTo>
                    <a:pt x="2048" y="2111"/>
                  </a:lnTo>
                  <a:lnTo>
                    <a:pt x="1009" y="2111"/>
                  </a:lnTo>
                  <a:cubicBezTo>
                    <a:pt x="473" y="2111"/>
                    <a:pt x="0" y="2584"/>
                    <a:pt x="0" y="3151"/>
                  </a:cubicBezTo>
                  <a:lnTo>
                    <a:pt x="0" y="10649"/>
                  </a:lnTo>
                  <a:cubicBezTo>
                    <a:pt x="0" y="11216"/>
                    <a:pt x="473" y="11688"/>
                    <a:pt x="1009" y="11688"/>
                  </a:cubicBezTo>
                  <a:lnTo>
                    <a:pt x="10618" y="11688"/>
                  </a:lnTo>
                  <a:cubicBezTo>
                    <a:pt x="11185" y="11688"/>
                    <a:pt x="11657" y="11216"/>
                    <a:pt x="11657" y="10649"/>
                  </a:cubicBezTo>
                  <a:lnTo>
                    <a:pt x="11657" y="4505"/>
                  </a:lnTo>
                  <a:cubicBezTo>
                    <a:pt x="11689" y="3938"/>
                    <a:pt x="11216" y="3466"/>
                    <a:pt x="10681" y="3466"/>
                  </a:cubicBezTo>
                  <a:lnTo>
                    <a:pt x="9609" y="3466"/>
                  </a:lnTo>
                  <a:lnTo>
                    <a:pt x="9609" y="347"/>
                  </a:lnTo>
                  <a:cubicBezTo>
                    <a:pt x="9609" y="158"/>
                    <a:pt x="9452" y="0"/>
                    <a:pt x="926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51"/>
            <p:cNvSpPr/>
            <p:nvPr/>
          </p:nvSpPr>
          <p:spPr>
            <a:xfrm>
              <a:off x="-6268450" y="2790150"/>
              <a:ext cx="119750" cy="18125"/>
            </a:xfrm>
            <a:custGeom>
              <a:avLst/>
              <a:gdLst/>
              <a:ahLst/>
              <a:cxnLst/>
              <a:rect l="l" t="t" r="r" b="b"/>
              <a:pathLst>
                <a:path w="4790" h="725" extrusionOk="0">
                  <a:moveTo>
                    <a:pt x="347" y="0"/>
                  </a:moveTo>
                  <a:cubicBezTo>
                    <a:pt x="158" y="0"/>
                    <a:pt x="1" y="158"/>
                    <a:pt x="1" y="347"/>
                  </a:cubicBezTo>
                  <a:cubicBezTo>
                    <a:pt x="1" y="599"/>
                    <a:pt x="158" y="725"/>
                    <a:pt x="347" y="725"/>
                  </a:cubicBezTo>
                  <a:lnTo>
                    <a:pt x="4443" y="725"/>
                  </a:lnTo>
                  <a:cubicBezTo>
                    <a:pt x="4632" y="725"/>
                    <a:pt x="4789" y="567"/>
                    <a:pt x="4789" y="347"/>
                  </a:cubicBezTo>
                  <a:cubicBezTo>
                    <a:pt x="4789" y="158"/>
                    <a:pt x="4632" y="0"/>
                    <a:pt x="444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51"/>
            <p:cNvSpPr/>
            <p:nvPr/>
          </p:nvSpPr>
          <p:spPr>
            <a:xfrm>
              <a:off x="-6268450" y="2825600"/>
              <a:ext cx="119750" cy="18125"/>
            </a:xfrm>
            <a:custGeom>
              <a:avLst/>
              <a:gdLst/>
              <a:ahLst/>
              <a:cxnLst/>
              <a:rect l="l" t="t" r="r" b="b"/>
              <a:pathLst>
                <a:path w="4790" h="725" extrusionOk="0">
                  <a:moveTo>
                    <a:pt x="347" y="0"/>
                  </a:moveTo>
                  <a:cubicBezTo>
                    <a:pt x="158" y="0"/>
                    <a:pt x="1" y="158"/>
                    <a:pt x="1" y="347"/>
                  </a:cubicBezTo>
                  <a:cubicBezTo>
                    <a:pt x="1" y="599"/>
                    <a:pt x="158" y="725"/>
                    <a:pt x="347" y="725"/>
                  </a:cubicBezTo>
                  <a:lnTo>
                    <a:pt x="4443" y="725"/>
                  </a:lnTo>
                  <a:cubicBezTo>
                    <a:pt x="4632" y="725"/>
                    <a:pt x="4789" y="567"/>
                    <a:pt x="4789" y="347"/>
                  </a:cubicBezTo>
                  <a:cubicBezTo>
                    <a:pt x="4789" y="158"/>
                    <a:pt x="4632" y="0"/>
                    <a:pt x="444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51"/>
            <p:cNvSpPr/>
            <p:nvPr/>
          </p:nvSpPr>
          <p:spPr>
            <a:xfrm>
              <a:off x="-6268450" y="2860250"/>
              <a:ext cx="119750" cy="17350"/>
            </a:xfrm>
            <a:custGeom>
              <a:avLst/>
              <a:gdLst/>
              <a:ahLst/>
              <a:cxnLst/>
              <a:rect l="l" t="t" r="r" b="b"/>
              <a:pathLst>
                <a:path w="4790" h="694" extrusionOk="0">
                  <a:moveTo>
                    <a:pt x="347" y="0"/>
                  </a:moveTo>
                  <a:cubicBezTo>
                    <a:pt x="158" y="0"/>
                    <a:pt x="1" y="158"/>
                    <a:pt x="1" y="347"/>
                  </a:cubicBezTo>
                  <a:cubicBezTo>
                    <a:pt x="1" y="536"/>
                    <a:pt x="158" y="693"/>
                    <a:pt x="347" y="693"/>
                  </a:cubicBezTo>
                  <a:lnTo>
                    <a:pt x="4443" y="693"/>
                  </a:lnTo>
                  <a:cubicBezTo>
                    <a:pt x="4632" y="693"/>
                    <a:pt x="4789" y="536"/>
                    <a:pt x="4789" y="347"/>
                  </a:cubicBezTo>
                  <a:cubicBezTo>
                    <a:pt x="4789" y="158"/>
                    <a:pt x="4632" y="0"/>
                    <a:pt x="444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63" name="Google Shape;2963;p51"/>
          <p:cNvGrpSpPr/>
          <p:nvPr/>
        </p:nvGrpSpPr>
        <p:grpSpPr>
          <a:xfrm>
            <a:off x="4917834" y="2603164"/>
            <a:ext cx="203374" cy="203915"/>
            <a:chOff x="-1700225" y="2768875"/>
            <a:chExt cx="291450" cy="292225"/>
          </a:xfrm>
        </p:grpSpPr>
        <p:sp>
          <p:nvSpPr>
            <p:cNvPr id="2964" name="Google Shape;2964;p51"/>
            <p:cNvSpPr/>
            <p:nvPr/>
          </p:nvSpPr>
          <p:spPr>
            <a:xfrm>
              <a:off x="-1700225" y="2768875"/>
              <a:ext cx="291450" cy="292225"/>
            </a:xfrm>
            <a:custGeom>
              <a:avLst/>
              <a:gdLst/>
              <a:ahLst/>
              <a:cxnLst/>
              <a:rect l="l" t="t" r="r" b="b"/>
              <a:pathLst>
                <a:path w="11658" h="11689" extrusionOk="0">
                  <a:moveTo>
                    <a:pt x="10617" y="662"/>
                  </a:moveTo>
                  <a:cubicBezTo>
                    <a:pt x="10806" y="662"/>
                    <a:pt x="10964" y="820"/>
                    <a:pt x="10964" y="1009"/>
                  </a:cubicBezTo>
                  <a:lnTo>
                    <a:pt x="10964" y="2710"/>
                  </a:lnTo>
                  <a:lnTo>
                    <a:pt x="662" y="2710"/>
                  </a:lnTo>
                  <a:lnTo>
                    <a:pt x="662" y="1009"/>
                  </a:lnTo>
                  <a:cubicBezTo>
                    <a:pt x="662" y="820"/>
                    <a:pt x="819" y="662"/>
                    <a:pt x="1008" y="662"/>
                  </a:cubicBezTo>
                  <a:close/>
                  <a:moveTo>
                    <a:pt x="10933" y="3372"/>
                  </a:moveTo>
                  <a:lnTo>
                    <a:pt x="10933" y="9232"/>
                  </a:lnTo>
                  <a:cubicBezTo>
                    <a:pt x="10964" y="9484"/>
                    <a:pt x="10806" y="9610"/>
                    <a:pt x="10617" y="9610"/>
                  </a:cubicBezTo>
                  <a:lnTo>
                    <a:pt x="8916" y="9610"/>
                  </a:lnTo>
                  <a:lnTo>
                    <a:pt x="8570" y="9232"/>
                  </a:lnTo>
                  <a:cubicBezTo>
                    <a:pt x="8601" y="9169"/>
                    <a:pt x="8664" y="9043"/>
                    <a:pt x="8696" y="8917"/>
                  </a:cubicBezTo>
                  <a:lnTo>
                    <a:pt x="9200" y="8917"/>
                  </a:lnTo>
                  <a:cubicBezTo>
                    <a:pt x="9389" y="8917"/>
                    <a:pt x="9546" y="8759"/>
                    <a:pt x="9546" y="8570"/>
                  </a:cubicBezTo>
                  <a:lnTo>
                    <a:pt x="9546" y="7184"/>
                  </a:lnTo>
                  <a:cubicBezTo>
                    <a:pt x="9546" y="6995"/>
                    <a:pt x="9389" y="6837"/>
                    <a:pt x="9200" y="6837"/>
                  </a:cubicBezTo>
                  <a:lnTo>
                    <a:pt x="8696" y="6837"/>
                  </a:lnTo>
                  <a:cubicBezTo>
                    <a:pt x="8664" y="6711"/>
                    <a:pt x="8601" y="6648"/>
                    <a:pt x="8570" y="6522"/>
                  </a:cubicBezTo>
                  <a:lnTo>
                    <a:pt x="8916" y="6176"/>
                  </a:lnTo>
                  <a:cubicBezTo>
                    <a:pt x="9042" y="6050"/>
                    <a:pt x="9042" y="5798"/>
                    <a:pt x="8916" y="5703"/>
                  </a:cubicBezTo>
                  <a:lnTo>
                    <a:pt x="7940" y="4695"/>
                  </a:lnTo>
                  <a:cubicBezTo>
                    <a:pt x="7877" y="4648"/>
                    <a:pt x="7790" y="4624"/>
                    <a:pt x="7703" y="4624"/>
                  </a:cubicBezTo>
                  <a:cubicBezTo>
                    <a:pt x="7617" y="4624"/>
                    <a:pt x="7530" y="4648"/>
                    <a:pt x="7467" y="4695"/>
                  </a:cubicBezTo>
                  <a:lnTo>
                    <a:pt x="7120" y="5073"/>
                  </a:lnTo>
                  <a:cubicBezTo>
                    <a:pt x="7026" y="5041"/>
                    <a:pt x="6931" y="4978"/>
                    <a:pt x="6805" y="4947"/>
                  </a:cubicBezTo>
                  <a:lnTo>
                    <a:pt x="6805" y="4443"/>
                  </a:lnTo>
                  <a:cubicBezTo>
                    <a:pt x="6805" y="4222"/>
                    <a:pt x="6648" y="4065"/>
                    <a:pt x="6459" y="4065"/>
                  </a:cubicBezTo>
                  <a:lnTo>
                    <a:pt x="5073" y="4065"/>
                  </a:lnTo>
                  <a:cubicBezTo>
                    <a:pt x="4884" y="4065"/>
                    <a:pt x="4726" y="4222"/>
                    <a:pt x="4726" y="4443"/>
                  </a:cubicBezTo>
                  <a:lnTo>
                    <a:pt x="4726" y="4947"/>
                  </a:lnTo>
                  <a:cubicBezTo>
                    <a:pt x="4600" y="4978"/>
                    <a:pt x="4506" y="5010"/>
                    <a:pt x="4411" y="5073"/>
                  </a:cubicBezTo>
                  <a:lnTo>
                    <a:pt x="4033" y="4695"/>
                  </a:lnTo>
                  <a:cubicBezTo>
                    <a:pt x="3986" y="4648"/>
                    <a:pt x="3899" y="4624"/>
                    <a:pt x="3808" y="4624"/>
                  </a:cubicBezTo>
                  <a:cubicBezTo>
                    <a:pt x="3718" y="4624"/>
                    <a:pt x="3623" y="4648"/>
                    <a:pt x="3560" y="4695"/>
                  </a:cubicBezTo>
                  <a:lnTo>
                    <a:pt x="2584" y="5703"/>
                  </a:lnTo>
                  <a:cubicBezTo>
                    <a:pt x="2458" y="5829"/>
                    <a:pt x="2458" y="6050"/>
                    <a:pt x="2584" y="6176"/>
                  </a:cubicBezTo>
                  <a:lnTo>
                    <a:pt x="2930" y="6522"/>
                  </a:lnTo>
                  <a:cubicBezTo>
                    <a:pt x="2899" y="6585"/>
                    <a:pt x="2867" y="6711"/>
                    <a:pt x="2836" y="6837"/>
                  </a:cubicBezTo>
                  <a:lnTo>
                    <a:pt x="2300" y="6837"/>
                  </a:lnTo>
                  <a:cubicBezTo>
                    <a:pt x="2111" y="6837"/>
                    <a:pt x="1954" y="6995"/>
                    <a:pt x="1954" y="7184"/>
                  </a:cubicBezTo>
                  <a:lnTo>
                    <a:pt x="1954" y="8570"/>
                  </a:lnTo>
                  <a:cubicBezTo>
                    <a:pt x="1954" y="8759"/>
                    <a:pt x="2111" y="8917"/>
                    <a:pt x="2300" y="8917"/>
                  </a:cubicBezTo>
                  <a:lnTo>
                    <a:pt x="2836" y="8917"/>
                  </a:lnTo>
                  <a:cubicBezTo>
                    <a:pt x="2867" y="9043"/>
                    <a:pt x="2899" y="9137"/>
                    <a:pt x="2930" y="9232"/>
                  </a:cubicBezTo>
                  <a:lnTo>
                    <a:pt x="2584" y="9610"/>
                  </a:lnTo>
                  <a:lnTo>
                    <a:pt x="977" y="9610"/>
                  </a:lnTo>
                  <a:cubicBezTo>
                    <a:pt x="788" y="9610"/>
                    <a:pt x="630" y="9452"/>
                    <a:pt x="630" y="9232"/>
                  </a:cubicBezTo>
                  <a:lnTo>
                    <a:pt x="630" y="3372"/>
                  </a:lnTo>
                  <a:close/>
                  <a:moveTo>
                    <a:pt x="6112" y="4726"/>
                  </a:moveTo>
                  <a:lnTo>
                    <a:pt x="6112" y="5136"/>
                  </a:lnTo>
                  <a:cubicBezTo>
                    <a:pt x="6112" y="5294"/>
                    <a:pt x="6207" y="5420"/>
                    <a:pt x="6364" y="5451"/>
                  </a:cubicBezTo>
                  <a:cubicBezTo>
                    <a:pt x="6553" y="5514"/>
                    <a:pt x="6805" y="5609"/>
                    <a:pt x="6994" y="5735"/>
                  </a:cubicBezTo>
                  <a:cubicBezTo>
                    <a:pt x="7041" y="5769"/>
                    <a:pt x="7096" y="5783"/>
                    <a:pt x="7153" y="5783"/>
                  </a:cubicBezTo>
                  <a:cubicBezTo>
                    <a:pt x="7251" y="5783"/>
                    <a:pt x="7356" y="5743"/>
                    <a:pt x="7435" y="5703"/>
                  </a:cubicBezTo>
                  <a:lnTo>
                    <a:pt x="7751" y="5388"/>
                  </a:lnTo>
                  <a:lnTo>
                    <a:pt x="8223" y="5861"/>
                  </a:lnTo>
                  <a:lnTo>
                    <a:pt x="7908" y="6176"/>
                  </a:lnTo>
                  <a:cubicBezTo>
                    <a:pt x="7782" y="6302"/>
                    <a:pt x="7782" y="6459"/>
                    <a:pt x="7877" y="6617"/>
                  </a:cubicBezTo>
                  <a:cubicBezTo>
                    <a:pt x="7971" y="6806"/>
                    <a:pt x="8066" y="6995"/>
                    <a:pt x="8129" y="7247"/>
                  </a:cubicBezTo>
                  <a:cubicBezTo>
                    <a:pt x="8192" y="7404"/>
                    <a:pt x="8286" y="7499"/>
                    <a:pt x="8444" y="7499"/>
                  </a:cubicBezTo>
                  <a:lnTo>
                    <a:pt x="8885" y="7499"/>
                  </a:lnTo>
                  <a:lnTo>
                    <a:pt x="8885" y="8192"/>
                  </a:lnTo>
                  <a:lnTo>
                    <a:pt x="8444" y="8192"/>
                  </a:lnTo>
                  <a:cubicBezTo>
                    <a:pt x="8286" y="8192"/>
                    <a:pt x="8192" y="8286"/>
                    <a:pt x="8129" y="8444"/>
                  </a:cubicBezTo>
                  <a:cubicBezTo>
                    <a:pt x="8097" y="8665"/>
                    <a:pt x="7971" y="8885"/>
                    <a:pt x="7877" y="9074"/>
                  </a:cubicBezTo>
                  <a:cubicBezTo>
                    <a:pt x="7782" y="9200"/>
                    <a:pt x="7814" y="9389"/>
                    <a:pt x="7908" y="9515"/>
                  </a:cubicBezTo>
                  <a:lnTo>
                    <a:pt x="8223" y="9830"/>
                  </a:lnTo>
                  <a:lnTo>
                    <a:pt x="7751" y="10303"/>
                  </a:lnTo>
                  <a:lnTo>
                    <a:pt x="7435" y="9988"/>
                  </a:lnTo>
                  <a:cubicBezTo>
                    <a:pt x="7368" y="9920"/>
                    <a:pt x="7291" y="9889"/>
                    <a:pt x="7211" y="9889"/>
                  </a:cubicBezTo>
                  <a:cubicBezTo>
                    <a:pt x="7141" y="9889"/>
                    <a:pt x="7068" y="9912"/>
                    <a:pt x="6994" y="9956"/>
                  </a:cubicBezTo>
                  <a:cubicBezTo>
                    <a:pt x="6805" y="10082"/>
                    <a:pt x="6616" y="10145"/>
                    <a:pt x="6364" y="10208"/>
                  </a:cubicBezTo>
                  <a:cubicBezTo>
                    <a:pt x="6207" y="10271"/>
                    <a:pt x="6112" y="10366"/>
                    <a:pt x="6112" y="10555"/>
                  </a:cubicBezTo>
                  <a:lnTo>
                    <a:pt x="6112" y="10964"/>
                  </a:lnTo>
                  <a:lnTo>
                    <a:pt x="5419" y="10964"/>
                  </a:lnTo>
                  <a:lnTo>
                    <a:pt x="5419" y="10555"/>
                  </a:lnTo>
                  <a:cubicBezTo>
                    <a:pt x="5419" y="10366"/>
                    <a:pt x="5325" y="10271"/>
                    <a:pt x="5167" y="10208"/>
                  </a:cubicBezTo>
                  <a:cubicBezTo>
                    <a:pt x="4947" y="10177"/>
                    <a:pt x="4726" y="10051"/>
                    <a:pt x="4537" y="9956"/>
                  </a:cubicBezTo>
                  <a:cubicBezTo>
                    <a:pt x="4491" y="9921"/>
                    <a:pt x="4436" y="9908"/>
                    <a:pt x="4379" y="9908"/>
                  </a:cubicBezTo>
                  <a:cubicBezTo>
                    <a:pt x="4281" y="9908"/>
                    <a:pt x="4176" y="9948"/>
                    <a:pt x="4096" y="9988"/>
                  </a:cubicBezTo>
                  <a:lnTo>
                    <a:pt x="3781" y="10303"/>
                  </a:lnTo>
                  <a:lnTo>
                    <a:pt x="3308" y="9830"/>
                  </a:lnTo>
                  <a:lnTo>
                    <a:pt x="3623" y="9515"/>
                  </a:lnTo>
                  <a:cubicBezTo>
                    <a:pt x="3749" y="9389"/>
                    <a:pt x="3749" y="9232"/>
                    <a:pt x="3655" y="9074"/>
                  </a:cubicBezTo>
                  <a:cubicBezTo>
                    <a:pt x="3529" y="8885"/>
                    <a:pt x="3466" y="8696"/>
                    <a:pt x="3371" y="8444"/>
                  </a:cubicBezTo>
                  <a:cubicBezTo>
                    <a:pt x="3340" y="8286"/>
                    <a:pt x="3214" y="8192"/>
                    <a:pt x="3056" y="8192"/>
                  </a:cubicBezTo>
                  <a:lnTo>
                    <a:pt x="2647" y="8192"/>
                  </a:lnTo>
                  <a:lnTo>
                    <a:pt x="2647" y="7499"/>
                  </a:lnTo>
                  <a:lnTo>
                    <a:pt x="3056" y="7499"/>
                  </a:lnTo>
                  <a:cubicBezTo>
                    <a:pt x="3214" y="7499"/>
                    <a:pt x="3340" y="7404"/>
                    <a:pt x="3371" y="7247"/>
                  </a:cubicBezTo>
                  <a:cubicBezTo>
                    <a:pt x="3434" y="7026"/>
                    <a:pt x="3529" y="6806"/>
                    <a:pt x="3655" y="6617"/>
                  </a:cubicBezTo>
                  <a:cubicBezTo>
                    <a:pt x="3749" y="6491"/>
                    <a:pt x="3686" y="6302"/>
                    <a:pt x="3623" y="6176"/>
                  </a:cubicBezTo>
                  <a:lnTo>
                    <a:pt x="3308" y="5861"/>
                  </a:lnTo>
                  <a:lnTo>
                    <a:pt x="3781" y="5388"/>
                  </a:lnTo>
                  <a:lnTo>
                    <a:pt x="4096" y="5703"/>
                  </a:lnTo>
                  <a:cubicBezTo>
                    <a:pt x="4163" y="5771"/>
                    <a:pt x="4240" y="5802"/>
                    <a:pt x="4321" y="5802"/>
                  </a:cubicBezTo>
                  <a:cubicBezTo>
                    <a:pt x="4391" y="5802"/>
                    <a:pt x="4464" y="5778"/>
                    <a:pt x="4537" y="5735"/>
                  </a:cubicBezTo>
                  <a:cubicBezTo>
                    <a:pt x="4726" y="5609"/>
                    <a:pt x="4915" y="5546"/>
                    <a:pt x="5167" y="5451"/>
                  </a:cubicBezTo>
                  <a:cubicBezTo>
                    <a:pt x="5325" y="5420"/>
                    <a:pt x="5419" y="5294"/>
                    <a:pt x="5419" y="5136"/>
                  </a:cubicBezTo>
                  <a:lnTo>
                    <a:pt x="5419" y="4726"/>
                  </a:lnTo>
                  <a:close/>
                  <a:moveTo>
                    <a:pt x="1008" y="1"/>
                  </a:moveTo>
                  <a:cubicBezTo>
                    <a:pt x="473" y="1"/>
                    <a:pt x="0" y="473"/>
                    <a:pt x="0" y="1009"/>
                  </a:cubicBezTo>
                  <a:lnTo>
                    <a:pt x="0" y="9295"/>
                  </a:lnTo>
                  <a:cubicBezTo>
                    <a:pt x="0" y="9830"/>
                    <a:pt x="473" y="10303"/>
                    <a:pt x="1008" y="10303"/>
                  </a:cubicBezTo>
                  <a:lnTo>
                    <a:pt x="2867" y="10303"/>
                  </a:lnTo>
                  <a:lnTo>
                    <a:pt x="3623" y="11059"/>
                  </a:lnTo>
                  <a:cubicBezTo>
                    <a:pt x="3671" y="11122"/>
                    <a:pt x="3757" y="11153"/>
                    <a:pt x="3848" y="11153"/>
                  </a:cubicBezTo>
                  <a:cubicBezTo>
                    <a:pt x="3938" y="11153"/>
                    <a:pt x="4033" y="11122"/>
                    <a:pt x="4096" y="11059"/>
                  </a:cubicBezTo>
                  <a:lnTo>
                    <a:pt x="4442" y="10712"/>
                  </a:lnTo>
                  <a:cubicBezTo>
                    <a:pt x="4506" y="10744"/>
                    <a:pt x="4632" y="10775"/>
                    <a:pt x="4758" y="10807"/>
                  </a:cubicBezTo>
                  <a:lnTo>
                    <a:pt x="4758" y="11342"/>
                  </a:lnTo>
                  <a:cubicBezTo>
                    <a:pt x="4758" y="11531"/>
                    <a:pt x="4915" y="11689"/>
                    <a:pt x="5104" y="11689"/>
                  </a:cubicBezTo>
                  <a:lnTo>
                    <a:pt x="6490" y="11689"/>
                  </a:lnTo>
                  <a:cubicBezTo>
                    <a:pt x="6679" y="11689"/>
                    <a:pt x="6837" y="11531"/>
                    <a:pt x="6837" y="11342"/>
                  </a:cubicBezTo>
                  <a:lnTo>
                    <a:pt x="6837" y="10807"/>
                  </a:lnTo>
                  <a:cubicBezTo>
                    <a:pt x="6963" y="10775"/>
                    <a:pt x="7026" y="10744"/>
                    <a:pt x="7152" y="10712"/>
                  </a:cubicBezTo>
                  <a:lnTo>
                    <a:pt x="7498" y="11059"/>
                  </a:lnTo>
                  <a:cubicBezTo>
                    <a:pt x="7561" y="11122"/>
                    <a:pt x="7656" y="11153"/>
                    <a:pt x="7747" y="11153"/>
                  </a:cubicBezTo>
                  <a:cubicBezTo>
                    <a:pt x="7837" y="11153"/>
                    <a:pt x="7924" y="11122"/>
                    <a:pt x="7971" y="11059"/>
                  </a:cubicBezTo>
                  <a:lnTo>
                    <a:pt x="8727" y="10303"/>
                  </a:lnTo>
                  <a:lnTo>
                    <a:pt x="10617" y="10303"/>
                  </a:lnTo>
                  <a:cubicBezTo>
                    <a:pt x="11185" y="10303"/>
                    <a:pt x="11657" y="9830"/>
                    <a:pt x="11657" y="9295"/>
                  </a:cubicBezTo>
                  <a:lnTo>
                    <a:pt x="11657" y="1009"/>
                  </a:lnTo>
                  <a:cubicBezTo>
                    <a:pt x="11657" y="473"/>
                    <a:pt x="11216" y="1"/>
                    <a:pt x="106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51"/>
            <p:cNvSpPr/>
            <p:nvPr/>
          </p:nvSpPr>
          <p:spPr>
            <a:xfrm>
              <a:off x="-1667150" y="2801950"/>
              <a:ext cx="18150" cy="18150"/>
            </a:xfrm>
            <a:custGeom>
              <a:avLst/>
              <a:gdLst/>
              <a:ahLst/>
              <a:cxnLst/>
              <a:rect l="l" t="t" r="r" b="b"/>
              <a:pathLst>
                <a:path w="726" h="726" extrusionOk="0">
                  <a:moveTo>
                    <a:pt x="347" y="1"/>
                  </a:moveTo>
                  <a:cubicBezTo>
                    <a:pt x="158" y="1"/>
                    <a:pt x="1" y="158"/>
                    <a:pt x="1" y="347"/>
                  </a:cubicBezTo>
                  <a:cubicBezTo>
                    <a:pt x="1" y="536"/>
                    <a:pt x="158" y="726"/>
                    <a:pt x="347" y="726"/>
                  </a:cubicBezTo>
                  <a:cubicBezTo>
                    <a:pt x="568" y="726"/>
                    <a:pt x="725" y="536"/>
                    <a:pt x="725" y="347"/>
                  </a:cubicBezTo>
                  <a:cubicBezTo>
                    <a:pt x="725" y="158"/>
                    <a:pt x="568" y="1"/>
                    <a:pt x="3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51"/>
            <p:cNvSpPr/>
            <p:nvPr/>
          </p:nvSpPr>
          <p:spPr>
            <a:xfrm>
              <a:off x="-1632500" y="2801950"/>
              <a:ext cx="17350" cy="18150"/>
            </a:xfrm>
            <a:custGeom>
              <a:avLst/>
              <a:gdLst/>
              <a:ahLst/>
              <a:cxnLst/>
              <a:rect l="l" t="t" r="r" b="b"/>
              <a:pathLst>
                <a:path w="694" h="726" extrusionOk="0">
                  <a:moveTo>
                    <a:pt x="347" y="1"/>
                  </a:moveTo>
                  <a:cubicBezTo>
                    <a:pt x="158" y="1"/>
                    <a:pt x="1" y="158"/>
                    <a:pt x="1" y="347"/>
                  </a:cubicBezTo>
                  <a:cubicBezTo>
                    <a:pt x="1" y="568"/>
                    <a:pt x="158" y="726"/>
                    <a:pt x="347" y="726"/>
                  </a:cubicBezTo>
                  <a:cubicBezTo>
                    <a:pt x="536" y="726"/>
                    <a:pt x="694" y="568"/>
                    <a:pt x="694" y="347"/>
                  </a:cubicBezTo>
                  <a:cubicBezTo>
                    <a:pt x="694" y="158"/>
                    <a:pt x="536" y="1"/>
                    <a:pt x="3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51"/>
            <p:cNvSpPr/>
            <p:nvPr/>
          </p:nvSpPr>
          <p:spPr>
            <a:xfrm>
              <a:off x="-1597850" y="2801950"/>
              <a:ext cx="17375" cy="18150"/>
            </a:xfrm>
            <a:custGeom>
              <a:avLst/>
              <a:gdLst/>
              <a:ahLst/>
              <a:cxnLst/>
              <a:rect l="l" t="t" r="r" b="b"/>
              <a:pathLst>
                <a:path w="695" h="726" extrusionOk="0">
                  <a:moveTo>
                    <a:pt x="347" y="1"/>
                  </a:moveTo>
                  <a:cubicBezTo>
                    <a:pt x="158" y="1"/>
                    <a:pt x="1" y="158"/>
                    <a:pt x="1" y="347"/>
                  </a:cubicBezTo>
                  <a:cubicBezTo>
                    <a:pt x="1" y="568"/>
                    <a:pt x="158" y="726"/>
                    <a:pt x="347" y="726"/>
                  </a:cubicBezTo>
                  <a:cubicBezTo>
                    <a:pt x="537" y="726"/>
                    <a:pt x="694" y="568"/>
                    <a:pt x="694" y="347"/>
                  </a:cubicBezTo>
                  <a:cubicBezTo>
                    <a:pt x="694" y="158"/>
                    <a:pt x="537" y="1"/>
                    <a:pt x="3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51"/>
            <p:cNvSpPr/>
            <p:nvPr/>
          </p:nvSpPr>
          <p:spPr>
            <a:xfrm>
              <a:off x="-1564750" y="2801950"/>
              <a:ext cx="120525" cy="18150"/>
            </a:xfrm>
            <a:custGeom>
              <a:avLst/>
              <a:gdLst/>
              <a:ahLst/>
              <a:cxnLst/>
              <a:rect l="l" t="t" r="r" b="b"/>
              <a:pathLst>
                <a:path w="4821" h="726" extrusionOk="0">
                  <a:moveTo>
                    <a:pt x="347" y="1"/>
                  </a:moveTo>
                  <a:cubicBezTo>
                    <a:pt x="158" y="1"/>
                    <a:pt x="0" y="158"/>
                    <a:pt x="0" y="347"/>
                  </a:cubicBezTo>
                  <a:cubicBezTo>
                    <a:pt x="32" y="568"/>
                    <a:pt x="189" y="726"/>
                    <a:pt x="347" y="726"/>
                  </a:cubicBezTo>
                  <a:lnTo>
                    <a:pt x="4442" y="726"/>
                  </a:lnTo>
                  <a:cubicBezTo>
                    <a:pt x="4663" y="726"/>
                    <a:pt x="4820" y="568"/>
                    <a:pt x="4820" y="347"/>
                  </a:cubicBezTo>
                  <a:cubicBezTo>
                    <a:pt x="4820" y="158"/>
                    <a:pt x="4663" y="1"/>
                    <a:pt x="444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51"/>
            <p:cNvSpPr/>
            <p:nvPr/>
          </p:nvSpPr>
          <p:spPr>
            <a:xfrm>
              <a:off x="-1597850" y="2924050"/>
              <a:ext cx="85100" cy="85075"/>
            </a:xfrm>
            <a:custGeom>
              <a:avLst/>
              <a:gdLst/>
              <a:ahLst/>
              <a:cxnLst/>
              <a:rect l="l" t="t" r="r" b="b"/>
              <a:pathLst>
                <a:path w="3404" h="3403" extrusionOk="0">
                  <a:moveTo>
                    <a:pt x="1671" y="662"/>
                  </a:moveTo>
                  <a:cubicBezTo>
                    <a:pt x="2238" y="662"/>
                    <a:pt x="2710" y="1134"/>
                    <a:pt x="2710" y="1701"/>
                  </a:cubicBezTo>
                  <a:cubicBezTo>
                    <a:pt x="2710" y="2237"/>
                    <a:pt x="2269" y="2710"/>
                    <a:pt x="1671" y="2710"/>
                  </a:cubicBezTo>
                  <a:cubicBezTo>
                    <a:pt x="1135" y="2710"/>
                    <a:pt x="663" y="2237"/>
                    <a:pt x="663" y="1701"/>
                  </a:cubicBezTo>
                  <a:cubicBezTo>
                    <a:pt x="663" y="1134"/>
                    <a:pt x="1135" y="662"/>
                    <a:pt x="1671" y="662"/>
                  </a:cubicBezTo>
                  <a:close/>
                  <a:moveTo>
                    <a:pt x="1671" y="0"/>
                  </a:moveTo>
                  <a:cubicBezTo>
                    <a:pt x="726" y="0"/>
                    <a:pt x="1" y="756"/>
                    <a:pt x="1" y="1701"/>
                  </a:cubicBezTo>
                  <a:cubicBezTo>
                    <a:pt x="1" y="2647"/>
                    <a:pt x="726" y="3403"/>
                    <a:pt x="1671" y="3403"/>
                  </a:cubicBezTo>
                  <a:cubicBezTo>
                    <a:pt x="2616" y="3403"/>
                    <a:pt x="3372" y="2647"/>
                    <a:pt x="3372" y="1701"/>
                  </a:cubicBezTo>
                  <a:cubicBezTo>
                    <a:pt x="3403" y="756"/>
                    <a:pt x="2616" y="0"/>
                    <a:pt x="167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5" name="TextBox 234">
            <a:extLst>
              <a:ext uri="{FF2B5EF4-FFF2-40B4-BE49-F238E27FC236}">
                <a16:creationId xmlns:a16="http://schemas.microsoft.com/office/drawing/2014/main" id="{76FC435E-3EC2-48ED-BE16-57953C2FE865}"/>
              </a:ext>
            </a:extLst>
          </p:cNvPr>
          <p:cNvSpPr txBox="1"/>
          <p:nvPr/>
        </p:nvSpPr>
        <p:spPr>
          <a:xfrm>
            <a:off x="3242589" y="351795"/>
            <a:ext cx="2359978" cy="523220"/>
          </a:xfrm>
          <a:prstGeom prst="rect">
            <a:avLst/>
          </a:prstGeom>
          <a:noFill/>
        </p:spPr>
        <p:txBody>
          <a:bodyPr wrap="square">
            <a:spAutoFit/>
          </a:bodyPr>
          <a:lstStyle/>
          <a:p>
            <a:r>
              <a:rPr lang="en" sz="2800" dirty="0">
                <a:solidFill>
                  <a:schemeClr val="tx2">
                    <a:lumMod val="25000"/>
                  </a:schemeClr>
                </a:solidFill>
                <a:latin typeface="Fjalla One" panose="020B0604020202020204" charset="0"/>
              </a:rPr>
              <a:t>THÀNH VIÊN </a:t>
            </a:r>
            <a:endParaRPr lang="en-US" sz="2800" dirty="0">
              <a:solidFill>
                <a:schemeClr val="tx2">
                  <a:lumMod val="25000"/>
                </a:schemeClr>
              </a:solidFill>
              <a:latin typeface="Fjalla One" panose="020B0604020202020204" charset="0"/>
            </a:endParaRPr>
          </a:p>
        </p:txBody>
      </p:sp>
      <p:sp>
        <p:nvSpPr>
          <p:cNvPr id="236" name="Google Shape;2933;p51">
            <a:extLst>
              <a:ext uri="{FF2B5EF4-FFF2-40B4-BE49-F238E27FC236}">
                <a16:creationId xmlns:a16="http://schemas.microsoft.com/office/drawing/2014/main" id="{91957D27-9553-4AA7-BBDE-953E545282EE}"/>
              </a:ext>
            </a:extLst>
          </p:cNvPr>
          <p:cNvSpPr txBox="1">
            <a:spLocks/>
          </p:cNvSpPr>
          <p:nvPr/>
        </p:nvSpPr>
        <p:spPr>
          <a:xfrm>
            <a:off x="3668101" y="790500"/>
            <a:ext cx="1928504" cy="356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1pPr>
            <a:lvl2pPr marR="0" lvl="1"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2pPr>
            <a:lvl3pPr marR="0" lvl="2"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3pPr>
            <a:lvl4pPr marR="0" lvl="3"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4pPr>
            <a:lvl5pPr marR="0" lvl="4"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5pPr>
            <a:lvl6pPr marR="0" lvl="5"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6pPr>
            <a:lvl7pPr marR="0" lvl="6"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7pPr>
            <a:lvl8pPr marR="0" lvl="7"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8pPr>
            <a:lvl9pPr marR="0" lvl="8"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9pPr>
          </a:lstStyle>
          <a:p>
            <a:r>
              <a:rPr lang="en-US" dirty="0"/>
              <a:t>TEAM A</a:t>
            </a:r>
          </a:p>
        </p:txBody>
      </p:sp>
      <p:sp>
        <p:nvSpPr>
          <p:cNvPr id="237" name="Google Shape;2933;p51">
            <a:extLst>
              <a:ext uri="{FF2B5EF4-FFF2-40B4-BE49-F238E27FC236}">
                <a16:creationId xmlns:a16="http://schemas.microsoft.com/office/drawing/2014/main" id="{50D348A8-4385-4672-AE21-04BF052EEE49}"/>
              </a:ext>
            </a:extLst>
          </p:cNvPr>
          <p:cNvSpPr txBox="1">
            <a:spLocks/>
          </p:cNvSpPr>
          <p:nvPr/>
        </p:nvSpPr>
        <p:spPr>
          <a:xfrm>
            <a:off x="3716738" y="1176220"/>
            <a:ext cx="1928504" cy="356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1pPr>
            <a:lvl2pPr marR="0" lvl="1"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2pPr>
            <a:lvl3pPr marR="0" lvl="2"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3pPr>
            <a:lvl4pPr marR="0" lvl="3"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4pPr>
            <a:lvl5pPr marR="0" lvl="4"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5pPr>
            <a:lvl6pPr marR="0" lvl="5"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6pPr>
            <a:lvl7pPr marR="0" lvl="6"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7pPr>
            <a:lvl8pPr marR="0" lvl="7"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8pPr>
            <a:lvl9pPr marR="0" lvl="8"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9pPr>
          </a:lstStyle>
          <a:p>
            <a:r>
              <a:rPr lang="en-US" dirty="0"/>
              <a:t>ĐỖ BÙI QUANG ANH</a:t>
            </a:r>
          </a:p>
        </p:txBody>
      </p:sp>
      <p:sp>
        <p:nvSpPr>
          <p:cNvPr id="238" name="Google Shape;2933;p51">
            <a:extLst>
              <a:ext uri="{FF2B5EF4-FFF2-40B4-BE49-F238E27FC236}">
                <a16:creationId xmlns:a16="http://schemas.microsoft.com/office/drawing/2014/main" id="{59FD3792-9055-40A5-8644-9CB61A19E79F}"/>
              </a:ext>
            </a:extLst>
          </p:cNvPr>
          <p:cNvSpPr txBox="1">
            <a:spLocks/>
          </p:cNvSpPr>
          <p:nvPr/>
        </p:nvSpPr>
        <p:spPr>
          <a:xfrm>
            <a:off x="1485020" y="1328598"/>
            <a:ext cx="1928504" cy="356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1pPr>
            <a:lvl2pPr marR="0" lvl="1"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2pPr>
            <a:lvl3pPr marR="0" lvl="2"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3pPr>
            <a:lvl4pPr marR="0" lvl="3"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4pPr>
            <a:lvl5pPr marR="0" lvl="4"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5pPr>
            <a:lvl6pPr marR="0" lvl="5"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6pPr>
            <a:lvl7pPr marR="0" lvl="6"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7pPr>
            <a:lvl8pPr marR="0" lvl="7"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8pPr>
            <a:lvl9pPr marR="0" lvl="8" algn="ctr" rtl="0">
              <a:lnSpc>
                <a:spcPct val="100000"/>
              </a:lnSpc>
              <a:spcBef>
                <a:spcPts val="0"/>
              </a:spcBef>
              <a:spcAft>
                <a:spcPts val="0"/>
              </a:spcAft>
              <a:buClr>
                <a:srgbClr val="000000"/>
              </a:buClr>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9pPr>
          </a:lstStyle>
          <a:p>
            <a:r>
              <a:rPr lang="en-US" dirty="0"/>
              <a:t>TEAM C</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008"/>
        <p:cNvGrpSpPr/>
        <p:nvPr/>
      </p:nvGrpSpPr>
      <p:grpSpPr>
        <a:xfrm>
          <a:off x="0" y="0"/>
          <a:ext cx="0" cy="0"/>
          <a:chOff x="0" y="0"/>
          <a:chExt cx="0" cy="0"/>
        </a:xfrm>
      </p:grpSpPr>
      <p:sp>
        <p:nvSpPr>
          <p:cNvPr id="3154" name="Google Shape;3154;p53"/>
          <p:cNvSpPr txBox="1">
            <a:spLocks noGrp="1"/>
          </p:cNvSpPr>
          <p:nvPr>
            <p:ph type="subTitle" idx="5"/>
          </p:nvPr>
        </p:nvSpPr>
        <p:spPr>
          <a:xfrm>
            <a:off x="3149778" y="114203"/>
            <a:ext cx="2670161" cy="45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t>Mô hình dữ liệu EER c</a:t>
            </a:r>
            <a:endParaRPr sz="2400" dirty="0"/>
          </a:p>
        </p:txBody>
      </p:sp>
      <p:grpSp>
        <p:nvGrpSpPr>
          <p:cNvPr id="5" name="Google Shape;12702;p73">
            <a:extLst>
              <a:ext uri="{FF2B5EF4-FFF2-40B4-BE49-F238E27FC236}">
                <a16:creationId xmlns:a16="http://schemas.microsoft.com/office/drawing/2014/main" id="{9F932608-3C98-4781-9DC5-1341B084D2D4}"/>
              </a:ext>
            </a:extLst>
          </p:cNvPr>
          <p:cNvGrpSpPr/>
          <p:nvPr/>
        </p:nvGrpSpPr>
        <p:grpSpPr>
          <a:xfrm>
            <a:off x="5668752" y="114203"/>
            <a:ext cx="845645" cy="711911"/>
            <a:chOff x="951975" y="315800"/>
            <a:chExt cx="5860325" cy="4933550"/>
          </a:xfrm>
        </p:grpSpPr>
        <p:sp>
          <p:nvSpPr>
            <p:cNvPr id="6" name="Google Shape;12703;p73">
              <a:extLst>
                <a:ext uri="{FF2B5EF4-FFF2-40B4-BE49-F238E27FC236}">
                  <a16:creationId xmlns:a16="http://schemas.microsoft.com/office/drawing/2014/main" id="{802562BF-71F6-4EDE-A5CD-49FF4ECD9236}"/>
                </a:ext>
              </a:extLst>
            </p:cNvPr>
            <p:cNvSpPr/>
            <p:nvPr/>
          </p:nvSpPr>
          <p:spPr>
            <a:xfrm>
              <a:off x="6501500" y="3684025"/>
              <a:ext cx="310800" cy="261200"/>
            </a:xfrm>
            <a:custGeom>
              <a:avLst/>
              <a:gdLst/>
              <a:ahLst/>
              <a:cxnLst/>
              <a:rect l="l" t="t" r="r" b="b"/>
              <a:pathLst>
                <a:path w="12432" h="10448" extrusionOk="0">
                  <a:moveTo>
                    <a:pt x="4963" y="0"/>
                  </a:moveTo>
                  <a:cubicBezTo>
                    <a:pt x="2239" y="0"/>
                    <a:pt x="0" y="2356"/>
                    <a:pt x="0" y="5120"/>
                  </a:cubicBezTo>
                  <a:cubicBezTo>
                    <a:pt x="0" y="8227"/>
                    <a:pt x="2220" y="10447"/>
                    <a:pt x="5328" y="10447"/>
                  </a:cubicBezTo>
                  <a:cubicBezTo>
                    <a:pt x="9989" y="10447"/>
                    <a:pt x="12431" y="4898"/>
                    <a:pt x="8879" y="1568"/>
                  </a:cubicBezTo>
                  <a:cubicBezTo>
                    <a:pt x="7991" y="458"/>
                    <a:pt x="6660" y="14"/>
                    <a:pt x="5328" y="14"/>
                  </a:cubicBezTo>
                  <a:cubicBezTo>
                    <a:pt x="5205" y="5"/>
                    <a:pt x="5084" y="0"/>
                    <a:pt x="4963" y="0"/>
                  </a:cubicBezTo>
                  <a:close/>
                </a:path>
              </a:pathLst>
            </a:custGeom>
            <a:noFill/>
            <a:ln w="9525" cap="flat" cmpd="sng">
              <a:solidFill>
                <a:srgbClr val="435D7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2704;p73">
              <a:extLst>
                <a:ext uri="{FF2B5EF4-FFF2-40B4-BE49-F238E27FC236}">
                  <a16:creationId xmlns:a16="http://schemas.microsoft.com/office/drawing/2014/main" id="{C6350252-81E6-4CDA-970E-D89CA12A2AC2}"/>
                </a:ext>
              </a:extLst>
            </p:cNvPr>
            <p:cNvSpPr/>
            <p:nvPr/>
          </p:nvSpPr>
          <p:spPr>
            <a:xfrm>
              <a:off x="6501500" y="2945200"/>
              <a:ext cx="310800" cy="261925"/>
            </a:xfrm>
            <a:custGeom>
              <a:avLst/>
              <a:gdLst/>
              <a:ahLst/>
              <a:cxnLst/>
              <a:rect l="l" t="t" r="r" b="b"/>
              <a:pathLst>
                <a:path w="12432" h="10477" extrusionOk="0">
                  <a:moveTo>
                    <a:pt x="5852" y="1"/>
                  </a:moveTo>
                  <a:cubicBezTo>
                    <a:pt x="5678" y="1"/>
                    <a:pt x="5503" y="15"/>
                    <a:pt x="5328" y="44"/>
                  </a:cubicBezTo>
                  <a:cubicBezTo>
                    <a:pt x="5205" y="34"/>
                    <a:pt x="5084" y="30"/>
                    <a:pt x="4963" y="30"/>
                  </a:cubicBezTo>
                  <a:cubicBezTo>
                    <a:pt x="2239" y="30"/>
                    <a:pt x="0" y="2386"/>
                    <a:pt x="0" y="5149"/>
                  </a:cubicBezTo>
                  <a:cubicBezTo>
                    <a:pt x="0" y="8035"/>
                    <a:pt x="2220" y="10477"/>
                    <a:pt x="5328" y="10477"/>
                  </a:cubicBezTo>
                  <a:cubicBezTo>
                    <a:pt x="9989" y="10477"/>
                    <a:pt x="12431" y="4705"/>
                    <a:pt x="8879" y="1376"/>
                  </a:cubicBezTo>
                  <a:cubicBezTo>
                    <a:pt x="8108" y="604"/>
                    <a:pt x="7002" y="1"/>
                    <a:pt x="5852"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2705;p73">
              <a:extLst>
                <a:ext uri="{FF2B5EF4-FFF2-40B4-BE49-F238E27FC236}">
                  <a16:creationId xmlns:a16="http://schemas.microsoft.com/office/drawing/2014/main" id="{E5D57BB7-BE0E-4A27-8332-0FDD09455288}"/>
                </a:ext>
              </a:extLst>
            </p:cNvPr>
            <p:cNvSpPr/>
            <p:nvPr/>
          </p:nvSpPr>
          <p:spPr>
            <a:xfrm>
              <a:off x="6501500" y="2202650"/>
              <a:ext cx="310800" cy="266400"/>
            </a:xfrm>
            <a:custGeom>
              <a:avLst/>
              <a:gdLst/>
              <a:ahLst/>
              <a:cxnLst/>
              <a:rect l="l" t="t" r="r" b="b"/>
              <a:pathLst>
                <a:path w="12432" h="10656" extrusionOk="0">
                  <a:moveTo>
                    <a:pt x="5328" y="0"/>
                  </a:moveTo>
                  <a:cubicBezTo>
                    <a:pt x="2442" y="0"/>
                    <a:pt x="0" y="2442"/>
                    <a:pt x="0" y="5328"/>
                  </a:cubicBezTo>
                  <a:cubicBezTo>
                    <a:pt x="0" y="8214"/>
                    <a:pt x="2220" y="10655"/>
                    <a:pt x="5328" y="10655"/>
                  </a:cubicBezTo>
                  <a:cubicBezTo>
                    <a:pt x="9989" y="10655"/>
                    <a:pt x="12431" y="4884"/>
                    <a:pt x="8879" y="1554"/>
                  </a:cubicBezTo>
                  <a:cubicBezTo>
                    <a:pt x="7991" y="444"/>
                    <a:pt x="6660" y="0"/>
                    <a:pt x="5328" y="0"/>
                  </a:cubicBezTo>
                  <a:close/>
                </a:path>
              </a:pathLst>
            </a:cu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2706;p73">
              <a:extLst>
                <a:ext uri="{FF2B5EF4-FFF2-40B4-BE49-F238E27FC236}">
                  <a16:creationId xmlns:a16="http://schemas.microsoft.com/office/drawing/2014/main" id="{B74F6F78-7EA6-4399-B4CF-D091E6ABA704}"/>
                </a:ext>
              </a:extLst>
            </p:cNvPr>
            <p:cNvSpPr/>
            <p:nvPr/>
          </p:nvSpPr>
          <p:spPr>
            <a:xfrm>
              <a:off x="951975" y="3495675"/>
              <a:ext cx="5460750" cy="1753675"/>
            </a:xfrm>
            <a:custGeom>
              <a:avLst/>
              <a:gdLst/>
              <a:ahLst/>
              <a:cxnLst/>
              <a:rect l="l" t="t" r="r" b="b"/>
              <a:pathLst>
                <a:path w="218430" h="70147" fill="none" extrusionOk="0">
                  <a:moveTo>
                    <a:pt x="29746" y="1"/>
                  </a:moveTo>
                  <a:lnTo>
                    <a:pt x="0" y="14430"/>
                  </a:lnTo>
                  <a:lnTo>
                    <a:pt x="109215" y="70147"/>
                  </a:lnTo>
                  <a:lnTo>
                    <a:pt x="218429" y="14430"/>
                  </a:lnTo>
                  <a:lnTo>
                    <a:pt x="188684" y="1"/>
                  </a:lnTo>
                  <a:lnTo>
                    <a:pt x="109215" y="40623"/>
                  </a:lnTo>
                  <a:close/>
                </a:path>
              </a:pathLst>
            </a:custGeom>
            <a:noFill/>
            <a:ln w="9525" cap="flat" cmpd="sng">
              <a:solidFill>
                <a:srgbClr val="435D74"/>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2707;p73">
              <a:extLst>
                <a:ext uri="{FF2B5EF4-FFF2-40B4-BE49-F238E27FC236}">
                  <a16:creationId xmlns:a16="http://schemas.microsoft.com/office/drawing/2014/main" id="{C6805EED-BDED-4A60-AD42-D92C0AA2DB50}"/>
                </a:ext>
              </a:extLst>
            </p:cNvPr>
            <p:cNvSpPr/>
            <p:nvPr/>
          </p:nvSpPr>
          <p:spPr>
            <a:xfrm>
              <a:off x="951975" y="2757600"/>
              <a:ext cx="5460750" cy="1753675"/>
            </a:xfrm>
            <a:custGeom>
              <a:avLst/>
              <a:gdLst/>
              <a:ahLst/>
              <a:cxnLst/>
              <a:rect l="l" t="t" r="r" b="b"/>
              <a:pathLst>
                <a:path w="218430" h="70147" fill="none" extrusionOk="0">
                  <a:moveTo>
                    <a:pt x="188684" y="0"/>
                  </a:moveTo>
                  <a:lnTo>
                    <a:pt x="158939" y="15095"/>
                  </a:lnTo>
                  <a:lnTo>
                    <a:pt x="109215" y="40623"/>
                  </a:lnTo>
                  <a:lnTo>
                    <a:pt x="59491" y="15095"/>
                  </a:lnTo>
                  <a:lnTo>
                    <a:pt x="29746" y="0"/>
                  </a:lnTo>
                  <a:lnTo>
                    <a:pt x="0" y="14429"/>
                  </a:lnTo>
                  <a:lnTo>
                    <a:pt x="29746" y="29524"/>
                  </a:lnTo>
                  <a:lnTo>
                    <a:pt x="109215" y="70146"/>
                  </a:lnTo>
                  <a:lnTo>
                    <a:pt x="188684" y="29524"/>
                  </a:lnTo>
                  <a:lnTo>
                    <a:pt x="218429" y="14429"/>
                  </a:lnTo>
                  <a:close/>
                </a:path>
              </a:pathLst>
            </a:custGeom>
            <a:noFill/>
            <a:ln w="9525" cap="flat" cmpd="sng">
              <a:solidFill>
                <a:srgbClr val="869FB2"/>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708;p73">
              <a:extLst>
                <a:ext uri="{FF2B5EF4-FFF2-40B4-BE49-F238E27FC236}">
                  <a16:creationId xmlns:a16="http://schemas.microsoft.com/office/drawing/2014/main" id="{3A500342-6046-4CA1-B439-3F7AA64FFE59}"/>
                </a:ext>
              </a:extLst>
            </p:cNvPr>
            <p:cNvSpPr/>
            <p:nvPr/>
          </p:nvSpPr>
          <p:spPr>
            <a:xfrm>
              <a:off x="951975" y="2019500"/>
              <a:ext cx="5460750" cy="1753675"/>
            </a:xfrm>
            <a:custGeom>
              <a:avLst/>
              <a:gdLst/>
              <a:ahLst/>
              <a:cxnLst/>
              <a:rect l="l" t="t" r="r" b="b"/>
              <a:pathLst>
                <a:path w="218430" h="70147" fill="none" extrusionOk="0">
                  <a:moveTo>
                    <a:pt x="188684" y="1"/>
                  </a:moveTo>
                  <a:lnTo>
                    <a:pt x="158939" y="15096"/>
                  </a:lnTo>
                  <a:lnTo>
                    <a:pt x="129193" y="30190"/>
                  </a:lnTo>
                  <a:lnTo>
                    <a:pt x="109215" y="40623"/>
                  </a:lnTo>
                  <a:lnTo>
                    <a:pt x="89237" y="30190"/>
                  </a:lnTo>
                  <a:lnTo>
                    <a:pt x="59491" y="15096"/>
                  </a:lnTo>
                  <a:lnTo>
                    <a:pt x="29746" y="1"/>
                  </a:lnTo>
                  <a:lnTo>
                    <a:pt x="0" y="14208"/>
                  </a:lnTo>
                  <a:lnTo>
                    <a:pt x="29746" y="29524"/>
                  </a:lnTo>
                  <a:lnTo>
                    <a:pt x="59491" y="44619"/>
                  </a:lnTo>
                  <a:lnTo>
                    <a:pt x="109215" y="70147"/>
                  </a:lnTo>
                  <a:lnTo>
                    <a:pt x="158939" y="44619"/>
                  </a:lnTo>
                  <a:lnTo>
                    <a:pt x="188684" y="29524"/>
                  </a:lnTo>
                  <a:lnTo>
                    <a:pt x="218429" y="14208"/>
                  </a:lnTo>
                  <a:close/>
                </a:path>
              </a:pathLst>
            </a:custGeom>
            <a:noFill/>
            <a:ln w="9525" cap="flat" cmpd="sng">
              <a:solidFill>
                <a:srgbClr val="BAC8D3"/>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2709;p73">
              <a:extLst>
                <a:ext uri="{FF2B5EF4-FFF2-40B4-BE49-F238E27FC236}">
                  <a16:creationId xmlns:a16="http://schemas.microsoft.com/office/drawing/2014/main" id="{F3280478-FC68-4E17-84EF-10395880E8AF}"/>
                </a:ext>
              </a:extLst>
            </p:cNvPr>
            <p:cNvSpPr/>
            <p:nvPr/>
          </p:nvSpPr>
          <p:spPr>
            <a:xfrm>
              <a:off x="951975" y="315800"/>
              <a:ext cx="5460750" cy="2719300"/>
            </a:xfrm>
            <a:custGeom>
              <a:avLst/>
              <a:gdLst/>
              <a:ahLst/>
              <a:cxnLst/>
              <a:rect l="l" t="t" r="r" b="b"/>
              <a:pathLst>
                <a:path w="218430" h="108772" fill="none" extrusionOk="0">
                  <a:moveTo>
                    <a:pt x="109215" y="1"/>
                  </a:moveTo>
                  <a:lnTo>
                    <a:pt x="0" y="52832"/>
                  </a:lnTo>
                  <a:lnTo>
                    <a:pt x="109215" y="108771"/>
                  </a:lnTo>
                  <a:lnTo>
                    <a:pt x="218429" y="52832"/>
                  </a:lnTo>
                  <a:close/>
                </a:path>
              </a:pathLst>
            </a:custGeom>
            <a:noFill/>
            <a:ln w="9525" cap="flat" cmpd="sng">
              <a:solidFill>
                <a:srgbClr val="E3E9ED"/>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 name="Google Shape;12710;p73">
              <a:extLst>
                <a:ext uri="{FF2B5EF4-FFF2-40B4-BE49-F238E27FC236}">
                  <a16:creationId xmlns:a16="http://schemas.microsoft.com/office/drawing/2014/main" id="{6D7EE432-0833-4822-B90D-12CDF9AC6695}"/>
                </a:ext>
              </a:extLst>
            </p:cNvPr>
            <p:cNvSpPr/>
            <p:nvPr/>
          </p:nvSpPr>
          <p:spPr>
            <a:xfrm>
              <a:off x="6501500" y="1464200"/>
              <a:ext cx="310800" cy="261550"/>
            </a:xfrm>
            <a:custGeom>
              <a:avLst/>
              <a:gdLst/>
              <a:ahLst/>
              <a:cxnLst/>
              <a:rect l="l" t="t" r="r" b="b"/>
              <a:pathLst>
                <a:path w="12432" h="10462" extrusionOk="0">
                  <a:moveTo>
                    <a:pt x="4963" y="1"/>
                  </a:moveTo>
                  <a:cubicBezTo>
                    <a:pt x="2239" y="1"/>
                    <a:pt x="0" y="2357"/>
                    <a:pt x="0" y="5120"/>
                  </a:cubicBezTo>
                  <a:cubicBezTo>
                    <a:pt x="0" y="8097"/>
                    <a:pt x="2036" y="10462"/>
                    <a:pt x="4938" y="10462"/>
                  </a:cubicBezTo>
                  <a:cubicBezTo>
                    <a:pt x="5066" y="10462"/>
                    <a:pt x="5196" y="10457"/>
                    <a:pt x="5328" y="10448"/>
                  </a:cubicBezTo>
                  <a:cubicBezTo>
                    <a:pt x="9989" y="10448"/>
                    <a:pt x="12431" y="4898"/>
                    <a:pt x="8879" y="1569"/>
                  </a:cubicBezTo>
                  <a:cubicBezTo>
                    <a:pt x="7991" y="459"/>
                    <a:pt x="6660" y="15"/>
                    <a:pt x="5328" y="15"/>
                  </a:cubicBezTo>
                  <a:cubicBezTo>
                    <a:pt x="5205" y="5"/>
                    <a:pt x="5084" y="1"/>
                    <a:pt x="4963"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descr="A picture containing tool&#10;&#10;Description automatically generated">
            <a:extLst>
              <a:ext uri="{FF2B5EF4-FFF2-40B4-BE49-F238E27FC236}">
                <a16:creationId xmlns:a16="http://schemas.microsoft.com/office/drawing/2014/main" id="{FA49D792-984F-4201-97C5-E7B01C7265FD}"/>
              </a:ext>
            </a:extLst>
          </p:cNvPr>
          <p:cNvPicPr>
            <a:picLocks noChangeAspect="1"/>
          </p:cNvPicPr>
          <p:nvPr/>
        </p:nvPicPr>
        <p:blipFill>
          <a:blip r:embed="rId3"/>
          <a:stretch>
            <a:fillRect/>
          </a:stretch>
        </p:blipFill>
        <p:spPr>
          <a:xfrm>
            <a:off x="7125548" y="2917748"/>
            <a:ext cx="2878666" cy="2878666"/>
          </a:xfrm>
          <a:prstGeom prst="rect">
            <a:avLst/>
          </a:prstGeom>
        </p:spPr>
      </p:pic>
      <p:pic>
        <p:nvPicPr>
          <p:cNvPr id="15" name="Picture 14">
            <a:extLst>
              <a:ext uri="{FF2B5EF4-FFF2-40B4-BE49-F238E27FC236}">
                <a16:creationId xmlns:a16="http://schemas.microsoft.com/office/drawing/2014/main" id="{E2B6141D-8690-42F1-8D08-051391CB6707}"/>
              </a:ext>
            </a:extLst>
          </p:cNvPr>
          <p:cNvPicPr>
            <a:picLocks noChangeAspect="1"/>
          </p:cNvPicPr>
          <p:nvPr/>
        </p:nvPicPr>
        <p:blipFill>
          <a:blip r:embed="rId4"/>
          <a:stretch>
            <a:fillRect/>
          </a:stretch>
        </p:blipFill>
        <p:spPr>
          <a:xfrm>
            <a:off x="1476587" y="861905"/>
            <a:ext cx="6021272" cy="3815040"/>
          </a:xfrm>
          <a:prstGeom prst="rect">
            <a:avLst/>
          </a:prstGeom>
        </p:spPr>
      </p:pic>
    </p:spTree>
    <p:extLst>
      <p:ext uri="{BB962C8B-B14F-4D97-AF65-F5344CB8AC3E}">
        <p14:creationId xmlns:p14="http://schemas.microsoft.com/office/powerpoint/2010/main" val="5859443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008"/>
        <p:cNvGrpSpPr/>
        <p:nvPr/>
      </p:nvGrpSpPr>
      <p:grpSpPr>
        <a:xfrm>
          <a:off x="0" y="0"/>
          <a:ext cx="0" cy="0"/>
          <a:chOff x="0" y="0"/>
          <a:chExt cx="0" cy="0"/>
        </a:xfrm>
      </p:grpSpPr>
      <p:sp>
        <p:nvSpPr>
          <p:cNvPr id="3154" name="Google Shape;3154;p53"/>
          <p:cNvSpPr txBox="1">
            <a:spLocks noGrp="1"/>
          </p:cNvSpPr>
          <p:nvPr>
            <p:ph type="subTitle" idx="5"/>
          </p:nvPr>
        </p:nvSpPr>
        <p:spPr>
          <a:xfrm>
            <a:off x="3149778" y="114203"/>
            <a:ext cx="2670161" cy="45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t>Mô hình dữ liệu EER</a:t>
            </a:r>
            <a:endParaRPr sz="2400" dirty="0"/>
          </a:p>
        </p:txBody>
      </p:sp>
      <p:grpSp>
        <p:nvGrpSpPr>
          <p:cNvPr id="5" name="Google Shape;12702;p73">
            <a:extLst>
              <a:ext uri="{FF2B5EF4-FFF2-40B4-BE49-F238E27FC236}">
                <a16:creationId xmlns:a16="http://schemas.microsoft.com/office/drawing/2014/main" id="{9F932608-3C98-4781-9DC5-1341B084D2D4}"/>
              </a:ext>
            </a:extLst>
          </p:cNvPr>
          <p:cNvGrpSpPr/>
          <p:nvPr/>
        </p:nvGrpSpPr>
        <p:grpSpPr>
          <a:xfrm>
            <a:off x="5668752" y="114203"/>
            <a:ext cx="845645" cy="711911"/>
            <a:chOff x="951975" y="315800"/>
            <a:chExt cx="5860325" cy="4933550"/>
          </a:xfrm>
        </p:grpSpPr>
        <p:sp>
          <p:nvSpPr>
            <p:cNvPr id="6" name="Google Shape;12703;p73">
              <a:extLst>
                <a:ext uri="{FF2B5EF4-FFF2-40B4-BE49-F238E27FC236}">
                  <a16:creationId xmlns:a16="http://schemas.microsoft.com/office/drawing/2014/main" id="{802562BF-71F6-4EDE-A5CD-49FF4ECD9236}"/>
                </a:ext>
              </a:extLst>
            </p:cNvPr>
            <p:cNvSpPr/>
            <p:nvPr/>
          </p:nvSpPr>
          <p:spPr>
            <a:xfrm>
              <a:off x="6501500" y="3684025"/>
              <a:ext cx="310800" cy="261200"/>
            </a:xfrm>
            <a:custGeom>
              <a:avLst/>
              <a:gdLst/>
              <a:ahLst/>
              <a:cxnLst/>
              <a:rect l="l" t="t" r="r" b="b"/>
              <a:pathLst>
                <a:path w="12432" h="10448" extrusionOk="0">
                  <a:moveTo>
                    <a:pt x="4963" y="0"/>
                  </a:moveTo>
                  <a:cubicBezTo>
                    <a:pt x="2239" y="0"/>
                    <a:pt x="0" y="2356"/>
                    <a:pt x="0" y="5120"/>
                  </a:cubicBezTo>
                  <a:cubicBezTo>
                    <a:pt x="0" y="8227"/>
                    <a:pt x="2220" y="10447"/>
                    <a:pt x="5328" y="10447"/>
                  </a:cubicBezTo>
                  <a:cubicBezTo>
                    <a:pt x="9989" y="10447"/>
                    <a:pt x="12431" y="4898"/>
                    <a:pt x="8879" y="1568"/>
                  </a:cubicBezTo>
                  <a:cubicBezTo>
                    <a:pt x="7991" y="458"/>
                    <a:pt x="6660" y="14"/>
                    <a:pt x="5328" y="14"/>
                  </a:cubicBezTo>
                  <a:cubicBezTo>
                    <a:pt x="5205" y="5"/>
                    <a:pt x="5084" y="0"/>
                    <a:pt x="4963" y="0"/>
                  </a:cubicBezTo>
                  <a:close/>
                </a:path>
              </a:pathLst>
            </a:custGeom>
            <a:noFill/>
            <a:ln w="9525" cap="flat" cmpd="sng">
              <a:solidFill>
                <a:srgbClr val="435D7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2704;p73">
              <a:extLst>
                <a:ext uri="{FF2B5EF4-FFF2-40B4-BE49-F238E27FC236}">
                  <a16:creationId xmlns:a16="http://schemas.microsoft.com/office/drawing/2014/main" id="{C6350252-81E6-4CDA-970E-D89CA12A2AC2}"/>
                </a:ext>
              </a:extLst>
            </p:cNvPr>
            <p:cNvSpPr/>
            <p:nvPr/>
          </p:nvSpPr>
          <p:spPr>
            <a:xfrm>
              <a:off x="6501500" y="2945200"/>
              <a:ext cx="310800" cy="261925"/>
            </a:xfrm>
            <a:custGeom>
              <a:avLst/>
              <a:gdLst/>
              <a:ahLst/>
              <a:cxnLst/>
              <a:rect l="l" t="t" r="r" b="b"/>
              <a:pathLst>
                <a:path w="12432" h="10477" extrusionOk="0">
                  <a:moveTo>
                    <a:pt x="5852" y="1"/>
                  </a:moveTo>
                  <a:cubicBezTo>
                    <a:pt x="5678" y="1"/>
                    <a:pt x="5503" y="15"/>
                    <a:pt x="5328" y="44"/>
                  </a:cubicBezTo>
                  <a:cubicBezTo>
                    <a:pt x="5205" y="34"/>
                    <a:pt x="5084" y="30"/>
                    <a:pt x="4963" y="30"/>
                  </a:cubicBezTo>
                  <a:cubicBezTo>
                    <a:pt x="2239" y="30"/>
                    <a:pt x="0" y="2386"/>
                    <a:pt x="0" y="5149"/>
                  </a:cubicBezTo>
                  <a:cubicBezTo>
                    <a:pt x="0" y="8035"/>
                    <a:pt x="2220" y="10477"/>
                    <a:pt x="5328" y="10477"/>
                  </a:cubicBezTo>
                  <a:cubicBezTo>
                    <a:pt x="9989" y="10477"/>
                    <a:pt x="12431" y="4705"/>
                    <a:pt x="8879" y="1376"/>
                  </a:cubicBezTo>
                  <a:cubicBezTo>
                    <a:pt x="8108" y="604"/>
                    <a:pt x="7002" y="1"/>
                    <a:pt x="5852"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2705;p73">
              <a:extLst>
                <a:ext uri="{FF2B5EF4-FFF2-40B4-BE49-F238E27FC236}">
                  <a16:creationId xmlns:a16="http://schemas.microsoft.com/office/drawing/2014/main" id="{E5D57BB7-BE0E-4A27-8332-0FDD09455288}"/>
                </a:ext>
              </a:extLst>
            </p:cNvPr>
            <p:cNvSpPr/>
            <p:nvPr/>
          </p:nvSpPr>
          <p:spPr>
            <a:xfrm>
              <a:off x="6501500" y="2202650"/>
              <a:ext cx="310800" cy="266400"/>
            </a:xfrm>
            <a:custGeom>
              <a:avLst/>
              <a:gdLst/>
              <a:ahLst/>
              <a:cxnLst/>
              <a:rect l="l" t="t" r="r" b="b"/>
              <a:pathLst>
                <a:path w="12432" h="10656" extrusionOk="0">
                  <a:moveTo>
                    <a:pt x="5328" y="0"/>
                  </a:moveTo>
                  <a:cubicBezTo>
                    <a:pt x="2442" y="0"/>
                    <a:pt x="0" y="2442"/>
                    <a:pt x="0" y="5328"/>
                  </a:cubicBezTo>
                  <a:cubicBezTo>
                    <a:pt x="0" y="8214"/>
                    <a:pt x="2220" y="10655"/>
                    <a:pt x="5328" y="10655"/>
                  </a:cubicBezTo>
                  <a:cubicBezTo>
                    <a:pt x="9989" y="10655"/>
                    <a:pt x="12431" y="4884"/>
                    <a:pt x="8879" y="1554"/>
                  </a:cubicBezTo>
                  <a:cubicBezTo>
                    <a:pt x="7991" y="444"/>
                    <a:pt x="6660" y="0"/>
                    <a:pt x="5328" y="0"/>
                  </a:cubicBezTo>
                  <a:close/>
                </a:path>
              </a:pathLst>
            </a:cu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2706;p73">
              <a:extLst>
                <a:ext uri="{FF2B5EF4-FFF2-40B4-BE49-F238E27FC236}">
                  <a16:creationId xmlns:a16="http://schemas.microsoft.com/office/drawing/2014/main" id="{B74F6F78-7EA6-4399-B4CF-D091E6ABA704}"/>
                </a:ext>
              </a:extLst>
            </p:cNvPr>
            <p:cNvSpPr/>
            <p:nvPr/>
          </p:nvSpPr>
          <p:spPr>
            <a:xfrm>
              <a:off x="951975" y="3495675"/>
              <a:ext cx="5460750" cy="1753675"/>
            </a:xfrm>
            <a:custGeom>
              <a:avLst/>
              <a:gdLst/>
              <a:ahLst/>
              <a:cxnLst/>
              <a:rect l="l" t="t" r="r" b="b"/>
              <a:pathLst>
                <a:path w="218430" h="70147" fill="none" extrusionOk="0">
                  <a:moveTo>
                    <a:pt x="29746" y="1"/>
                  </a:moveTo>
                  <a:lnTo>
                    <a:pt x="0" y="14430"/>
                  </a:lnTo>
                  <a:lnTo>
                    <a:pt x="109215" y="70147"/>
                  </a:lnTo>
                  <a:lnTo>
                    <a:pt x="218429" y="14430"/>
                  </a:lnTo>
                  <a:lnTo>
                    <a:pt x="188684" y="1"/>
                  </a:lnTo>
                  <a:lnTo>
                    <a:pt x="109215" y="40623"/>
                  </a:lnTo>
                  <a:close/>
                </a:path>
              </a:pathLst>
            </a:custGeom>
            <a:noFill/>
            <a:ln w="9525" cap="flat" cmpd="sng">
              <a:solidFill>
                <a:srgbClr val="435D74"/>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2707;p73">
              <a:extLst>
                <a:ext uri="{FF2B5EF4-FFF2-40B4-BE49-F238E27FC236}">
                  <a16:creationId xmlns:a16="http://schemas.microsoft.com/office/drawing/2014/main" id="{C6805EED-BDED-4A60-AD42-D92C0AA2DB50}"/>
                </a:ext>
              </a:extLst>
            </p:cNvPr>
            <p:cNvSpPr/>
            <p:nvPr/>
          </p:nvSpPr>
          <p:spPr>
            <a:xfrm>
              <a:off x="951975" y="2757600"/>
              <a:ext cx="5460750" cy="1753675"/>
            </a:xfrm>
            <a:custGeom>
              <a:avLst/>
              <a:gdLst/>
              <a:ahLst/>
              <a:cxnLst/>
              <a:rect l="l" t="t" r="r" b="b"/>
              <a:pathLst>
                <a:path w="218430" h="70147" fill="none" extrusionOk="0">
                  <a:moveTo>
                    <a:pt x="188684" y="0"/>
                  </a:moveTo>
                  <a:lnTo>
                    <a:pt x="158939" y="15095"/>
                  </a:lnTo>
                  <a:lnTo>
                    <a:pt x="109215" y="40623"/>
                  </a:lnTo>
                  <a:lnTo>
                    <a:pt x="59491" y="15095"/>
                  </a:lnTo>
                  <a:lnTo>
                    <a:pt x="29746" y="0"/>
                  </a:lnTo>
                  <a:lnTo>
                    <a:pt x="0" y="14429"/>
                  </a:lnTo>
                  <a:lnTo>
                    <a:pt x="29746" y="29524"/>
                  </a:lnTo>
                  <a:lnTo>
                    <a:pt x="109215" y="70146"/>
                  </a:lnTo>
                  <a:lnTo>
                    <a:pt x="188684" y="29524"/>
                  </a:lnTo>
                  <a:lnTo>
                    <a:pt x="218429" y="14429"/>
                  </a:lnTo>
                  <a:close/>
                </a:path>
              </a:pathLst>
            </a:custGeom>
            <a:noFill/>
            <a:ln w="9525" cap="flat" cmpd="sng">
              <a:solidFill>
                <a:srgbClr val="869FB2"/>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708;p73">
              <a:extLst>
                <a:ext uri="{FF2B5EF4-FFF2-40B4-BE49-F238E27FC236}">
                  <a16:creationId xmlns:a16="http://schemas.microsoft.com/office/drawing/2014/main" id="{3A500342-6046-4CA1-B439-3F7AA64FFE59}"/>
                </a:ext>
              </a:extLst>
            </p:cNvPr>
            <p:cNvSpPr/>
            <p:nvPr/>
          </p:nvSpPr>
          <p:spPr>
            <a:xfrm>
              <a:off x="951975" y="2019500"/>
              <a:ext cx="5460750" cy="1753675"/>
            </a:xfrm>
            <a:custGeom>
              <a:avLst/>
              <a:gdLst/>
              <a:ahLst/>
              <a:cxnLst/>
              <a:rect l="l" t="t" r="r" b="b"/>
              <a:pathLst>
                <a:path w="218430" h="70147" fill="none" extrusionOk="0">
                  <a:moveTo>
                    <a:pt x="188684" y="1"/>
                  </a:moveTo>
                  <a:lnTo>
                    <a:pt x="158939" y="15096"/>
                  </a:lnTo>
                  <a:lnTo>
                    <a:pt x="129193" y="30190"/>
                  </a:lnTo>
                  <a:lnTo>
                    <a:pt x="109215" y="40623"/>
                  </a:lnTo>
                  <a:lnTo>
                    <a:pt x="89237" y="30190"/>
                  </a:lnTo>
                  <a:lnTo>
                    <a:pt x="59491" y="15096"/>
                  </a:lnTo>
                  <a:lnTo>
                    <a:pt x="29746" y="1"/>
                  </a:lnTo>
                  <a:lnTo>
                    <a:pt x="0" y="14208"/>
                  </a:lnTo>
                  <a:lnTo>
                    <a:pt x="29746" y="29524"/>
                  </a:lnTo>
                  <a:lnTo>
                    <a:pt x="59491" y="44619"/>
                  </a:lnTo>
                  <a:lnTo>
                    <a:pt x="109215" y="70147"/>
                  </a:lnTo>
                  <a:lnTo>
                    <a:pt x="158939" y="44619"/>
                  </a:lnTo>
                  <a:lnTo>
                    <a:pt x="188684" y="29524"/>
                  </a:lnTo>
                  <a:lnTo>
                    <a:pt x="218429" y="14208"/>
                  </a:lnTo>
                  <a:close/>
                </a:path>
              </a:pathLst>
            </a:custGeom>
            <a:noFill/>
            <a:ln w="9525" cap="flat" cmpd="sng">
              <a:solidFill>
                <a:srgbClr val="BAC8D3"/>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2709;p73">
              <a:extLst>
                <a:ext uri="{FF2B5EF4-FFF2-40B4-BE49-F238E27FC236}">
                  <a16:creationId xmlns:a16="http://schemas.microsoft.com/office/drawing/2014/main" id="{F3280478-FC68-4E17-84EF-10395880E8AF}"/>
                </a:ext>
              </a:extLst>
            </p:cNvPr>
            <p:cNvSpPr/>
            <p:nvPr/>
          </p:nvSpPr>
          <p:spPr>
            <a:xfrm>
              <a:off x="951975" y="315800"/>
              <a:ext cx="5460750" cy="2719300"/>
            </a:xfrm>
            <a:custGeom>
              <a:avLst/>
              <a:gdLst/>
              <a:ahLst/>
              <a:cxnLst/>
              <a:rect l="l" t="t" r="r" b="b"/>
              <a:pathLst>
                <a:path w="218430" h="108772" fill="none" extrusionOk="0">
                  <a:moveTo>
                    <a:pt x="109215" y="1"/>
                  </a:moveTo>
                  <a:lnTo>
                    <a:pt x="0" y="52832"/>
                  </a:lnTo>
                  <a:lnTo>
                    <a:pt x="109215" y="108771"/>
                  </a:lnTo>
                  <a:lnTo>
                    <a:pt x="218429" y="52832"/>
                  </a:lnTo>
                  <a:close/>
                </a:path>
              </a:pathLst>
            </a:custGeom>
            <a:noFill/>
            <a:ln w="9525" cap="flat" cmpd="sng">
              <a:solidFill>
                <a:srgbClr val="E3E9ED"/>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2710;p73">
              <a:extLst>
                <a:ext uri="{FF2B5EF4-FFF2-40B4-BE49-F238E27FC236}">
                  <a16:creationId xmlns:a16="http://schemas.microsoft.com/office/drawing/2014/main" id="{6D7EE432-0833-4822-B90D-12CDF9AC6695}"/>
                </a:ext>
              </a:extLst>
            </p:cNvPr>
            <p:cNvSpPr/>
            <p:nvPr/>
          </p:nvSpPr>
          <p:spPr>
            <a:xfrm>
              <a:off x="6501500" y="1464200"/>
              <a:ext cx="310800" cy="261550"/>
            </a:xfrm>
            <a:custGeom>
              <a:avLst/>
              <a:gdLst/>
              <a:ahLst/>
              <a:cxnLst/>
              <a:rect l="l" t="t" r="r" b="b"/>
              <a:pathLst>
                <a:path w="12432" h="10462" extrusionOk="0">
                  <a:moveTo>
                    <a:pt x="4963" y="1"/>
                  </a:moveTo>
                  <a:cubicBezTo>
                    <a:pt x="2239" y="1"/>
                    <a:pt x="0" y="2357"/>
                    <a:pt x="0" y="5120"/>
                  </a:cubicBezTo>
                  <a:cubicBezTo>
                    <a:pt x="0" y="8097"/>
                    <a:pt x="2036" y="10462"/>
                    <a:pt x="4938" y="10462"/>
                  </a:cubicBezTo>
                  <a:cubicBezTo>
                    <a:pt x="5066" y="10462"/>
                    <a:pt x="5196" y="10457"/>
                    <a:pt x="5328" y="10448"/>
                  </a:cubicBezTo>
                  <a:cubicBezTo>
                    <a:pt x="9989" y="10448"/>
                    <a:pt x="12431" y="4898"/>
                    <a:pt x="8879" y="1569"/>
                  </a:cubicBezTo>
                  <a:cubicBezTo>
                    <a:pt x="7991" y="459"/>
                    <a:pt x="6660" y="15"/>
                    <a:pt x="5328" y="15"/>
                  </a:cubicBezTo>
                  <a:cubicBezTo>
                    <a:pt x="5205" y="5"/>
                    <a:pt x="5084" y="1"/>
                    <a:pt x="4963"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descr="A picture containing tool&#10;&#10;Description automatically generated">
            <a:extLst>
              <a:ext uri="{FF2B5EF4-FFF2-40B4-BE49-F238E27FC236}">
                <a16:creationId xmlns:a16="http://schemas.microsoft.com/office/drawing/2014/main" id="{FA49D792-984F-4201-97C5-E7B01C7265FD}"/>
              </a:ext>
            </a:extLst>
          </p:cNvPr>
          <p:cNvPicPr>
            <a:picLocks noChangeAspect="1"/>
          </p:cNvPicPr>
          <p:nvPr/>
        </p:nvPicPr>
        <p:blipFill>
          <a:blip r:embed="rId3"/>
          <a:stretch>
            <a:fillRect/>
          </a:stretch>
        </p:blipFill>
        <p:spPr>
          <a:xfrm>
            <a:off x="6610774" y="2457161"/>
            <a:ext cx="2878666" cy="2878666"/>
          </a:xfrm>
          <a:prstGeom prst="rect">
            <a:avLst/>
          </a:prstGeom>
        </p:spPr>
      </p:pic>
      <p:pic>
        <p:nvPicPr>
          <p:cNvPr id="15" name="Picture 14">
            <a:extLst>
              <a:ext uri="{FF2B5EF4-FFF2-40B4-BE49-F238E27FC236}">
                <a16:creationId xmlns:a16="http://schemas.microsoft.com/office/drawing/2014/main" id="{501574BE-FD76-4B7C-933B-B62BDB4C806D}"/>
              </a:ext>
            </a:extLst>
          </p:cNvPr>
          <p:cNvPicPr>
            <a:picLocks noChangeAspect="1"/>
          </p:cNvPicPr>
          <p:nvPr/>
        </p:nvPicPr>
        <p:blipFill>
          <a:blip r:embed="rId4"/>
          <a:stretch>
            <a:fillRect/>
          </a:stretch>
        </p:blipFill>
        <p:spPr>
          <a:xfrm>
            <a:off x="2732506" y="826114"/>
            <a:ext cx="2552921" cy="4077053"/>
          </a:xfrm>
          <a:prstGeom prst="rect">
            <a:avLst/>
          </a:prstGeom>
        </p:spPr>
      </p:pic>
    </p:spTree>
    <p:extLst>
      <p:ext uri="{BB962C8B-B14F-4D97-AF65-F5344CB8AC3E}">
        <p14:creationId xmlns:p14="http://schemas.microsoft.com/office/powerpoint/2010/main" val="1790121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008"/>
        <p:cNvGrpSpPr/>
        <p:nvPr/>
      </p:nvGrpSpPr>
      <p:grpSpPr>
        <a:xfrm>
          <a:off x="0" y="0"/>
          <a:ext cx="0" cy="0"/>
          <a:chOff x="0" y="0"/>
          <a:chExt cx="0" cy="0"/>
        </a:xfrm>
      </p:grpSpPr>
      <p:sp>
        <p:nvSpPr>
          <p:cNvPr id="3154" name="Google Shape;3154;p53"/>
          <p:cNvSpPr txBox="1">
            <a:spLocks noGrp="1"/>
          </p:cNvSpPr>
          <p:nvPr>
            <p:ph type="subTitle" idx="5"/>
          </p:nvPr>
        </p:nvSpPr>
        <p:spPr>
          <a:xfrm>
            <a:off x="3149778" y="114203"/>
            <a:ext cx="2670161" cy="45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t>Mô hình dữ liệu EER</a:t>
            </a:r>
            <a:endParaRPr sz="2400" dirty="0"/>
          </a:p>
        </p:txBody>
      </p:sp>
      <p:pic>
        <p:nvPicPr>
          <p:cNvPr id="3" name="Picture 2" descr="A picture containing diagram&#10;&#10;Description automatically generated">
            <a:extLst>
              <a:ext uri="{FF2B5EF4-FFF2-40B4-BE49-F238E27FC236}">
                <a16:creationId xmlns:a16="http://schemas.microsoft.com/office/drawing/2014/main" id="{37AB561C-2CCA-4440-9FD9-2C9EB96D86EB}"/>
              </a:ext>
            </a:extLst>
          </p:cNvPr>
          <p:cNvPicPr>
            <a:picLocks noChangeAspect="1"/>
          </p:cNvPicPr>
          <p:nvPr/>
        </p:nvPicPr>
        <p:blipFill>
          <a:blip r:embed="rId3"/>
          <a:stretch>
            <a:fillRect/>
          </a:stretch>
        </p:blipFill>
        <p:spPr>
          <a:xfrm>
            <a:off x="2215920" y="690880"/>
            <a:ext cx="4814800" cy="4364654"/>
          </a:xfrm>
          <a:prstGeom prst="rect">
            <a:avLst/>
          </a:prstGeom>
        </p:spPr>
      </p:pic>
    </p:spTree>
    <p:extLst>
      <p:ext uri="{BB962C8B-B14F-4D97-AF65-F5344CB8AC3E}">
        <p14:creationId xmlns:p14="http://schemas.microsoft.com/office/powerpoint/2010/main" val="27578077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008"/>
        <p:cNvGrpSpPr/>
        <p:nvPr/>
      </p:nvGrpSpPr>
      <p:grpSpPr>
        <a:xfrm>
          <a:off x="0" y="0"/>
          <a:ext cx="0" cy="0"/>
          <a:chOff x="0" y="0"/>
          <a:chExt cx="0" cy="0"/>
        </a:xfrm>
      </p:grpSpPr>
      <p:sp>
        <p:nvSpPr>
          <p:cNvPr id="3011" name="Google Shape;3011;p53"/>
          <p:cNvSpPr/>
          <p:nvPr/>
        </p:nvSpPr>
        <p:spPr>
          <a:xfrm>
            <a:off x="3226528" y="2038773"/>
            <a:ext cx="2473800" cy="1414596"/>
          </a:xfrm>
          <a:prstGeom prst="roundRect">
            <a:avLst>
              <a:gd name="adj" fmla="val 16667"/>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53"/>
          <p:cNvSpPr txBox="1">
            <a:spLocks noGrp="1"/>
          </p:cNvSpPr>
          <p:nvPr>
            <p:ph type="title"/>
          </p:nvPr>
        </p:nvSpPr>
        <p:spPr>
          <a:xfrm>
            <a:off x="2962656" y="338328"/>
            <a:ext cx="3218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a:latin typeface="Bahnschrift SemiCondensed" panose="020B0502040204020203" pitchFamily="34" charset="0"/>
              </a:rPr>
              <a:t>Tổng quan</a:t>
            </a:r>
            <a:endParaRPr dirty="0">
              <a:latin typeface="Bahnschrift SemiCondensed" panose="020B0502040204020203" pitchFamily="34" charset="0"/>
            </a:endParaRPr>
          </a:p>
        </p:txBody>
      </p:sp>
      <p:sp>
        <p:nvSpPr>
          <p:cNvPr id="3154" name="Google Shape;3154;p53"/>
          <p:cNvSpPr txBox="1">
            <a:spLocks noGrp="1"/>
          </p:cNvSpPr>
          <p:nvPr>
            <p:ph type="subTitle" idx="5"/>
          </p:nvPr>
        </p:nvSpPr>
        <p:spPr>
          <a:xfrm>
            <a:off x="3128347" y="2571750"/>
            <a:ext cx="2670161" cy="457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dirty="0"/>
              <a:t>Mô hình dữ liệu EER</a:t>
            </a:r>
          </a:p>
          <a:p>
            <a:pPr marL="0" lvl="0" indent="0" algn="ctr" rtl="0">
              <a:spcBef>
                <a:spcPts val="0"/>
              </a:spcBef>
              <a:spcAft>
                <a:spcPts val="0"/>
              </a:spcAft>
              <a:buNone/>
            </a:pPr>
            <a:r>
              <a:rPr lang="en-US" sz="2000" dirty="0"/>
              <a:t>C</a:t>
            </a:r>
            <a:r>
              <a:rPr lang="en" sz="2000" dirty="0"/>
              <a:t>ủa quản lý NVH</a:t>
            </a:r>
            <a:endParaRPr sz="2000" dirty="0"/>
          </a:p>
        </p:txBody>
      </p:sp>
      <p:sp>
        <p:nvSpPr>
          <p:cNvPr id="162" name="Google Shape;13513;p76">
            <a:extLst>
              <a:ext uri="{FF2B5EF4-FFF2-40B4-BE49-F238E27FC236}">
                <a16:creationId xmlns:a16="http://schemas.microsoft.com/office/drawing/2014/main" id="{D6B4A992-AB1C-41EB-A57A-6678108C1452}"/>
              </a:ext>
            </a:extLst>
          </p:cNvPr>
          <p:cNvSpPr/>
          <p:nvPr/>
        </p:nvSpPr>
        <p:spPr>
          <a:xfrm>
            <a:off x="4277015" y="2143125"/>
            <a:ext cx="372824" cy="374060"/>
          </a:xfrm>
          <a:custGeom>
            <a:avLst/>
            <a:gdLst/>
            <a:ahLst/>
            <a:cxnLst/>
            <a:rect l="l" t="t" r="r" b="b"/>
            <a:pathLst>
              <a:path w="12666" h="12708" extrusionOk="0">
                <a:moveTo>
                  <a:pt x="6347" y="841"/>
                </a:moveTo>
                <a:cubicBezTo>
                  <a:pt x="6876" y="841"/>
                  <a:pt x="7350" y="1172"/>
                  <a:pt x="7530" y="1712"/>
                </a:cubicBezTo>
                <a:cubicBezTo>
                  <a:pt x="7719" y="2405"/>
                  <a:pt x="7372" y="3067"/>
                  <a:pt x="6679" y="3256"/>
                </a:cubicBezTo>
                <a:cubicBezTo>
                  <a:pt x="6569" y="3289"/>
                  <a:pt x="6457" y="3305"/>
                  <a:pt x="6345" y="3305"/>
                </a:cubicBezTo>
                <a:cubicBezTo>
                  <a:pt x="5822" y="3305"/>
                  <a:pt x="5323" y="2956"/>
                  <a:pt x="5167" y="2437"/>
                </a:cubicBezTo>
                <a:cubicBezTo>
                  <a:pt x="4947" y="1775"/>
                  <a:pt x="5325" y="1082"/>
                  <a:pt x="5986" y="893"/>
                </a:cubicBezTo>
                <a:cubicBezTo>
                  <a:pt x="6108" y="858"/>
                  <a:pt x="6229" y="841"/>
                  <a:pt x="6347" y="841"/>
                </a:cubicBezTo>
                <a:close/>
                <a:moveTo>
                  <a:pt x="6353" y="5919"/>
                </a:moveTo>
                <a:cubicBezTo>
                  <a:pt x="7021" y="5919"/>
                  <a:pt x="7624" y="6459"/>
                  <a:pt x="7624" y="7162"/>
                </a:cubicBezTo>
                <a:cubicBezTo>
                  <a:pt x="7593" y="7698"/>
                  <a:pt x="7215" y="8170"/>
                  <a:pt x="6742" y="8328"/>
                </a:cubicBezTo>
                <a:cubicBezTo>
                  <a:pt x="6608" y="8371"/>
                  <a:pt x="6474" y="8391"/>
                  <a:pt x="6345" y="8391"/>
                </a:cubicBezTo>
                <a:cubicBezTo>
                  <a:pt x="5810" y="8391"/>
                  <a:pt x="5351" y="8042"/>
                  <a:pt x="5199" y="7509"/>
                </a:cubicBezTo>
                <a:cubicBezTo>
                  <a:pt x="5010" y="6847"/>
                  <a:pt x="5356" y="6186"/>
                  <a:pt x="6018" y="5965"/>
                </a:cubicBezTo>
                <a:cubicBezTo>
                  <a:pt x="6130" y="5934"/>
                  <a:pt x="6242" y="5919"/>
                  <a:pt x="6353" y="5919"/>
                </a:cubicBezTo>
                <a:close/>
                <a:moveTo>
                  <a:pt x="2079" y="9351"/>
                </a:moveTo>
                <a:cubicBezTo>
                  <a:pt x="2744" y="9351"/>
                  <a:pt x="3340" y="9871"/>
                  <a:pt x="3340" y="10596"/>
                </a:cubicBezTo>
                <a:cubicBezTo>
                  <a:pt x="3308" y="11163"/>
                  <a:pt x="2962" y="11604"/>
                  <a:pt x="2426" y="11762"/>
                </a:cubicBezTo>
                <a:cubicBezTo>
                  <a:pt x="2305" y="11797"/>
                  <a:pt x="2183" y="11813"/>
                  <a:pt x="2065" y="11813"/>
                </a:cubicBezTo>
                <a:cubicBezTo>
                  <a:pt x="1538" y="11813"/>
                  <a:pt x="1068" y="11483"/>
                  <a:pt x="914" y="10943"/>
                </a:cubicBezTo>
                <a:cubicBezTo>
                  <a:pt x="693" y="10281"/>
                  <a:pt x="1071" y="9588"/>
                  <a:pt x="1733" y="9399"/>
                </a:cubicBezTo>
                <a:cubicBezTo>
                  <a:pt x="1849" y="9367"/>
                  <a:pt x="1965" y="9351"/>
                  <a:pt x="2079" y="9351"/>
                </a:cubicBezTo>
                <a:close/>
                <a:moveTo>
                  <a:pt x="10617" y="9351"/>
                </a:moveTo>
                <a:cubicBezTo>
                  <a:pt x="11281" y="9351"/>
                  <a:pt x="11878" y="9871"/>
                  <a:pt x="11878" y="10596"/>
                </a:cubicBezTo>
                <a:cubicBezTo>
                  <a:pt x="11846" y="11163"/>
                  <a:pt x="11500" y="11604"/>
                  <a:pt x="10995" y="11762"/>
                </a:cubicBezTo>
                <a:cubicBezTo>
                  <a:pt x="10868" y="11797"/>
                  <a:pt x="10742" y="11813"/>
                  <a:pt x="10620" y="11813"/>
                </a:cubicBezTo>
                <a:cubicBezTo>
                  <a:pt x="10076" y="11813"/>
                  <a:pt x="9606" y="11483"/>
                  <a:pt x="9452" y="10943"/>
                </a:cubicBezTo>
                <a:cubicBezTo>
                  <a:pt x="9263" y="10281"/>
                  <a:pt x="9609" y="9588"/>
                  <a:pt x="10271" y="9399"/>
                </a:cubicBezTo>
                <a:cubicBezTo>
                  <a:pt x="10387" y="9367"/>
                  <a:pt x="10503" y="9351"/>
                  <a:pt x="10617" y="9351"/>
                </a:cubicBezTo>
                <a:close/>
                <a:moveTo>
                  <a:pt x="6344" y="0"/>
                </a:moveTo>
                <a:cubicBezTo>
                  <a:pt x="5677" y="0"/>
                  <a:pt x="5021" y="308"/>
                  <a:pt x="4631" y="893"/>
                </a:cubicBezTo>
                <a:cubicBezTo>
                  <a:pt x="3812" y="2122"/>
                  <a:pt x="4474" y="3760"/>
                  <a:pt x="5955" y="4075"/>
                </a:cubicBezTo>
                <a:lnTo>
                  <a:pt x="5955" y="5146"/>
                </a:lnTo>
                <a:cubicBezTo>
                  <a:pt x="4600" y="5430"/>
                  <a:pt x="3907" y="6910"/>
                  <a:pt x="4537" y="8107"/>
                </a:cubicBezTo>
                <a:lnTo>
                  <a:pt x="3434" y="9021"/>
                </a:lnTo>
                <a:cubicBezTo>
                  <a:pt x="3025" y="8706"/>
                  <a:pt x="2584" y="8548"/>
                  <a:pt x="2080" y="8548"/>
                </a:cubicBezTo>
                <a:cubicBezTo>
                  <a:pt x="945" y="8548"/>
                  <a:pt x="0" y="9494"/>
                  <a:pt x="0" y="10628"/>
                </a:cubicBezTo>
                <a:cubicBezTo>
                  <a:pt x="0" y="11762"/>
                  <a:pt x="945" y="12707"/>
                  <a:pt x="2080" y="12707"/>
                </a:cubicBezTo>
                <a:cubicBezTo>
                  <a:pt x="3214" y="12707"/>
                  <a:pt x="4159" y="11793"/>
                  <a:pt x="4159" y="10628"/>
                </a:cubicBezTo>
                <a:cubicBezTo>
                  <a:pt x="4159" y="10281"/>
                  <a:pt x="4096" y="9966"/>
                  <a:pt x="3938" y="9683"/>
                </a:cubicBezTo>
                <a:lnTo>
                  <a:pt x="5041" y="8769"/>
                </a:lnTo>
                <a:cubicBezTo>
                  <a:pt x="5435" y="9084"/>
                  <a:pt x="5907" y="9242"/>
                  <a:pt x="6376" y="9242"/>
                </a:cubicBezTo>
                <a:cubicBezTo>
                  <a:pt x="6845" y="9242"/>
                  <a:pt x="7309" y="9084"/>
                  <a:pt x="7687" y="8769"/>
                </a:cubicBezTo>
                <a:lnTo>
                  <a:pt x="8790" y="9683"/>
                </a:lnTo>
                <a:cubicBezTo>
                  <a:pt x="8318" y="10596"/>
                  <a:pt x="8570" y="11730"/>
                  <a:pt x="9452" y="12361"/>
                </a:cubicBezTo>
                <a:cubicBezTo>
                  <a:pt x="9803" y="12595"/>
                  <a:pt x="10203" y="12707"/>
                  <a:pt x="10598" y="12707"/>
                </a:cubicBezTo>
                <a:cubicBezTo>
                  <a:pt x="11266" y="12707"/>
                  <a:pt x="11923" y="12387"/>
                  <a:pt x="12319" y="11793"/>
                </a:cubicBezTo>
                <a:cubicBezTo>
                  <a:pt x="12571" y="11478"/>
                  <a:pt x="12665" y="11069"/>
                  <a:pt x="12665" y="10659"/>
                </a:cubicBezTo>
                <a:cubicBezTo>
                  <a:pt x="12665" y="9431"/>
                  <a:pt x="11783" y="8548"/>
                  <a:pt x="10617" y="8548"/>
                </a:cubicBezTo>
                <a:cubicBezTo>
                  <a:pt x="10113" y="8548"/>
                  <a:pt x="9672" y="8706"/>
                  <a:pt x="9294" y="9021"/>
                </a:cubicBezTo>
                <a:lnTo>
                  <a:pt x="8192" y="8107"/>
                </a:lnTo>
                <a:cubicBezTo>
                  <a:pt x="8822" y="6879"/>
                  <a:pt x="8097" y="5398"/>
                  <a:pt x="6774" y="5146"/>
                </a:cubicBezTo>
                <a:lnTo>
                  <a:pt x="6774" y="4075"/>
                </a:lnTo>
                <a:cubicBezTo>
                  <a:pt x="7530" y="3917"/>
                  <a:pt x="8097" y="3382"/>
                  <a:pt x="8349" y="2657"/>
                </a:cubicBezTo>
                <a:cubicBezTo>
                  <a:pt x="8633" y="1806"/>
                  <a:pt x="8318" y="861"/>
                  <a:pt x="7530" y="357"/>
                </a:cubicBezTo>
                <a:cubicBezTo>
                  <a:pt x="7170" y="117"/>
                  <a:pt x="6755" y="0"/>
                  <a:pt x="63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6" name="Picture 5" descr="A picture containing shape&#10;&#10;Description automatically generated">
            <a:extLst>
              <a:ext uri="{FF2B5EF4-FFF2-40B4-BE49-F238E27FC236}">
                <a16:creationId xmlns:a16="http://schemas.microsoft.com/office/drawing/2014/main" id="{66A8CEE5-7C4B-4226-B3AB-E273003E9712}"/>
              </a:ext>
            </a:extLst>
          </p:cNvPr>
          <p:cNvPicPr>
            <a:picLocks noChangeAspect="1"/>
          </p:cNvPicPr>
          <p:nvPr/>
        </p:nvPicPr>
        <p:blipFill>
          <a:blip r:embed="rId3"/>
          <a:stretch>
            <a:fillRect/>
          </a:stretch>
        </p:blipFill>
        <p:spPr>
          <a:xfrm>
            <a:off x="6277396" y="126628"/>
            <a:ext cx="2016497" cy="2016497"/>
          </a:xfrm>
          <a:prstGeom prst="rect">
            <a:avLst/>
          </a:prstGeom>
        </p:spPr>
      </p:pic>
    </p:spTree>
    <p:extLst>
      <p:ext uri="{BB962C8B-B14F-4D97-AF65-F5344CB8AC3E}">
        <p14:creationId xmlns:p14="http://schemas.microsoft.com/office/powerpoint/2010/main" val="36070473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008"/>
        <p:cNvGrpSpPr/>
        <p:nvPr/>
      </p:nvGrpSpPr>
      <p:grpSpPr>
        <a:xfrm>
          <a:off x="0" y="0"/>
          <a:ext cx="0" cy="0"/>
          <a:chOff x="0" y="0"/>
          <a:chExt cx="0" cy="0"/>
        </a:xfrm>
      </p:grpSpPr>
      <p:sp>
        <p:nvSpPr>
          <p:cNvPr id="3154" name="Google Shape;3154;p53"/>
          <p:cNvSpPr txBox="1">
            <a:spLocks noGrp="1"/>
          </p:cNvSpPr>
          <p:nvPr>
            <p:ph type="subTitle" idx="5"/>
          </p:nvPr>
        </p:nvSpPr>
        <p:spPr>
          <a:xfrm>
            <a:off x="3149778" y="114203"/>
            <a:ext cx="2670161" cy="45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t>Mô hình dữ liệu EER</a:t>
            </a:r>
            <a:endParaRPr sz="2400" dirty="0"/>
          </a:p>
        </p:txBody>
      </p:sp>
      <p:pic>
        <p:nvPicPr>
          <p:cNvPr id="4" name="Picture 3">
            <a:extLst>
              <a:ext uri="{FF2B5EF4-FFF2-40B4-BE49-F238E27FC236}">
                <a16:creationId xmlns:a16="http://schemas.microsoft.com/office/drawing/2014/main" id="{87C91264-2442-41F6-8A44-417AEA4D0403}"/>
              </a:ext>
            </a:extLst>
          </p:cNvPr>
          <p:cNvPicPr>
            <a:picLocks noChangeAspect="1"/>
          </p:cNvPicPr>
          <p:nvPr/>
        </p:nvPicPr>
        <p:blipFill rotWithShape="1">
          <a:blip r:embed="rId3"/>
          <a:srcRect l="6019" t="1425" r="5887" b="4236"/>
          <a:stretch/>
        </p:blipFill>
        <p:spPr>
          <a:xfrm>
            <a:off x="2363892" y="1161523"/>
            <a:ext cx="4544907" cy="2458720"/>
          </a:xfrm>
          <a:prstGeom prst="rect">
            <a:avLst/>
          </a:prstGeom>
        </p:spPr>
      </p:pic>
      <p:grpSp>
        <p:nvGrpSpPr>
          <p:cNvPr id="5" name="Google Shape;12702;p73">
            <a:extLst>
              <a:ext uri="{FF2B5EF4-FFF2-40B4-BE49-F238E27FC236}">
                <a16:creationId xmlns:a16="http://schemas.microsoft.com/office/drawing/2014/main" id="{9F932608-3C98-4781-9DC5-1341B084D2D4}"/>
              </a:ext>
            </a:extLst>
          </p:cNvPr>
          <p:cNvGrpSpPr/>
          <p:nvPr/>
        </p:nvGrpSpPr>
        <p:grpSpPr>
          <a:xfrm>
            <a:off x="5668752" y="114203"/>
            <a:ext cx="845645" cy="711911"/>
            <a:chOff x="951975" y="315800"/>
            <a:chExt cx="5860325" cy="4933550"/>
          </a:xfrm>
        </p:grpSpPr>
        <p:sp>
          <p:nvSpPr>
            <p:cNvPr id="6" name="Google Shape;12703;p73">
              <a:extLst>
                <a:ext uri="{FF2B5EF4-FFF2-40B4-BE49-F238E27FC236}">
                  <a16:creationId xmlns:a16="http://schemas.microsoft.com/office/drawing/2014/main" id="{802562BF-71F6-4EDE-A5CD-49FF4ECD9236}"/>
                </a:ext>
              </a:extLst>
            </p:cNvPr>
            <p:cNvSpPr/>
            <p:nvPr/>
          </p:nvSpPr>
          <p:spPr>
            <a:xfrm>
              <a:off x="6501500" y="3684025"/>
              <a:ext cx="310800" cy="261200"/>
            </a:xfrm>
            <a:custGeom>
              <a:avLst/>
              <a:gdLst/>
              <a:ahLst/>
              <a:cxnLst/>
              <a:rect l="l" t="t" r="r" b="b"/>
              <a:pathLst>
                <a:path w="12432" h="10448" extrusionOk="0">
                  <a:moveTo>
                    <a:pt x="4963" y="0"/>
                  </a:moveTo>
                  <a:cubicBezTo>
                    <a:pt x="2239" y="0"/>
                    <a:pt x="0" y="2356"/>
                    <a:pt x="0" y="5120"/>
                  </a:cubicBezTo>
                  <a:cubicBezTo>
                    <a:pt x="0" y="8227"/>
                    <a:pt x="2220" y="10447"/>
                    <a:pt x="5328" y="10447"/>
                  </a:cubicBezTo>
                  <a:cubicBezTo>
                    <a:pt x="9989" y="10447"/>
                    <a:pt x="12431" y="4898"/>
                    <a:pt x="8879" y="1568"/>
                  </a:cubicBezTo>
                  <a:cubicBezTo>
                    <a:pt x="7991" y="458"/>
                    <a:pt x="6660" y="14"/>
                    <a:pt x="5328" y="14"/>
                  </a:cubicBezTo>
                  <a:cubicBezTo>
                    <a:pt x="5205" y="5"/>
                    <a:pt x="5084" y="0"/>
                    <a:pt x="4963" y="0"/>
                  </a:cubicBezTo>
                  <a:close/>
                </a:path>
              </a:pathLst>
            </a:custGeom>
            <a:noFill/>
            <a:ln w="9525" cap="flat" cmpd="sng">
              <a:solidFill>
                <a:srgbClr val="435D7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2704;p73">
              <a:extLst>
                <a:ext uri="{FF2B5EF4-FFF2-40B4-BE49-F238E27FC236}">
                  <a16:creationId xmlns:a16="http://schemas.microsoft.com/office/drawing/2014/main" id="{C6350252-81E6-4CDA-970E-D89CA12A2AC2}"/>
                </a:ext>
              </a:extLst>
            </p:cNvPr>
            <p:cNvSpPr/>
            <p:nvPr/>
          </p:nvSpPr>
          <p:spPr>
            <a:xfrm>
              <a:off x="6501500" y="2945200"/>
              <a:ext cx="310800" cy="261925"/>
            </a:xfrm>
            <a:custGeom>
              <a:avLst/>
              <a:gdLst/>
              <a:ahLst/>
              <a:cxnLst/>
              <a:rect l="l" t="t" r="r" b="b"/>
              <a:pathLst>
                <a:path w="12432" h="10477" extrusionOk="0">
                  <a:moveTo>
                    <a:pt x="5852" y="1"/>
                  </a:moveTo>
                  <a:cubicBezTo>
                    <a:pt x="5678" y="1"/>
                    <a:pt x="5503" y="15"/>
                    <a:pt x="5328" y="44"/>
                  </a:cubicBezTo>
                  <a:cubicBezTo>
                    <a:pt x="5205" y="34"/>
                    <a:pt x="5084" y="30"/>
                    <a:pt x="4963" y="30"/>
                  </a:cubicBezTo>
                  <a:cubicBezTo>
                    <a:pt x="2239" y="30"/>
                    <a:pt x="0" y="2386"/>
                    <a:pt x="0" y="5149"/>
                  </a:cubicBezTo>
                  <a:cubicBezTo>
                    <a:pt x="0" y="8035"/>
                    <a:pt x="2220" y="10477"/>
                    <a:pt x="5328" y="10477"/>
                  </a:cubicBezTo>
                  <a:cubicBezTo>
                    <a:pt x="9989" y="10477"/>
                    <a:pt x="12431" y="4705"/>
                    <a:pt x="8879" y="1376"/>
                  </a:cubicBezTo>
                  <a:cubicBezTo>
                    <a:pt x="8108" y="604"/>
                    <a:pt x="7002" y="1"/>
                    <a:pt x="5852"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2705;p73">
              <a:extLst>
                <a:ext uri="{FF2B5EF4-FFF2-40B4-BE49-F238E27FC236}">
                  <a16:creationId xmlns:a16="http://schemas.microsoft.com/office/drawing/2014/main" id="{E5D57BB7-BE0E-4A27-8332-0FDD09455288}"/>
                </a:ext>
              </a:extLst>
            </p:cNvPr>
            <p:cNvSpPr/>
            <p:nvPr/>
          </p:nvSpPr>
          <p:spPr>
            <a:xfrm>
              <a:off x="6501500" y="2202650"/>
              <a:ext cx="310800" cy="266400"/>
            </a:xfrm>
            <a:custGeom>
              <a:avLst/>
              <a:gdLst/>
              <a:ahLst/>
              <a:cxnLst/>
              <a:rect l="l" t="t" r="r" b="b"/>
              <a:pathLst>
                <a:path w="12432" h="10656" extrusionOk="0">
                  <a:moveTo>
                    <a:pt x="5328" y="0"/>
                  </a:moveTo>
                  <a:cubicBezTo>
                    <a:pt x="2442" y="0"/>
                    <a:pt x="0" y="2442"/>
                    <a:pt x="0" y="5328"/>
                  </a:cubicBezTo>
                  <a:cubicBezTo>
                    <a:pt x="0" y="8214"/>
                    <a:pt x="2220" y="10655"/>
                    <a:pt x="5328" y="10655"/>
                  </a:cubicBezTo>
                  <a:cubicBezTo>
                    <a:pt x="9989" y="10655"/>
                    <a:pt x="12431" y="4884"/>
                    <a:pt x="8879" y="1554"/>
                  </a:cubicBezTo>
                  <a:cubicBezTo>
                    <a:pt x="7991" y="444"/>
                    <a:pt x="6660" y="0"/>
                    <a:pt x="5328" y="0"/>
                  </a:cubicBezTo>
                  <a:close/>
                </a:path>
              </a:pathLst>
            </a:cu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2706;p73">
              <a:extLst>
                <a:ext uri="{FF2B5EF4-FFF2-40B4-BE49-F238E27FC236}">
                  <a16:creationId xmlns:a16="http://schemas.microsoft.com/office/drawing/2014/main" id="{B74F6F78-7EA6-4399-B4CF-D091E6ABA704}"/>
                </a:ext>
              </a:extLst>
            </p:cNvPr>
            <p:cNvSpPr/>
            <p:nvPr/>
          </p:nvSpPr>
          <p:spPr>
            <a:xfrm>
              <a:off x="951975" y="3495675"/>
              <a:ext cx="5460750" cy="1753675"/>
            </a:xfrm>
            <a:custGeom>
              <a:avLst/>
              <a:gdLst/>
              <a:ahLst/>
              <a:cxnLst/>
              <a:rect l="l" t="t" r="r" b="b"/>
              <a:pathLst>
                <a:path w="218430" h="70147" fill="none" extrusionOk="0">
                  <a:moveTo>
                    <a:pt x="29746" y="1"/>
                  </a:moveTo>
                  <a:lnTo>
                    <a:pt x="0" y="14430"/>
                  </a:lnTo>
                  <a:lnTo>
                    <a:pt x="109215" y="70147"/>
                  </a:lnTo>
                  <a:lnTo>
                    <a:pt x="218429" y="14430"/>
                  </a:lnTo>
                  <a:lnTo>
                    <a:pt x="188684" y="1"/>
                  </a:lnTo>
                  <a:lnTo>
                    <a:pt x="109215" y="40623"/>
                  </a:lnTo>
                  <a:close/>
                </a:path>
              </a:pathLst>
            </a:custGeom>
            <a:noFill/>
            <a:ln w="9525" cap="flat" cmpd="sng">
              <a:solidFill>
                <a:srgbClr val="435D74"/>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2707;p73">
              <a:extLst>
                <a:ext uri="{FF2B5EF4-FFF2-40B4-BE49-F238E27FC236}">
                  <a16:creationId xmlns:a16="http://schemas.microsoft.com/office/drawing/2014/main" id="{C6805EED-BDED-4A60-AD42-D92C0AA2DB50}"/>
                </a:ext>
              </a:extLst>
            </p:cNvPr>
            <p:cNvSpPr/>
            <p:nvPr/>
          </p:nvSpPr>
          <p:spPr>
            <a:xfrm>
              <a:off x="951975" y="2757600"/>
              <a:ext cx="5460750" cy="1753675"/>
            </a:xfrm>
            <a:custGeom>
              <a:avLst/>
              <a:gdLst/>
              <a:ahLst/>
              <a:cxnLst/>
              <a:rect l="l" t="t" r="r" b="b"/>
              <a:pathLst>
                <a:path w="218430" h="70147" fill="none" extrusionOk="0">
                  <a:moveTo>
                    <a:pt x="188684" y="0"/>
                  </a:moveTo>
                  <a:lnTo>
                    <a:pt x="158939" y="15095"/>
                  </a:lnTo>
                  <a:lnTo>
                    <a:pt x="109215" y="40623"/>
                  </a:lnTo>
                  <a:lnTo>
                    <a:pt x="59491" y="15095"/>
                  </a:lnTo>
                  <a:lnTo>
                    <a:pt x="29746" y="0"/>
                  </a:lnTo>
                  <a:lnTo>
                    <a:pt x="0" y="14429"/>
                  </a:lnTo>
                  <a:lnTo>
                    <a:pt x="29746" y="29524"/>
                  </a:lnTo>
                  <a:lnTo>
                    <a:pt x="109215" y="70146"/>
                  </a:lnTo>
                  <a:lnTo>
                    <a:pt x="188684" y="29524"/>
                  </a:lnTo>
                  <a:lnTo>
                    <a:pt x="218429" y="14429"/>
                  </a:lnTo>
                  <a:close/>
                </a:path>
              </a:pathLst>
            </a:custGeom>
            <a:noFill/>
            <a:ln w="9525" cap="flat" cmpd="sng">
              <a:solidFill>
                <a:srgbClr val="869FB2"/>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708;p73">
              <a:extLst>
                <a:ext uri="{FF2B5EF4-FFF2-40B4-BE49-F238E27FC236}">
                  <a16:creationId xmlns:a16="http://schemas.microsoft.com/office/drawing/2014/main" id="{3A500342-6046-4CA1-B439-3F7AA64FFE59}"/>
                </a:ext>
              </a:extLst>
            </p:cNvPr>
            <p:cNvSpPr/>
            <p:nvPr/>
          </p:nvSpPr>
          <p:spPr>
            <a:xfrm>
              <a:off x="951975" y="2019500"/>
              <a:ext cx="5460750" cy="1753675"/>
            </a:xfrm>
            <a:custGeom>
              <a:avLst/>
              <a:gdLst/>
              <a:ahLst/>
              <a:cxnLst/>
              <a:rect l="l" t="t" r="r" b="b"/>
              <a:pathLst>
                <a:path w="218430" h="70147" fill="none" extrusionOk="0">
                  <a:moveTo>
                    <a:pt x="188684" y="1"/>
                  </a:moveTo>
                  <a:lnTo>
                    <a:pt x="158939" y="15096"/>
                  </a:lnTo>
                  <a:lnTo>
                    <a:pt x="129193" y="30190"/>
                  </a:lnTo>
                  <a:lnTo>
                    <a:pt x="109215" y="40623"/>
                  </a:lnTo>
                  <a:lnTo>
                    <a:pt x="89237" y="30190"/>
                  </a:lnTo>
                  <a:lnTo>
                    <a:pt x="59491" y="15096"/>
                  </a:lnTo>
                  <a:lnTo>
                    <a:pt x="29746" y="1"/>
                  </a:lnTo>
                  <a:lnTo>
                    <a:pt x="0" y="14208"/>
                  </a:lnTo>
                  <a:lnTo>
                    <a:pt x="29746" y="29524"/>
                  </a:lnTo>
                  <a:lnTo>
                    <a:pt x="59491" y="44619"/>
                  </a:lnTo>
                  <a:lnTo>
                    <a:pt x="109215" y="70147"/>
                  </a:lnTo>
                  <a:lnTo>
                    <a:pt x="158939" y="44619"/>
                  </a:lnTo>
                  <a:lnTo>
                    <a:pt x="188684" y="29524"/>
                  </a:lnTo>
                  <a:lnTo>
                    <a:pt x="218429" y="14208"/>
                  </a:lnTo>
                  <a:close/>
                </a:path>
              </a:pathLst>
            </a:custGeom>
            <a:noFill/>
            <a:ln w="9525" cap="flat" cmpd="sng">
              <a:solidFill>
                <a:srgbClr val="BAC8D3"/>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2709;p73">
              <a:extLst>
                <a:ext uri="{FF2B5EF4-FFF2-40B4-BE49-F238E27FC236}">
                  <a16:creationId xmlns:a16="http://schemas.microsoft.com/office/drawing/2014/main" id="{F3280478-FC68-4E17-84EF-10395880E8AF}"/>
                </a:ext>
              </a:extLst>
            </p:cNvPr>
            <p:cNvSpPr/>
            <p:nvPr/>
          </p:nvSpPr>
          <p:spPr>
            <a:xfrm>
              <a:off x="951975" y="315800"/>
              <a:ext cx="5460750" cy="2719300"/>
            </a:xfrm>
            <a:custGeom>
              <a:avLst/>
              <a:gdLst/>
              <a:ahLst/>
              <a:cxnLst/>
              <a:rect l="l" t="t" r="r" b="b"/>
              <a:pathLst>
                <a:path w="218430" h="108772" fill="none" extrusionOk="0">
                  <a:moveTo>
                    <a:pt x="109215" y="1"/>
                  </a:moveTo>
                  <a:lnTo>
                    <a:pt x="0" y="52832"/>
                  </a:lnTo>
                  <a:lnTo>
                    <a:pt x="109215" y="108771"/>
                  </a:lnTo>
                  <a:lnTo>
                    <a:pt x="218429" y="52832"/>
                  </a:lnTo>
                  <a:close/>
                </a:path>
              </a:pathLst>
            </a:custGeom>
            <a:noFill/>
            <a:ln w="9525" cap="flat" cmpd="sng">
              <a:solidFill>
                <a:srgbClr val="E3E9ED"/>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2710;p73">
              <a:extLst>
                <a:ext uri="{FF2B5EF4-FFF2-40B4-BE49-F238E27FC236}">
                  <a16:creationId xmlns:a16="http://schemas.microsoft.com/office/drawing/2014/main" id="{6D7EE432-0833-4822-B90D-12CDF9AC6695}"/>
                </a:ext>
              </a:extLst>
            </p:cNvPr>
            <p:cNvSpPr/>
            <p:nvPr/>
          </p:nvSpPr>
          <p:spPr>
            <a:xfrm>
              <a:off x="6501500" y="1464200"/>
              <a:ext cx="310800" cy="261550"/>
            </a:xfrm>
            <a:custGeom>
              <a:avLst/>
              <a:gdLst/>
              <a:ahLst/>
              <a:cxnLst/>
              <a:rect l="l" t="t" r="r" b="b"/>
              <a:pathLst>
                <a:path w="12432" h="10462" extrusionOk="0">
                  <a:moveTo>
                    <a:pt x="4963" y="1"/>
                  </a:moveTo>
                  <a:cubicBezTo>
                    <a:pt x="2239" y="1"/>
                    <a:pt x="0" y="2357"/>
                    <a:pt x="0" y="5120"/>
                  </a:cubicBezTo>
                  <a:cubicBezTo>
                    <a:pt x="0" y="8097"/>
                    <a:pt x="2036" y="10462"/>
                    <a:pt x="4938" y="10462"/>
                  </a:cubicBezTo>
                  <a:cubicBezTo>
                    <a:pt x="5066" y="10462"/>
                    <a:pt x="5196" y="10457"/>
                    <a:pt x="5328" y="10448"/>
                  </a:cubicBezTo>
                  <a:cubicBezTo>
                    <a:pt x="9989" y="10448"/>
                    <a:pt x="12431" y="4898"/>
                    <a:pt x="8879" y="1569"/>
                  </a:cubicBezTo>
                  <a:cubicBezTo>
                    <a:pt x="7991" y="459"/>
                    <a:pt x="6660" y="15"/>
                    <a:pt x="5328" y="15"/>
                  </a:cubicBezTo>
                  <a:cubicBezTo>
                    <a:pt x="5205" y="5"/>
                    <a:pt x="5084" y="1"/>
                    <a:pt x="4963"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descr="A picture containing tool&#10;&#10;Description automatically generated">
            <a:extLst>
              <a:ext uri="{FF2B5EF4-FFF2-40B4-BE49-F238E27FC236}">
                <a16:creationId xmlns:a16="http://schemas.microsoft.com/office/drawing/2014/main" id="{FA49D792-984F-4201-97C5-E7B01C7265FD}"/>
              </a:ext>
            </a:extLst>
          </p:cNvPr>
          <p:cNvPicPr>
            <a:picLocks noChangeAspect="1"/>
          </p:cNvPicPr>
          <p:nvPr/>
        </p:nvPicPr>
        <p:blipFill>
          <a:blip r:embed="rId4"/>
          <a:stretch>
            <a:fillRect/>
          </a:stretch>
        </p:blipFill>
        <p:spPr>
          <a:xfrm>
            <a:off x="6610774" y="2457161"/>
            <a:ext cx="2878666" cy="2878666"/>
          </a:xfrm>
          <a:prstGeom prst="rect">
            <a:avLst/>
          </a:prstGeom>
        </p:spPr>
      </p:pic>
    </p:spTree>
    <p:extLst>
      <p:ext uri="{BB962C8B-B14F-4D97-AF65-F5344CB8AC3E}">
        <p14:creationId xmlns:p14="http://schemas.microsoft.com/office/powerpoint/2010/main" val="25533953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008"/>
        <p:cNvGrpSpPr/>
        <p:nvPr/>
      </p:nvGrpSpPr>
      <p:grpSpPr>
        <a:xfrm>
          <a:off x="0" y="0"/>
          <a:ext cx="0" cy="0"/>
          <a:chOff x="0" y="0"/>
          <a:chExt cx="0" cy="0"/>
        </a:xfrm>
      </p:grpSpPr>
      <p:sp>
        <p:nvSpPr>
          <p:cNvPr id="3154" name="Google Shape;3154;p53"/>
          <p:cNvSpPr txBox="1">
            <a:spLocks noGrp="1"/>
          </p:cNvSpPr>
          <p:nvPr>
            <p:ph type="subTitle" idx="5"/>
          </p:nvPr>
        </p:nvSpPr>
        <p:spPr>
          <a:xfrm>
            <a:off x="3149778" y="114203"/>
            <a:ext cx="2670161" cy="45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t>Mô hình dữ liệu EER</a:t>
            </a:r>
            <a:endParaRPr sz="2400" dirty="0"/>
          </a:p>
        </p:txBody>
      </p:sp>
      <p:pic>
        <p:nvPicPr>
          <p:cNvPr id="4" name="Picture 3">
            <a:extLst>
              <a:ext uri="{FF2B5EF4-FFF2-40B4-BE49-F238E27FC236}">
                <a16:creationId xmlns:a16="http://schemas.microsoft.com/office/drawing/2014/main" id="{6C2758A6-6143-4CF0-B15F-BCA0C0E30E0F}"/>
              </a:ext>
            </a:extLst>
          </p:cNvPr>
          <p:cNvPicPr>
            <a:picLocks noChangeAspect="1"/>
          </p:cNvPicPr>
          <p:nvPr/>
        </p:nvPicPr>
        <p:blipFill rotWithShape="1">
          <a:blip r:embed="rId3"/>
          <a:srcRect l="1147" t="3474" r="2262" b="4842"/>
          <a:stretch/>
        </p:blipFill>
        <p:spPr>
          <a:xfrm>
            <a:off x="1100667" y="1463040"/>
            <a:ext cx="6942666" cy="1923627"/>
          </a:xfrm>
          <a:prstGeom prst="rect">
            <a:avLst/>
          </a:prstGeom>
        </p:spPr>
      </p:pic>
      <p:grpSp>
        <p:nvGrpSpPr>
          <p:cNvPr id="5" name="Google Shape;12702;p73">
            <a:extLst>
              <a:ext uri="{FF2B5EF4-FFF2-40B4-BE49-F238E27FC236}">
                <a16:creationId xmlns:a16="http://schemas.microsoft.com/office/drawing/2014/main" id="{A73D625B-9D59-4F5C-ACE7-3B7FE45621FA}"/>
              </a:ext>
            </a:extLst>
          </p:cNvPr>
          <p:cNvGrpSpPr/>
          <p:nvPr/>
        </p:nvGrpSpPr>
        <p:grpSpPr>
          <a:xfrm>
            <a:off x="5661979" y="114203"/>
            <a:ext cx="845645" cy="711911"/>
            <a:chOff x="951975" y="315800"/>
            <a:chExt cx="5860325" cy="4933550"/>
          </a:xfrm>
        </p:grpSpPr>
        <p:sp>
          <p:nvSpPr>
            <p:cNvPr id="6" name="Google Shape;12703;p73">
              <a:extLst>
                <a:ext uri="{FF2B5EF4-FFF2-40B4-BE49-F238E27FC236}">
                  <a16:creationId xmlns:a16="http://schemas.microsoft.com/office/drawing/2014/main" id="{94E60D5A-D6E9-42B1-94BB-14FE6541959A}"/>
                </a:ext>
              </a:extLst>
            </p:cNvPr>
            <p:cNvSpPr/>
            <p:nvPr/>
          </p:nvSpPr>
          <p:spPr>
            <a:xfrm>
              <a:off x="6501500" y="3684025"/>
              <a:ext cx="310800" cy="261200"/>
            </a:xfrm>
            <a:custGeom>
              <a:avLst/>
              <a:gdLst/>
              <a:ahLst/>
              <a:cxnLst/>
              <a:rect l="l" t="t" r="r" b="b"/>
              <a:pathLst>
                <a:path w="12432" h="10448" extrusionOk="0">
                  <a:moveTo>
                    <a:pt x="4963" y="0"/>
                  </a:moveTo>
                  <a:cubicBezTo>
                    <a:pt x="2239" y="0"/>
                    <a:pt x="0" y="2356"/>
                    <a:pt x="0" y="5120"/>
                  </a:cubicBezTo>
                  <a:cubicBezTo>
                    <a:pt x="0" y="8227"/>
                    <a:pt x="2220" y="10447"/>
                    <a:pt x="5328" y="10447"/>
                  </a:cubicBezTo>
                  <a:cubicBezTo>
                    <a:pt x="9989" y="10447"/>
                    <a:pt x="12431" y="4898"/>
                    <a:pt x="8879" y="1568"/>
                  </a:cubicBezTo>
                  <a:cubicBezTo>
                    <a:pt x="7991" y="458"/>
                    <a:pt x="6660" y="14"/>
                    <a:pt x="5328" y="14"/>
                  </a:cubicBezTo>
                  <a:cubicBezTo>
                    <a:pt x="5205" y="5"/>
                    <a:pt x="5084" y="0"/>
                    <a:pt x="4963" y="0"/>
                  </a:cubicBezTo>
                  <a:close/>
                </a:path>
              </a:pathLst>
            </a:custGeom>
            <a:noFill/>
            <a:ln w="9525" cap="flat" cmpd="sng">
              <a:solidFill>
                <a:srgbClr val="435D7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2704;p73">
              <a:extLst>
                <a:ext uri="{FF2B5EF4-FFF2-40B4-BE49-F238E27FC236}">
                  <a16:creationId xmlns:a16="http://schemas.microsoft.com/office/drawing/2014/main" id="{4A7BD9D7-E424-4E07-A400-043E69A39944}"/>
                </a:ext>
              </a:extLst>
            </p:cNvPr>
            <p:cNvSpPr/>
            <p:nvPr/>
          </p:nvSpPr>
          <p:spPr>
            <a:xfrm>
              <a:off x="6501500" y="2945200"/>
              <a:ext cx="310800" cy="261925"/>
            </a:xfrm>
            <a:custGeom>
              <a:avLst/>
              <a:gdLst/>
              <a:ahLst/>
              <a:cxnLst/>
              <a:rect l="l" t="t" r="r" b="b"/>
              <a:pathLst>
                <a:path w="12432" h="10477" extrusionOk="0">
                  <a:moveTo>
                    <a:pt x="5852" y="1"/>
                  </a:moveTo>
                  <a:cubicBezTo>
                    <a:pt x="5678" y="1"/>
                    <a:pt x="5503" y="15"/>
                    <a:pt x="5328" y="44"/>
                  </a:cubicBezTo>
                  <a:cubicBezTo>
                    <a:pt x="5205" y="34"/>
                    <a:pt x="5084" y="30"/>
                    <a:pt x="4963" y="30"/>
                  </a:cubicBezTo>
                  <a:cubicBezTo>
                    <a:pt x="2239" y="30"/>
                    <a:pt x="0" y="2386"/>
                    <a:pt x="0" y="5149"/>
                  </a:cubicBezTo>
                  <a:cubicBezTo>
                    <a:pt x="0" y="8035"/>
                    <a:pt x="2220" y="10477"/>
                    <a:pt x="5328" y="10477"/>
                  </a:cubicBezTo>
                  <a:cubicBezTo>
                    <a:pt x="9989" y="10477"/>
                    <a:pt x="12431" y="4705"/>
                    <a:pt x="8879" y="1376"/>
                  </a:cubicBezTo>
                  <a:cubicBezTo>
                    <a:pt x="8108" y="604"/>
                    <a:pt x="7002" y="1"/>
                    <a:pt x="5852"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2705;p73">
              <a:extLst>
                <a:ext uri="{FF2B5EF4-FFF2-40B4-BE49-F238E27FC236}">
                  <a16:creationId xmlns:a16="http://schemas.microsoft.com/office/drawing/2014/main" id="{086F7475-8CFB-4180-A9B8-8FCC1133F466}"/>
                </a:ext>
              </a:extLst>
            </p:cNvPr>
            <p:cNvSpPr/>
            <p:nvPr/>
          </p:nvSpPr>
          <p:spPr>
            <a:xfrm>
              <a:off x="6501500" y="2202650"/>
              <a:ext cx="310800" cy="266400"/>
            </a:xfrm>
            <a:custGeom>
              <a:avLst/>
              <a:gdLst/>
              <a:ahLst/>
              <a:cxnLst/>
              <a:rect l="l" t="t" r="r" b="b"/>
              <a:pathLst>
                <a:path w="12432" h="10656" extrusionOk="0">
                  <a:moveTo>
                    <a:pt x="5328" y="0"/>
                  </a:moveTo>
                  <a:cubicBezTo>
                    <a:pt x="2442" y="0"/>
                    <a:pt x="0" y="2442"/>
                    <a:pt x="0" y="5328"/>
                  </a:cubicBezTo>
                  <a:cubicBezTo>
                    <a:pt x="0" y="8214"/>
                    <a:pt x="2220" y="10655"/>
                    <a:pt x="5328" y="10655"/>
                  </a:cubicBezTo>
                  <a:cubicBezTo>
                    <a:pt x="9989" y="10655"/>
                    <a:pt x="12431" y="4884"/>
                    <a:pt x="8879" y="1554"/>
                  </a:cubicBezTo>
                  <a:cubicBezTo>
                    <a:pt x="7991" y="444"/>
                    <a:pt x="6660" y="0"/>
                    <a:pt x="5328" y="0"/>
                  </a:cubicBezTo>
                  <a:close/>
                </a:path>
              </a:pathLst>
            </a:cu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2706;p73">
              <a:extLst>
                <a:ext uri="{FF2B5EF4-FFF2-40B4-BE49-F238E27FC236}">
                  <a16:creationId xmlns:a16="http://schemas.microsoft.com/office/drawing/2014/main" id="{FB59C1E8-5ED0-410A-9F6D-EE1DB667CD15}"/>
                </a:ext>
              </a:extLst>
            </p:cNvPr>
            <p:cNvSpPr/>
            <p:nvPr/>
          </p:nvSpPr>
          <p:spPr>
            <a:xfrm>
              <a:off x="951975" y="3495675"/>
              <a:ext cx="5460750" cy="1753675"/>
            </a:xfrm>
            <a:custGeom>
              <a:avLst/>
              <a:gdLst/>
              <a:ahLst/>
              <a:cxnLst/>
              <a:rect l="l" t="t" r="r" b="b"/>
              <a:pathLst>
                <a:path w="218430" h="70147" fill="none" extrusionOk="0">
                  <a:moveTo>
                    <a:pt x="29746" y="1"/>
                  </a:moveTo>
                  <a:lnTo>
                    <a:pt x="0" y="14430"/>
                  </a:lnTo>
                  <a:lnTo>
                    <a:pt x="109215" y="70147"/>
                  </a:lnTo>
                  <a:lnTo>
                    <a:pt x="218429" y="14430"/>
                  </a:lnTo>
                  <a:lnTo>
                    <a:pt x="188684" y="1"/>
                  </a:lnTo>
                  <a:lnTo>
                    <a:pt x="109215" y="40623"/>
                  </a:lnTo>
                  <a:close/>
                </a:path>
              </a:pathLst>
            </a:custGeom>
            <a:noFill/>
            <a:ln w="9525" cap="flat" cmpd="sng">
              <a:solidFill>
                <a:srgbClr val="435D74"/>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2707;p73">
              <a:extLst>
                <a:ext uri="{FF2B5EF4-FFF2-40B4-BE49-F238E27FC236}">
                  <a16:creationId xmlns:a16="http://schemas.microsoft.com/office/drawing/2014/main" id="{F29F808B-6519-490B-9CE7-EE3EE3991D83}"/>
                </a:ext>
              </a:extLst>
            </p:cNvPr>
            <p:cNvSpPr/>
            <p:nvPr/>
          </p:nvSpPr>
          <p:spPr>
            <a:xfrm>
              <a:off x="951975" y="2757600"/>
              <a:ext cx="5460750" cy="1753675"/>
            </a:xfrm>
            <a:custGeom>
              <a:avLst/>
              <a:gdLst/>
              <a:ahLst/>
              <a:cxnLst/>
              <a:rect l="l" t="t" r="r" b="b"/>
              <a:pathLst>
                <a:path w="218430" h="70147" fill="none" extrusionOk="0">
                  <a:moveTo>
                    <a:pt x="188684" y="0"/>
                  </a:moveTo>
                  <a:lnTo>
                    <a:pt x="158939" y="15095"/>
                  </a:lnTo>
                  <a:lnTo>
                    <a:pt x="109215" y="40623"/>
                  </a:lnTo>
                  <a:lnTo>
                    <a:pt x="59491" y="15095"/>
                  </a:lnTo>
                  <a:lnTo>
                    <a:pt x="29746" y="0"/>
                  </a:lnTo>
                  <a:lnTo>
                    <a:pt x="0" y="14429"/>
                  </a:lnTo>
                  <a:lnTo>
                    <a:pt x="29746" y="29524"/>
                  </a:lnTo>
                  <a:lnTo>
                    <a:pt x="109215" y="70146"/>
                  </a:lnTo>
                  <a:lnTo>
                    <a:pt x="188684" y="29524"/>
                  </a:lnTo>
                  <a:lnTo>
                    <a:pt x="218429" y="14429"/>
                  </a:lnTo>
                  <a:close/>
                </a:path>
              </a:pathLst>
            </a:custGeom>
            <a:noFill/>
            <a:ln w="9525" cap="flat" cmpd="sng">
              <a:solidFill>
                <a:srgbClr val="869FB2"/>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708;p73">
              <a:extLst>
                <a:ext uri="{FF2B5EF4-FFF2-40B4-BE49-F238E27FC236}">
                  <a16:creationId xmlns:a16="http://schemas.microsoft.com/office/drawing/2014/main" id="{87CDDB5C-ABCF-431E-8B24-597DDE2058E4}"/>
                </a:ext>
              </a:extLst>
            </p:cNvPr>
            <p:cNvSpPr/>
            <p:nvPr/>
          </p:nvSpPr>
          <p:spPr>
            <a:xfrm>
              <a:off x="951975" y="2019500"/>
              <a:ext cx="5460750" cy="1753675"/>
            </a:xfrm>
            <a:custGeom>
              <a:avLst/>
              <a:gdLst/>
              <a:ahLst/>
              <a:cxnLst/>
              <a:rect l="l" t="t" r="r" b="b"/>
              <a:pathLst>
                <a:path w="218430" h="70147" fill="none" extrusionOk="0">
                  <a:moveTo>
                    <a:pt x="188684" y="1"/>
                  </a:moveTo>
                  <a:lnTo>
                    <a:pt x="158939" y="15096"/>
                  </a:lnTo>
                  <a:lnTo>
                    <a:pt x="129193" y="30190"/>
                  </a:lnTo>
                  <a:lnTo>
                    <a:pt x="109215" y="40623"/>
                  </a:lnTo>
                  <a:lnTo>
                    <a:pt x="89237" y="30190"/>
                  </a:lnTo>
                  <a:lnTo>
                    <a:pt x="59491" y="15096"/>
                  </a:lnTo>
                  <a:lnTo>
                    <a:pt x="29746" y="1"/>
                  </a:lnTo>
                  <a:lnTo>
                    <a:pt x="0" y="14208"/>
                  </a:lnTo>
                  <a:lnTo>
                    <a:pt x="29746" y="29524"/>
                  </a:lnTo>
                  <a:lnTo>
                    <a:pt x="59491" y="44619"/>
                  </a:lnTo>
                  <a:lnTo>
                    <a:pt x="109215" y="70147"/>
                  </a:lnTo>
                  <a:lnTo>
                    <a:pt x="158939" y="44619"/>
                  </a:lnTo>
                  <a:lnTo>
                    <a:pt x="188684" y="29524"/>
                  </a:lnTo>
                  <a:lnTo>
                    <a:pt x="218429" y="14208"/>
                  </a:lnTo>
                  <a:close/>
                </a:path>
              </a:pathLst>
            </a:custGeom>
            <a:noFill/>
            <a:ln w="9525" cap="flat" cmpd="sng">
              <a:solidFill>
                <a:srgbClr val="BAC8D3"/>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2709;p73">
              <a:extLst>
                <a:ext uri="{FF2B5EF4-FFF2-40B4-BE49-F238E27FC236}">
                  <a16:creationId xmlns:a16="http://schemas.microsoft.com/office/drawing/2014/main" id="{1CA3CCBB-C11F-4BBD-BA8A-5620383EF0DD}"/>
                </a:ext>
              </a:extLst>
            </p:cNvPr>
            <p:cNvSpPr/>
            <p:nvPr/>
          </p:nvSpPr>
          <p:spPr>
            <a:xfrm>
              <a:off x="951975" y="315800"/>
              <a:ext cx="5460750" cy="2719300"/>
            </a:xfrm>
            <a:custGeom>
              <a:avLst/>
              <a:gdLst/>
              <a:ahLst/>
              <a:cxnLst/>
              <a:rect l="l" t="t" r="r" b="b"/>
              <a:pathLst>
                <a:path w="218430" h="108772" fill="none" extrusionOk="0">
                  <a:moveTo>
                    <a:pt x="109215" y="1"/>
                  </a:moveTo>
                  <a:lnTo>
                    <a:pt x="0" y="52832"/>
                  </a:lnTo>
                  <a:lnTo>
                    <a:pt x="109215" y="108771"/>
                  </a:lnTo>
                  <a:lnTo>
                    <a:pt x="218429" y="52832"/>
                  </a:lnTo>
                  <a:close/>
                </a:path>
              </a:pathLst>
            </a:custGeom>
            <a:noFill/>
            <a:ln w="9525" cap="flat" cmpd="sng">
              <a:solidFill>
                <a:srgbClr val="E3E9ED"/>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2710;p73">
              <a:extLst>
                <a:ext uri="{FF2B5EF4-FFF2-40B4-BE49-F238E27FC236}">
                  <a16:creationId xmlns:a16="http://schemas.microsoft.com/office/drawing/2014/main" id="{C82EC7D2-A284-4CF6-B8D6-68D56A2FAFED}"/>
                </a:ext>
              </a:extLst>
            </p:cNvPr>
            <p:cNvSpPr/>
            <p:nvPr/>
          </p:nvSpPr>
          <p:spPr>
            <a:xfrm>
              <a:off x="6501500" y="1464200"/>
              <a:ext cx="310800" cy="261550"/>
            </a:xfrm>
            <a:custGeom>
              <a:avLst/>
              <a:gdLst/>
              <a:ahLst/>
              <a:cxnLst/>
              <a:rect l="l" t="t" r="r" b="b"/>
              <a:pathLst>
                <a:path w="12432" h="10462" extrusionOk="0">
                  <a:moveTo>
                    <a:pt x="4963" y="1"/>
                  </a:moveTo>
                  <a:cubicBezTo>
                    <a:pt x="2239" y="1"/>
                    <a:pt x="0" y="2357"/>
                    <a:pt x="0" y="5120"/>
                  </a:cubicBezTo>
                  <a:cubicBezTo>
                    <a:pt x="0" y="8097"/>
                    <a:pt x="2036" y="10462"/>
                    <a:pt x="4938" y="10462"/>
                  </a:cubicBezTo>
                  <a:cubicBezTo>
                    <a:pt x="5066" y="10462"/>
                    <a:pt x="5196" y="10457"/>
                    <a:pt x="5328" y="10448"/>
                  </a:cubicBezTo>
                  <a:cubicBezTo>
                    <a:pt x="9989" y="10448"/>
                    <a:pt x="12431" y="4898"/>
                    <a:pt x="8879" y="1569"/>
                  </a:cubicBezTo>
                  <a:cubicBezTo>
                    <a:pt x="7991" y="459"/>
                    <a:pt x="6660" y="15"/>
                    <a:pt x="5328" y="15"/>
                  </a:cubicBezTo>
                  <a:cubicBezTo>
                    <a:pt x="5205" y="5"/>
                    <a:pt x="5084" y="1"/>
                    <a:pt x="4963"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a:extLst>
              <a:ext uri="{FF2B5EF4-FFF2-40B4-BE49-F238E27FC236}">
                <a16:creationId xmlns:a16="http://schemas.microsoft.com/office/drawing/2014/main" id="{18E09BAA-037C-4A58-9831-C49EBFA3934B}"/>
              </a:ext>
            </a:extLst>
          </p:cNvPr>
          <p:cNvPicPr>
            <a:picLocks noChangeAspect="1"/>
          </p:cNvPicPr>
          <p:nvPr/>
        </p:nvPicPr>
        <p:blipFill>
          <a:blip r:embed="rId4"/>
          <a:stretch>
            <a:fillRect/>
          </a:stretch>
        </p:blipFill>
        <p:spPr>
          <a:xfrm>
            <a:off x="5661979" y="2210274"/>
            <a:ext cx="3626638" cy="3626638"/>
          </a:xfrm>
          <a:prstGeom prst="rect">
            <a:avLst/>
          </a:prstGeom>
        </p:spPr>
      </p:pic>
    </p:spTree>
    <p:extLst>
      <p:ext uri="{BB962C8B-B14F-4D97-AF65-F5344CB8AC3E}">
        <p14:creationId xmlns:p14="http://schemas.microsoft.com/office/powerpoint/2010/main" val="41488576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008"/>
        <p:cNvGrpSpPr/>
        <p:nvPr/>
      </p:nvGrpSpPr>
      <p:grpSpPr>
        <a:xfrm>
          <a:off x="0" y="0"/>
          <a:ext cx="0" cy="0"/>
          <a:chOff x="0" y="0"/>
          <a:chExt cx="0" cy="0"/>
        </a:xfrm>
      </p:grpSpPr>
      <p:sp>
        <p:nvSpPr>
          <p:cNvPr id="3154" name="Google Shape;3154;p53"/>
          <p:cNvSpPr txBox="1">
            <a:spLocks noGrp="1"/>
          </p:cNvSpPr>
          <p:nvPr>
            <p:ph type="subTitle" idx="5"/>
          </p:nvPr>
        </p:nvSpPr>
        <p:spPr>
          <a:xfrm>
            <a:off x="3149778" y="114203"/>
            <a:ext cx="2670161" cy="45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t>Mô hình dữ liệu EER</a:t>
            </a:r>
            <a:endParaRPr sz="2400" dirty="0"/>
          </a:p>
        </p:txBody>
      </p:sp>
      <p:pic>
        <p:nvPicPr>
          <p:cNvPr id="5" name="Picture 4">
            <a:extLst>
              <a:ext uri="{FF2B5EF4-FFF2-40B4-BE49-F238E27FC236}">
                <a16:creationId xmlns:a16="http://schemas.microsoft.com/office/drawing/2014/main" id="{C94F42AB-19CE-4EAE-B81D-7C231880285B}"/>
              </a:ext>
            </a:extLst>
          </p:cNvPr>
          <p:cNvPicPr>
            <a:picLocks noChangeAspect="1"/>
          </p:cNvPicPr>
          <p:nvPr/>
        </p:nvPicPr>
        <p:blipFill rotWithShape="1">
          <a:blip r:embed="rId3"/>
          <a:srcRect l="1195" t="9237" r="1846" b="2803"/>
          <a:stretch/>
        </p:blipFill>
        <p:spPr>
          <a:xfrm>
            <a:off x="817098" y="1422401"/>
            <a:ext cx="7335520" cy="1910080"/>
          </a:xfrm>
          <a:prstGeom prst="rect">
            <a:avLst/>
          </a:prstGeom>
        </p:spPr>
      </p:pic>
      <p:grpSp>
        <p:nvGrpSpPr>
          <p:cNvPr id="6" name="Google Shape;12702;p73">
            <a:extLst>
              <a:ext uri="{FF2B5EF4-FFF2-40B4-BE49-F238E27FC236}">
                <a16:creationId xmlns:a16="http://schemas.microsoft.com/office/drawing/2014/main" id="{66592814-ECCD-4D74-BF53-8C680E5CAF4B}"/>
              </a:ext>
            </a:extLst>
          </p:cNvPr>
          <p:cNvGrpSpPr/>
          <p:nvPr/>
        </p:nvGrpSpPr>
        <p:grpSpPr>
          <a:xfrm>
            <a:off x="5648433" y="114203"/>
            <a:ext cx="845645" cy="711911"/>
            <a:chOff x="951975" y="315800"/>
            <a:chExt cx="5860325" cy="4933550"/>
          </a:xfrm>
        </p:grpSpPr>
        <p:sp>
          <p:nvSpPr>
            <p:cNvPr id="7" name="Google Shape;12703;p73">
              <a:extLst>
                <a:ext uri="{FF2B5EF4-FFF2-40B4-BE49-F238E27FC236}">
                  <a16:creationId xmlns:a16="http://schemas.microsoft.com/office/drawing/2014/main" id="{582D1921-809F-4908-B403-6C1CACF18027}"/>
                </a:ext>
              </a:extLst>
            </p:cNvPr>
            <p:cNvSpPr/>
            <p:nvPr/>
          </p:nvSpPr>
          <p:spPr>
            <a:xfrm>
              <a:off x="6501500" y="3684025"/>
              <a:ext cx="310800" cy="261200"/>
            </a:xfrm>
            <a:custGeom>
              <a:avLst/>
              <a:gdLst/>
              <a:ahLst/>
              <a:cxnLst/>
              <a:rect l="l" t="t" r="r" b="b"/>
              <a:pathLst>
                <a:path w="12432" h="10448" extrusionOk="0">
                  <a:moveTo>
                    <a:pt x="4963" y="0"/>
                  </a:moveTo>
                  <a:cubicBezTo>
                    <a:pt x="2239" y="0"/>
                    <a:pt x="0" y="2356"/>
                    <a:pt x="0" y="5120"/>
                  </a:cubicBezTo>
                  <a:cubicBezTo>
                    <a:pt x="0" y="8227"/>
                    <a:pt x="2220" y="10447"/>
                    <a:pt x="5328" y="10447"/>
                  </a:cubicBezTo>
                  <a:cubicBezTo>
                    <a:pt x="9989" y="10447"/>
                    <a:pt x="12431" y="4898"/>
                    <a:pt x="8879" y="1568"/>
                  </a:cubicBezTo>
                  <a:cubicBezTo>
                    <a:pt x="7991" y="458"/>
                    <a:pt x="6660" y="14"/>
                    <a:pt x="5328" y="14"/>
                  </a:cubicBezTo>
                  <a:cubicBezTo>
                    <a:pt x="5205" y="5"/>
                    <a:pt x="5084" y="0"/>
                    <a:pt x="4963" y="0"/>
                  </a:cubicBezTo>
                  <a:close/>
                </a:path>
              </a:pathLst>
            </a:custGeom>
            <a:noFill/>
            <a:ln w="9525" cap="flat" cmpd="sng">
              <a:solidFill>
                <a:srgbClr val="435D7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2704;p73">
              <a:extLst>
                <a:ext uri="{FF2B5EF4-FFF2-40B4-BE49-F238E27FC236}">
                  <a16:creationId xmlns:a16="http://schemas.microsoft.com/office/drawing/2014/main" id="{481DAB1A-E663-4B06-A8CC-3361924DB6D2}"/>
                </a:ext>
              </a:extLst>
            </p:cNvPr>
            <p:cNvSpPr/>
            <p:nvPr/>
          </p:nvSpPr>
          <p:spPr>
            <a:xfrm>
              <a:off x="6501500" y="2945200"/>
              <a:ext cx="310800" cy="261925"/>
            </a:xfrm>
            <a:custGeom>
              <a:avLst/>
              <a:gdLst/>
              <a:ahLst/>
              <a:cxnLst/>
              <a:rect l="l" t="t" r="r" b="b"/>
              <a:pathLst>
                <a:path w="12432" h="10477" extrusionOk="0">
                  <a:moveTo>
                    <a:pt x="5852" y="1"/>
                  </a:moveTo>
                  <a:cubicBezTo>
                    <a:pt x="5678" y="1"/>
                    <a:pt x="5503" y="15"/>
                    <a:pt x="5328" y="44"/>
                  </a:cubicBezTo>
                  <a:cubicBezTo>
                    <a:pt x="5205" y="34"/>
                    <a:pt x="5084" y="30"/>
                    <a:pt x="4963" y="30"/>
                  </a:cubicBezTo>
                  <a:cubicBezTo>
                    <a:pt x="2239" y="30"/>
                    <a:pt x="0" y="2386"/>
                    <a:pt x="0" y="5149"/>
                  </a:cubicBezTo>
                  <a:cubicBezTo>
                    <a:pt x="0" y="8035"/>
                    <a:pt x="2220" y="10477"/>
                    <a:pt x="5328" y="10477"/>
                  </a:cubicBezTo>
                  <a:cubicBezTo>
                    <a:pt x="9989" y="10477"/>
                    <a:pt x="12431" y="4705"/>
                    <a:pt x="8879" y="1376"/>
                  </a:cubicBezTo>
                  <a:cubicBezTo>
                    <a:pt x="8108" y="604"/>
                    <a:pt x="7002" y="1"/>
                    <a:pt x="5852"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2705;p73">
              <a:extLst>
                <a:ext uri="{FF2B5EF4-FFF2-40B4-BE49-F238E27FC236}">
                  <a16:creationId xmlns:a16="http://schemas.microsoft.com/office/drawing/2014/main" id="{5733C07A-CB56-4B77-993A-C7EE11E0671B}"/>
                </a:ext>
              </a:extLst>
            </p:cNvPr>
            <p:cNvSpPr/>
            <p:nvPr/>
          </p:nvSpPr>
          <p:spPr>
            <a:xfrm>
              <a:off x="6501500" y="2202650"/>
              <a:ext cx="310800" cy="266400"/>
            </a:xfrm>
            <a:custGeom>
              <a:avLst/>
              <a:gdLst/>
              <a:ahLst/>
              <a:cxnLst/>
              <a:rect l="l" t="t" r="r" b="b"/>
              <a:pathLst>
                <a:path w="12432" h="10656" extrusionOk="0">
                  <a:moveTo>
                    <a:pt x="5328" y="0"/>
                  </a:moveTo>
                  <a:cubicBezTo>
                    <a:pt x="2442" y="0"/>
                    <a:pt x="0" y="2442"/>
                    <a:pt x="0" y="5328"/>
                  </a:cubicBezTo>
                  <a:cubicBezTo>
                    <a:pt x="0" y="8214"/>
                    <a:pt x="2220" y="10655"/>
                    <a:pt x="5328" y="10655"/>
                  </a:cubicBezTo>
                  <a:cubicBezTo>
                    <a:pt x="9989" y="10655"/>
                    <a:pt x="12431" y="4884"/>
                    <a:pt x="8879" y="1554"/>
                  </a:cubicBezTo>
                  <a:cubicBezTo>
                    <a:pt x="7991" y="444"/>
                    <a:pt x="6660" y="0"/>
                    <a:pt x="5328" y="0"/>
                  </a:cubicBezTo>
                  <a:close/>
                </a:path>
              </a:pathLst>
            </a:cu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2706;p73">
              <a:extLst>
                <a:ext uri="{FF2B5EF4-FFF2-40B4-BE49-F238E27FC236}">
                  <a16:creationId xmlns:a16="http://schemas.microsoft.com/office/drawing/2014/main" id="{678819AF-AA1D-47C5-B7F8-9EFD5DFA62C3}"/>
                </a:ext>
              </a:extLst>
            </p:cNvPr>
            <p:cNvSpPr/>
            <p:nvPr/>
          </p:nvSpPr>
          <p:spPr>
            <a:xfrm>
              <a:off x="951975" y="3495675"/>
              <a:ext cx="5460750" cy="1753675"/>
            </a:xfrm>
            <a:custGeom>
              <a:avLst/>
              <a:gdLst/>
              <a:ahLst/>
              <a:cxnLst/>
              <a:rect l="l" t="t" r="r" b="b"/>
              <a:pathLst>
                <a:path w="218430" h="70147" fill="none" extrusionOk="0">
                  <a:moveTo>
                    <a:pt x="29746" y="1"/>
                  </a:moveTo>
                  <a:lnTo>
                    <a:pt x="0" y="14430"/>
                  </a:lnTo>
                  <a:lnTo>
                    <a:pt x="109215" y="70147"/>
                  </a:lnTo>
                  <a:lnTo>
                    <a:pt x="218429" y="14430"/>
                  </a:lnTo>
                  <a:lnTo>
                    <a:pt x="188684" y="1"/>
                  </a:lnTo>
                  <a:lnTo>
                    <a:pt x="109215" y="40623"/>
                  </a:lnTo>
                  <a:close/>
                </a:path>
              </a:pathLst>
            </a:custGeom>
            <a:noFill/>
            <a:ln w="9525" cap="flat" cmpd="sng">
              <a:solidFill>
                <a:srgbClr val="435D74"/>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707;p73">
              <a:extLst>
                <a:ext uri="{FF2B5EF4-FFF2-40B4-BE49-F238E27FC236}">
                  <a16:creationId xmlns:a16="http://schemas.microsoft.com/office/drawing/2014/main" id="{B267FFF2-42EF-4FD8-8643-CFFB6FB73EAE}"/>
                </a:ext>
              </a:extLst>
            </p:cNvPr>
            <p:cNvSpPr/>
            <p:nvPr/>
          </p:nvSpPr>
          <p:spPr>
            <a:xfrm>
              <a:off x="951975" y="2757600"/>
              <a:ext cx="5460750" cy="1753675"/>
            </a:xfrm>
            <a:custGeom>
              <a:avLst/>
              <a:gdLst/>
              <a:ahLst/>
              <a:cxnLst/>
              <a:rect l="l" t="t" r="r" b="b"/>
              <a:pathLst>
                <a:path w="218430" h="70147" fill="none" extrusionOk="0">
                  <a:moveTo>
                    <a:pt x="188684" y="0"/>
                  </a:moveTo>
                  <a:lnTo>
                    <a:pt x="158939" y="15095"/>
                  </a:lnTo>
                  <a:lnTo>
                    <a:pt x="109215" y="40623"/>
                  </a:lnTo>
                  <a:lnTo>
                    <a:pt x="59491" y="15095"/>
                  </a:lnTo>
                  <a:lnTo>
                    <a:pt x="29746" y="0"/>
                  </a:lnTo>
                  <a:lnTo>
                    <a:pt x="0" y="14429"/>
                  </a:lnTo>
                  <a:lnTo>
                    <a:pt x="29746" y="29524"/>
                  </a:lnTo>
                  <a:lnTo>
                    <a:pt x="109215" y="70146"/>
                  </a:lnTo>
                  <a:lnTo>
                    <a:pt x="188684" y="29524"/>
                  </a:lnTo>
                  <a:lnTo>
                    <a:pt x="218429" y="14429"/>
                  </a:lnTo>
                  <a:close/>
                </a:path>
              </a:pathLst>
            </a:custGeom>
            <a:noFill/>
            <a:ln w="9525" cap="flat" cmpd="sng">
              <a:solidFill>
                <a:srgbClr val="869FB2"/>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2708;p73">
              <a:extLst>
                <a:ext uri="{FF2B5EF4-FFF2-40B4-BE49-F238E27FC236}">
                  <a16:creationId xmlns:a16="http://schemas.microsoft.com/office/drawing/2014/main" id="{B7054CF7-BCDE-48EF-AB21-F67ED92A219A}"/>
                </a:ext>
              </a:extLst>
            </p:cNvPr>
            <p:cNvSpPr/>
            <p:nvPr/>
          </p:nvSpPr>
          <p:spPr>
            <a:xfrm>
              <a:off x="951975" y="2019500"/>
              <a:ext cx="5460750" cy="1753675"/>
            </a:xfrm>
            <a:custGeom>
              <a:avLst/>
              <a:gdLst/>
              <a:ahLst/>
              <a:cxnLst/>
              <a:rect l="l" t="t" r="r" b="b"/>
              <a:pathLst>
                <a:path w="218430" h="70147" fill="none" extrusionOk="0">
                  <a:moveTo>
                    <a:pt x="188684" y="1"/>
                  </a:moveTo>
                  <a:lnTo>
                    <a:pt x="158939" y="15096"/>
                  </a:lnTo>
                  <a:lnTo>
                    <a:pt x="129193" y="30190"/>
                  </a:lnTo>
                  <a:lnTo>
                    <a:pt x="109215" y="40623"/>
                  </a:lnTo>
                  <a:lnTo>
                    <a:pt x="89237" y="30190"/>
                  </a:lnTo>
                  <a:lnTo>
                    <a:pt x="59491" y="15096"/>
                  </a:lnTo>
                  <a:lnTo>
                    <a:pt x="29746" y="1"/>
                  </a:lnTo>
                  <a:lnTo>
                    <a:pt x="0" y="14208"/>
                  </a:lnTo>
                  <a:lnTo>
                    <a:pt x="29746" y="29524"/>
                  </a:lnTo>
                  <a:lnTo>
                    <a:pt x="59491" y="44619"/>
                  </a:lnTo>
                  <a:lnTo>
                    <a:pt x="109215" y="70147"/>
                  </a:lnTo>
                  <a:lnTo>
                    <a:pt x="158939" y="44619"/>
                  </a:lnTo>
                  <a:lnTo>
                    <a:pt x="188684" y="29524"/>
                  </a:lnTo>
                  <a:lnTo>
                    <a:pt x="218429" y="14208"/>
                  </a:lnTo>
                  <a:close/>
                </a:path>
              </a:pathLst>
            </a:custGeom>
            <a:noFill/>
            <a:ln w="9525" cap="flat" cmpd="sng">
              <a:solidFill>
                <a:srgbClr val="BAC8D3"/>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2709;p73">
              <a:extLst>
                <a:ext uri="{FF2B5EF4-FFF2-40B4-BE49-F238E27FC236}">
                  <a16:creationId xmlns:a16="http://schemas.microsoft.com/office/drawing/2014/main" id="{33193DDE-99E4-47AC-BA3A-175F01B53444}"/>
                </a:ext>
              </a:extLst>
            </p:cNvPr>
            <p:cNvSpPr/>
            <p:nvPr/>
          </p:nvSpPr>
          <p:spPr>
            <a:xfrm>
              <a:off x="951975" y="315800"/>
              <a:ext cx="5460750" cy="2719300"/>
            </a:xfrm>
            <a:custGeom>
              <a:avLst/>
              <a:gdLst/>
              <a:ahLst/>
              <a:cxnLst/>
              <a:rect l="l" t="t" r="r" b="b"/>
              <a:pathLst>
                <a:path w="218430" h="108772" fill="none" extrusionOk="0">
                  <a:moveTo>
                    <a:pt x="109215" y="1"/>
                  </a:moveTo>
                  <a:lnTo>
                    <a:pt x="0" y="52832"/>
                  </a:lnTo>
                  <a:lnTo>
                    <a:pt x="109215" y="108771"/>
                  </a:lnTo>
                  <a:lnTo>
                    <a:pt x="218429" y="52832"/>
                  </a:lnTo>
                  <a:close/>
                </a:path>
              </a:pathLst>
            </a:custGeom>
            <a:noFill/>
            <a:ln w="9525" cap="flat" cmpd="sng">
              <a:solidFill>
                <a:srgbClr val="E3E9ED"/>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2710;p73">
              <a:extLst>
                <a:ext uri="{FF2B5EF4-FFF2-40B4-BE49-F238E27FC236}">
                  <a16:creationId xmlns:a16="http://schemas.microsoft.com/office/drawing/2014/main" id="{BCA4221D-12C9-4353-8070-D33AC3F0BDB6}"/>
                </a:ext>
              </a:extLst>
            </p:cNvPr>
            <p:cNvSpPr/>
            <p:nvPr/>
          </p:nvSpPr>
          <p:spPr>
            <a:xfrm>
              <a:off x="6501500" y="1464200"/>
              <a:ext cx="310800" cy="261550"/>
            </a:xfrm>
            <a:custGeom>
              <a:avLst/>
              <a:gdLst/>
              <a:ahLst/>
              <a:cxnLst/>
              <a:rect l="l" t="t" r="r" b="b"/>
              <a:pathLst>
                <a:path w="12432" h="10462" extrusionOk="0">
                  <a:moveTo>
                    <a:pt x="4963" y="1"/>
                  </a:moveTo>
                  <a:cubicBezTo>
                    <a:pt x="2239" y="1"/>
                    <a:pt x="0" y="2357"/>
                    <a:pt x="0" y="5120"/>
                  </a:cubicBezTo>
                  <a:cubicBezTo>
                    <a:pt x="0" y="8097"/>
                    <a:pt x="2036" y="10462"/>
                    <a:pt x="4938" y="10462"/>
                  </a:cubicBezTo>
                  <a:cubicBezTo>
                    <a:pt x="5066" y="10462"/>
                    <a:pt x="5196" y="10457"/>
                    <a:pt x="5328" y="10448"/>
                  </a:cubicBezTo>
                  <a:cubicBezTo>
                    <a:pt x="9989" y="10448"/>
                    <a:pt x="12431" y="4898"/>
                    <a:pt x="8879" y="1569"/>
                  </a:cubicBezTo>
                  <a:cubicBezTo>
                    <a:pt x="7991" y="459"/>
                    <a:pt x="6660" y="15"/>
                    <a:pt x="5328" y="15"/>
                  </a:cubicBezTo>
                  <a:cubicBezTo>
                    <a:pt x="5205" y="5"/>
                    <a:pt x="5084" y="1"/>
                    <a:pt x="4963"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descr="A picture containing text, necktie&#10;&#10;Description automatically generated">
            <a:extLst>
              <a:ext uri="{FF2B5EF4-FFF2-40B4-BE49-F238E27FC236}">
                <a16:creationId xmlns:a16="http://schemas.microsoft.com/office/drawing/2014/main" id="{0E440064-34F4-48A9-96C1-325F4EE25091}"/>
              </a:ext>
            </a:extLst>
          </p:cNvPr>
          <p:cNvPicPr>
            <a:picLocks noChangeAspect="1"/>
          </p:cNvPicPr>
          <p:nvPr/>
        </p:nvPicPr>
        <p:blipFill>
          <a:blip r:embed="rId4"/>
          <a:stretch>
            <a:fillRect/>
          </a:stretch>
        </p:blipFill>
        <p:spPr>
          <a:xfrm>
            <a:off x="6972547" y="2855201"/>
            <a:ext cx="2360141" cy="2360141"/>
          </a:xfrm>
          <a:prstGeom prst="rect">
            <a:avLst/>
          </a:prstGeom>
        </p:spPr>
      </p:pic>
    </p:spTree>
    <p:extLst>
      <p:ext uri="{BB962C8B-B14F-4D97-AF65-F5344CB8AC3E}">
        <p14:creationId xmlns:p14="http://schemas.microsoft.com/office/powerpoint/2010/main" val="38009267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008"/>
        <p:cNvGrpSpPr/>
        <p:nvPr/>
      </p:nvGrpSpPr>
      <p:grpSpPr>
        <a:xfrm>
          <a:off x="0" y="0"/>
          <a:ext cx="0" cy="0"/>
          <a:chOff x="0" y="0"/>
          <a:chExt cx="0" cy="0"/>
        </a:xfrm>
      </p:grpSpPr>
      <p:sp>
        <p:nvSpPr>
          <p:cNvPr id="3154" name="Google Shape;3154;p53"/>
          <p:cNvSpPr txBox="1">
            <a:spLocks noGrp="1"/>
          </p:cNvSpPr>
          <p:nvPr>
            <p:ph type="subTitle" idx="5"/>
          </p:nvPr>
        </p:nvSpPr>
        <p:spPr>
          <a:xfrm>
            <a:off x="3149778" y="114203"/>
            <a:ext cx="2670161" cy="45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t>Mô hình dữ liệu EER</a:t>
            </a:r>
            <a:endParaRPr sz="2400" dirty="0"/>
          </a:p>
        </p:txBody>
      </p:sp>
      <p:pic>
        <p:nvPicPr>
          <p:cNvPr id="8" name="Picture 7">
            <a:extLst>
              <a:ext uri="{FF2B5EF4-FFF2-40B4-BE49-F238E27FC236}">
                <a16:creationId xmlns:a16="http://schemas.microsoft.com/office/drawing/2014/main" id="{607A4FC3-EA00-432A-B512-4B4188856FE1}"/>
              </a:ext>
            </a:extLst>
          </p:cNvPr>
          <p:cNvPicPr>
            <a:picLocks noChangeAspect="1"/>
          </p:cNvPicPr>
          <p:nvPr/>
        </p:nvPicPr>
        <p:blipFill>
          <a:blip r:embed="rId3"/>
          <a:stretch>
            <a:fillRect/>
          </a:stretch>
        </p:blipFill>
        <p:spPr>
          <a:xfrm>
            <a:off x="919395" y="687091"/>
            <a:ext cx="7130926" cy="4342206"/>
          </a:xfrm>
          <a:prstGeom prst="rect">
            <a:avLst/>
          </a:prstGeom>
        </p:spPr>
      </p:pic>
    </p:spTree>
    <p:extLst>
      <p:ext uri="{BB962C8B-B14F-4D97-AF65-F5344CB8AC3E}">
        <p14:creationId xmlns:p14="http://schemas.microsoft.com/office/powerpoint/2010/main" val="27333248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154"/>
        <p:cNvGrpSpPr/>
        <p:nvPr/>
      </p:nvGrpSpPr>
      <p:grpSpPr>
        <a:xfrm>
          <a:off x="0" y="0"/>
          <a:ext cx="0" cy="0"/>
          <a:chOff x="0" y="0"/>
          <a:chExt cx="0" cy="0"/>
        </a:xfrm>
      </p:grpSpPr>
      <p:sp>
        <p:nvSpPr>
          <p:cNvPr id="2155" name="Google Shape;2155;p38"/>
          <p:cNvSpPr txBox="1">
            <a:spLocks noGrp="1"/>
          </p:cNvSpPr>
          <p:nvPr>
            <p:ph type="title"/>
          </p:nvPr>
        </p:nvSpPr>
        <p:spPr>
          <a:xfrm>
            <a:off x="2971800" y="2581132"/>
            <a:ext cx="3200400" cy="804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700" dirty="0">
                <a:latin typeface="Bahnschrift SemiBold SemiConden" panose="020B0502040204020203" pitchFamily="34" charset="0"/>
              </a:rPr>
              <a:t>CÔNG NGHỆ SỬ DỤNG</a:t>
            </a:r>
            <a:endParaRPr sz="4700" dirty="0">
              <a:latin typeface="Bahnschrift SemiBold SemiConden" panose="020B0502040204020203" pitchFamily="34" charset="0"/>
            </a:endParaRPr>
          </a:p>
        </p:txBody>
      </p:sp>
      <p:sp>
        <p:nvSpPr>
          <p:cNvPr id="2156" name="Google Shape;2156;p38"/>
          <p:cNvSpPr txBox="1">
            <a:spLocks noGrp="1"/>
          </p:cNvSpPr>
          <p:nvPr>
            <p:ph type="title" idx="2"/>
          </p:nvPr>
        </p:nvSpPr>
        <p:spPr>
          <a:xfrm>
            <a:off x="2971800" y="1161288"/>
            <a:ext cx="2967600" cy="106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sp>
        <p:nvSpPr>
          <p:cNvPr id="4" name="Google Shape;2233;p41">
            <a:extLst>
              <a:ext uri="{FF2B5EF4-FFF2-40B4-BE49-F238E27FC236}">
                <a16:creationId xmlns:a16="http://schemas.microsoft.com/office/drawing/2014/main" id="{6359E77F-1776-4BAA-8499-9B26AC2D7D7F}"/>
              </a:ext>
            </a:extLst>
          </p:cNvPr>
          <p:cNvSpPr txBox="1"/>
          <p:nvPr/>
        </p:nvSpPr>
        <p:spPr>
          <a:xfrm>
            <a:off x="-1367536" y="2032200"/>
            <a:ext cx="1179600" cy="10791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7200" dirty="0">
                <a:solidFill>
                  <a:schemeClr val="accent1"/>
                </a:solidFill>
                <a:latin typeface="Fjalla One"/>
                <a:ea typeface="Fjalla One"/>
                <a:cs typeface="Fjalla One"/>
                <a:sym typeface="Fjalla One"/>
              </a:rPr>
              <a:t>01</a:t>
            </a:r>
            <a:endParaRPr sz="7200" dirty="0">
              <a:solidFill>
                <a:schemeClr val="accent1"/>
              </a:solidFill>
              <a:latin typeface="Fjalla One"/>
              <a:ea typeface="Fjalla One"/>
              <a:cs typeface="Fjalla One"/>
              <a:sym typeface="Fjalla One"/>
            </a:endParaRPr>
          </a:p>
        </p:txBody>
      </p:sp>
      <p:sp>
        <p:nvSpPr>
          <p:cNvPr id="5" name="Google Shape;2236;p41">
            <a:extLst>
              <a:ext uri="{FF2B5EF4-FFF2-40B4-BE49-F238E27FC236}">
                <a16:creationId xmlns:a16="http://schemas.microsoft.com/office/drawing/2014/main" id="{F5075E25-F698-4526-8C57-4D9EF9ED0942}"/>
              </a:ext>
            </a:extLst>
          </p:cNvPr>
          <p:cNvSpPr txBox="1"/>
          <p:nvPr/>
        </p:nvSpPr>
        <p:spPr>
          <a:xfrm>
            <a:off x="9441249" y="1696188"/>
            <a:ext cx="1179600" cy="10791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7200" dirty="0">
                <a:solidFill>
                  <a:schemeClr val="accent1"/>
                </a:solidFill>
                <a:latin typeface="Fjalla One"/>
                <a:ea typeface="Fjalla One"/>
                <a:cs typeface="Fjalla One"/>
                <a:sym typeface="Fjalla One"/>
              </a:rPr>
              <a:t>02</a:t>
            </a:r>
            <a:endParaRPr sz="7200" dirty="0">
              <a:solidFill>
                <a:schemeClr val="accent1"/>
              </a:solidFill>
              <a:latin typeface="Fjalla One"/>
              <a:ea typeface="Fjalla One"/>
              <a:cs typeface="Fjalla One"/>
              <a:sym typeface="Fjalla One"/>
            </a:endParaRPr>
          </a:p>
        </p:txBody>
      </p:sp>
      <p:sp>
        <p:nvSpPr>
          <p:cNvPr id="6" name="Google Shape;2235;p41">
            <a:extLst>
              <a:ext uri="{FF2B5EF4-FFF2-40B4-BE49-F238E27FC236}">
                <a16:creationId xmlns:a16="http://schemas.microsoft.com/office/drawing/2014/main" id="{A683BDF0-977E-4DEC-B4C9-BC8194AF5D63}"/>
              </a:ext>
            </a:extLst>
          </p:cNvPr>
          <p:cNvSpPr txBox="1"/>
          <p:nvPr/>
        </p:nvSpPr>
        <p:spPr>
          <a:xfrm>
            <a:off x="9657498" y="4160182"/>
            <a:ext cx="1179600" cy="10749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7200" dirty="0">
                <a:solidFill>
                  <a:schemeClr val="accent1"/>
                </a:solidFill>
                <a:latin typeface="Fjalla One"/>
                <a:ea typeface="Fjalla One"/>
                <a:cs typeface="Fjalla One"/>
                <a:sym typeface="Fjalla One"/>
              </a:rPr>
              <a:t>04</a:t>
            </a:r>
            <a:endParaRPr sz="7200" dirty="0">
              <a:solidFill>
                <a:schemeClr val="accent1"/>
              </a:solidFill>
              <a:latin typeface="Fjalla One"/>
              <a:ea typeface="Fjalla One"/>
              <a:cs typeface="Fjalla One"/>
              <a:sym typeface="Fjalla One"/>
            </a:endParaRPr>
          </a:p>
        </p:txBody>
      </p:sp>
    </p:spTree>
    <p:extLst>
      <p:ext uri="{BB962C8B-B14F-4D97-AF65-F5344CB8AC3E}">
        <p14:creationId xmlns:p14="http://schemas.microsoft.com/office/powerpoint/2010/main" val="21644533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223"/>
        <p:cNvGrpSpPr/>
        <p:nvPr/>
      </p:nvGrpSpPr>
      <p:grpSpPr>
        <a:xfrm>
          <a:off x="0" y="0"/>
          <a:ext cx="0" cy="0"/>
          <a:chOff x="0" y="0"/>
          <a:chExt cx="0" cy="0"/>
        </a:xfrm>
      </p:grpSpPr>
      <p:sp>
        <p:nvSpPr>
          <p:cNvPr id="2224" name="Google Shape;2224;p41"/>
          <p:cNvSpPr txBox="1">
            <a:spLocks noGrp="1"/>
          </p:cNvSpPr>
          <p:nvPr>
            <p:ph type="title"/>
          </p:nvPr>
        </p:nvSpPr>
        <p:spPr>
          <a:xfrm>
            <a:off x="1568775" y="442350"/>
            <a:ext cx="6006300" cy="595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latin typeface="Bahnschrift SemiBold SemiConden" panose="020B0502040204020203" pitchFamily="34" charset="0"/>
              </a:rPr>
              <a:t>CÔNG NGHỆ SỬ DỤNG</a:t>
            </a:r>
            <a:endParaRPr dirty="0">
              <a:latin typeface="Bahnschrift SemiBold SemiConden" panose="020B0502040204020203" pitchFamily="34" charset="0"/>
            </a:endParaRPr>
          </a:p>
        </p:txBody>
      </p:sp>
      <p:sp>
        <p:nvSpPr>
          <p:cNvPr id="2233" name="Google Shape;2233;p41"/>
          <p:cNvSpPr txBox="1"/>
          <p:nvPr/>
        </p:nvSpPr>
        <p:spPr>
          <a:xfrm>
            <a:off x="512064" y="1700784"/>
            <a:ext cx="1179600" cy="10791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7200" dirty="0">
                <a:solidFill>
                  <a:schemeClr val="accent1"/>
                </a:solidFill>
                <a:latin typeface="Fjalla One"/>
                <a:ea typeface="Fjalla One"/>
                <a:cs typeface="Fjalla One"/>
                <a:sym typeface="Fjalla One"/>
              </a:rPr>
              <a:t>01</a:t>
            </a:r>
            <a:endParaRPr sz="7200" dirty="0">
              <a:solidFill>
                <a:schemeClr val="accent1"/>
              </a:solidFill>
              <a:latin typeface="Fjalla One"/>
              <a:ea typeface="Fjalla One"/>
              <a:cs typeface="Fjalla One"/>
              <a:sym typeface="Fjalla One"/>
            </a:endParaRPr>
          </a:p>
        </p:txBody>
      </p:sp>
      <p:sp>
        <p:nvSpPr>
          <p:cNvPr id="2234" name="Google Shape;2234;p41"/>
          <p:cNvSpPr txBox="1"/>
          <p:nvPr/>
        </p:nvSpPr>
        <p:spPr>
          <a:xfrm>
            <a:off x="1623369" y="3355848"/>
            <a:ext cx="1179600" cy="10749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7200">
                <a:solidFill>
                  <a:schemeClr val="accent1"/>
                </a:solidFill>
                <a:latin typeface="Fjalla One"/>
                <a:ea typeface="Fjalla One"/>
                <a:cs typeface="Fjalla One"/>
                <a:sym typeface="Fjalla One"/>
              </a:rPr>
              <a:t>03</a:t>
            </a:r>
            <a:endParaRPr sz="7200">
              <a:solidFill>
                <a:schemeClr val="accent1"/>
              </a:solidFill>
              <a:latin typeface="Fjalla One"/>
              <a:ea typeface="Fjalla One"/>
              <a:cs typeface="Fjalla One"/>
              <a:sym typeface="Fjalla One"/>
            </a:endParaRPr>
          </a:p>
        </p:txBody>
      </p:sp>
      <p:sp>
        <p:nvSpPr>
          <p:cNvPr id="2235" name="Google Shape;2235;p41"/>
          <p:cNvSpPr txBox="1"/>
          <p:nvPr/>
        </p:nvSpPr>
        <p:spPr>
          <a:xfrm>
            <a:off x="5263298" y="3355848"/>
            <a:ext cx="1179600" cy="10749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7200" dirty="0">
                <a:solidFill>
                  <a:schemeClr val="accent1"/>
                </a:solidFill>
                <a:latin typeface="Fjalla One"/>
                <a:ea typeface="Fjalla One"/>
                <a:cs typeface="Fjalla One"/>
                <a:sym typeface="Fjalla One"/>
              </a:rPr>
              <a:t>04</a:t>
            </a:r>
            <a:endParaRPr sz="7200" dirty="0">
              <a:solidFill>
                <a:schemeClr val="accent1"/>
              </a:solidFill>
              <a:latin typeface="Fjalla One"/>
              <a:ea typeface="Fjalla One"/>
              <a:cs typeface="Fjalla One"/>
              <a:sym typeface="Fjalla One"/>
            </a:endParaRPr>
          </a:p>
        </p:txBody>
      </p:sp>
      <p:sp>
        <p:nvSpPr>
          <p:cNvPr id="2236" name="Google Shape;2236;p41"/>
          <p:cNvSpPr txBox="1"/>
          <p:nvPr/>
        </p:nvSpPr>
        <p:spPr>
          <a:xfrm>
            <a:off x="4268116" y="1700784"/>
            <a:ext cx="1179600" cy="10791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7200" dirty="0">
                <a:solidFill>
                  <a:schemeClr val="accent1"/>
                </a:solidFill>
                <a:latin typeface="Fjalla One"/>
                <a:ea typeface="Fjalla One"/>
                <a:cs typeface="Fjalla One"/>
                <a:sym typeface="Fjalla One"/>
              </a:rPr>
              <a:t>02</a:t>
            </a:r>
            <a:endParaRPr sz="7200" dirty="0">
              <a:solidFill>
                <a:schemeClr val="accent1"/>
              </a:solidFill>
              <a:latin typeface="Fjalla One"/>
              <a:ea typeface="Fjalla One"/>
              <a:cs typeface="Fjalla One"/>
              <a:sym typeface="Fjalla One"/>
            </a:endParaRPr>
          </a:p>
        </p:txBody>
      </p:sp>
      <p:pic>
        <p:nvPicPr>
          <p:cNvPr id="19" name="Graphic 18">
            <a:extLst>
              <a:ext uri="{FF2B5EF4-FFF2-40B4-BE49-F238E27FC236}">
                <a16:creationId xmlns:a16="http://schemas.microsoft.com/office/drawing/2014/main" id="{36D0487B-5503-47F9-9CB9-3787DDD1D3D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61707" y="1100138"/>
            <a:ext cx="1844492" cy="1844492"/>
          </a:xfrm>
          <a:prstGeom prst="rect">
            <a:avLst/>
          </a:prstGeom>
        </p:spPr>
      </p:pic>
      <p:pic>
        <p:nvPicPr>
          <p:cNvPr id="21" name="Graphic 20">
            <a:extLst>
              <a:ext uri="{FF2B5EF4-FFF2-40B4-BE49-F238E27FC236}">
                <a16:creationId xmlns:a16="http://schemas.microsoft.com/office/drawing/2014/main" id="{6F46F404-F005-4515-99FC-CA40932BAD3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843538" y="1260947"/>
            <a:ext cx="1390706" cy="1603697"/>
          </a:xfrm>
          <a:prstGeom prst="rect">
            <a:avLst/>
          </a:prstGeom>
        </p:spPr>
      </p:pic>
      <p:pic>
        <p:nvPicPr>
          <p:cNvPr id="23" name="Picture 22" descr="Logo&#10;&#10;Description automatically generated">
            <a:extLst>
              <a:ext uri="{FF2B5EF4-FFF2-40B4-BE49-F238E27FC236}">
                <a16:creationId xmlns:a16="http://schemas.microsoft.com/office/drawing/2014/main" id="{7C3AC627-1E10-45EA-ABC0-37D3E82700E4}"/>
              </a:ext>
            </a:extLst>
          </p:cNvPr>
          <p:cNvPicPr>
            <a:picLocks noChangeAspect="1"/>
          </p:cNvPicPr>
          <p:nvPr/>
        </p:nvPicPr>
        <p:blipFill>
          <a:blip r:embed="rId7"/>
          <a:stretch>
            <a:fillRect/>
          </a:stretch>
        </p:blipFill>
        <p:spPr>
          <a:xfrm>
            <a:off x="6442898" y="2833545"/>
            <a:ext cx="2316660" cy="1448376"/>
          </a:xfrm>
          <a:prstGeom prst="rect">
            <a:avLst/>
          </a:prstGeom>
        </p:spPr>
      </p:pic>
      <p:pic>
        <p:nvPicPr>
          <p:cNvPr id="29" name="Picture 28" descr="Icon&#10;&#10;Description automatically generated">
            <a:extLst>
              <a:ext uri="{FF2B5EF4-FFF2-40B4-BE49-F238E27FC236}">
                <a16:creationId xmlns:a16="http://schemas.microsoft.com/office/drawing/2014/main" id="{94A55D35-3973-4C4A-9CA5-466C255EF677}"/>
              </a:ext>
            </a:extLst>
          </p:cNvPr>
          <p:cNvPicPr>
            <a:picLocks noChangeAspect="1"/>
          </p:cNvPicPr>
          <p:nvPr/>
        </p:nvPicPr>
        <p:blipFill>
          <a:blip r:embed="rId8"/>
          <a:stretch>
            <a:fillRect/>
          </a:stretch>
        </p:blipFill>
        <p:spPr>
          <a:xfrm>
            <a:off x="2898962" y="2852432"/>
            <a:ext cx="1918394" cy="1918394"/>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95"/>
        <p:cNvGrpSpPr/>
        <p:nvPr/>
      </p:nvGrpSpPr>
      <p:grpSpPr>
        <a:xfrm>
          <a:off x="0" y="0"/>
          <a:ext cx="0" cy="0"/>
          <a:chOff x="0" y="0"/>
          <a:chExt cx="0" cy="0"/>
        </a:xfrm>
      </p:grpSpPr>
      <p:grpSp>
        <p:nvGrpSpPr>
          <p:cNvPr id="1896" name="Google Shape;1896;p37"/>
          <p:cNvGrpSpPr/>
          <p:nvPr/>
        </p:nvGrpSpPr>
        <p:grpSpPr>
          <a:xfrm>
            <a:off x="3994598" y="1510458"/>
            <a:ext cx="4430405" cy="3106404"/>
            <a:chOff x="862950" y="825025"/>
            <a:chExt cx="5862650" cy="4111175"/>
          </a:xfrm>
        </p:grpSpPr>
        <p:sp>
          <p:nvSpPr>
            <p:cNvPr id="1897" name="Google Shape;1897;p37"/>
            <p:cNvSpPr/>
            <p:nvPr/>
          </p:nvSpPr>
          <p:spPr>
            <a:xfrm>
              <a:off x="918425" y="825150"/>
              <a:ext cx="5767425" cy="4096250"/>
            </a:xfrm>
            <a:custGeom>
              <a:avLst/>
              <a:gdLst/>
              <a:ahLst/>
              <a:cxnLst/>
              <a:rect l="l" t="t" r="r" b="b"/>
              <a:pathLst>
                <a:path w="230697" h="163850" extrusionOk="0">
                  <a:moveTo>
                    <a:pt x="157748" y="1"/>
                  </a:moveTo>
                  <a:cubicBezTo>
                    <a:pt x="156487" y="1"/>
                    <a:pt x="155194" y="95"/>
                    <a:pt x="153872" y="291"/>
                  </a:cubicBezTo>
                  <a:cubicBezTo>
                    <a:pt x="131689" y="3582"/>
                    <a:pt x="136421" y="27649"/>
                    <a:pt x="125589" y="31421"/>
                  </a:cubicBezTo>
                  <a:cubicBezTo>
                    <a:pt x="124301" y="31860"/>
                    <a:pt x="122988" y="32046"/>
                    <a:pt x="121638" y="32046"/>
                  </a:cubicBezTo>
                  <a:cubicBezTo>
                    <a:pt x="117991" y="32046"/>
                    <a:pt x="114070" y="30689"/>
                    <a:pt x="109618" y="29313"/>
                  </a:cubicBezTo>
                  <a:cubicBezTo>
                    <a:pt x="105161" y="27947"/>
                    <a:pt x="100166" y="26580"/>
                    <a:pt x="94401" y="26580"/>
                  </a:cubicBezTo>
                  <a:cubicBezTo>
                    <a:pt x="90029" y="26580"/>
                    <a:pt x="85215" y="27366"/>
                    <a:pt x="79856" y="29535"/>
                  </a:cubicBezTo>
                  <a:cubicBezTo>
                    <a:pt x="57711" y="38482"/>
                    <a:pt x="59116" y="97413"/>
                    <a:pt x="48727" y="108726"/>
                  </a:cubicBezTo>
                  <a:cubicBezTo>
                    <a:pt x="46581" y="111073"/>
                    <a:pt x="44248" y="111937"/>
                    <a:pt x="41789" y="111937"/>
                  </a:cubicBezTo>
                  <a:cubicBezTo>
                    <a:pt x="38362" y="111937"/>
                    <a:pt x="34691" y="110258"/>
                    <a:pt x="30944" y="108578"/>
                  </a:cubicBezTo>
                  <a:cubicBezTo>
                    <a:pt x="27216" y="106926"/>
                    <a:pt x="23402" y="105261"/>
                    <a:pt x="19663" y="105261"/>
                  </a:cubicBezTo>
                  <a:cubicBezTo>
                    <a:pt x="16878" y="105261"/>
                    <a:pt x="14134" y="106185"/>
                    <a:pt x="11498" y="108726"/>
                  </a:cubicBezTo>
                  <a:cubicBezTo>
                    <a:pt x="0" y="119781"/>
                    <a:pt x="555" y="159117"/>
                    <a:pt x="665" y="163850"/>
                  </a:cubicBezTo>
                  <a:lnTo>
                    <a:pt x="230696" y="163850"/>
                  </a:lnTo>
                  <a:lnTo>
                    <a:pt x="230696" y="157269"/>
                  </a:lnTo>
                  <a:cubicBezTo>
                    <a:pt x="230696" y="152093"/>
                    <a:pt x="226445" y="147361"/>
                    <a:pt x="222193" y="142665"/>
                  </a:cubicBezTo>
                  <a:cubicBezTo>
                    <a:pt x="217979" y="137933"/>
                    <a:pt x="225521" y="112941"/>
                    <a:pt x="225964" y="92200"/>
                  </a:cubicBezTo>
                  <a:cubicBezTo>
                    <a:pt x="226328" y="76521"/>
                    <a:pt x="220754" y="69209"/>
                    <a:pt x="214147" y="69209"/>
                  </a:cubicBezTo>
                  <a:cubicBezTo>
                    <a:pt x="212014" y="69209"/>
                    <a:pt x="209773" y="69971"/>
                    <a:pt x="207590" y="71460"/>
                  </a:cubicBezTo>
                  <a:cubicBezTo>
                    <a:pt x="206669" y="72091"/>
                    <a:pt x="205798" y="72383"/>
                    <a:pt x="204974" y="72383"/>
                  </a:cubicBezTo>
                  <a:cubicBezTo>
                    <a:pt x="197788" y="72383"/>
                    <a:pt x="194148" y="50178"/>
                    <a:pt x="192025" y="37077"/>
                  </a:cubicBezTo>
                  <a:cubicBezTo>
                    <a:pt x="189835" y="23311"/>
                    <a:pt x="177610" y="1"/>
                    <a:pt x="1577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37"/>
            <p:cNvSpPr/>
            <p:nvPr/>
          </p:nvSpPr>
          <p:spPr>
            <a:xfrm>
              <a:off x="934125" y="825025"/>
              <a:ext cx="5751725" cy="4096375"/>
            </a:xfrm>
            <a:custGeom>
              <a:avLst/>
              <a:gdLst/>
              <a:ahLst/>
              <a:cxnLst/>
              <a:rect l="l" t="t" r="r" b="b"/>
              <a:pathLst>
                <a:path w="230069" h="163855" extrusionOk="0">
                  <a:moveTo>
                    <a:pt x="157126" y="0"/>
                  </a:moveTo>
                  <a:cubicBezTo>
                    <a:pt x="155832" y="0"/>
                    <a:pt x="154538" y="111"/>
                    <a:pt x="153244" y="296"/>
                  </a:cubicBezTo>
                  <a:cubicBezTo>
                    <a:pt x="131061" y="3587"/>
                    <a:pt x="135793" y="27654"/>
                    <a:pt x="124961" y="31426"/>
                  </a:cubicBezTo>
                  <a:cubicBezTo>
                    <a:pt x="123667" y="31869"/>
                    <a:pt x="122336" y="32054"/>
                    <a:pt x="121005" y="32054"/>
                  </a:cubicBezTo>
                  <a:cubicBezTo>
                    <a:pt x="117345" y="32054"/>
                    <a:pt x="113426" y="30686"/>
                    <a:pt x="108990" y="29318"/>
                  </a:cubicBezTo>
                  <a:cubicBezTo>
                    <a:pt x="108287" y="29096"/>
                    <a:pt x="107585" y="28875"/>
                    <a:pt x="106882" y="28690"/>
                  </a:cubicBezTo>
                  <a:lnTo>
                    <a:pt x="106882" y="34161"/>
                  </a:lnTo>
                  <a:lnTo>
                    <a:pt x="139380" y="34161"/>
                  </a:lnTo>
                  <a:cubicBezTo>
                    <a:pt x="139454" y="34161"/>
                    <a:pt x="139528" y="34198"/>
                    <a:pt x="139601" y="34272"/>
                  </a:cubicBezTo>
                  <a:cubicBezTo>
                    <a:pt x="139638" y="34346"/>
                    <a:pt x="139675" y="34420"/>
                    <a:pt x="139675" y="34494"/>
                  </a:cubicBezTo>
                  <a:lnTo>
                    <a:pt x="139675" y="75236"/>
                  </a:lnTo>
                  <a:cubicBezTo>
                    <a:pt x="140230" y="75236"/>
                    <a:pt x="140785" y="75199"/>
                    <a:pt x="141376" y="75199"/>
                  </a:cubicBezTo>
                  <a:cubicBezTo>
                    <a:pt x="144186" y="75162"/>
                    <a:pt x="147735" y="75088"/>
                    <a:pt x="151247" y="75014"/>
                  </a:cubicBezTo>
                  <a:lnTo>
                    <a:pt x="151321" y="75014"/>
                  </a:lnTo>
                  <a:cubicBezTo>
                    <a:pt x="153133" y="71539"/>
                    <a:pt x="154316" y="68544"/>
                    <a:pt x="155425" y="65993"/>
                  </a:cubicBezTo>
                  <a:cubicBezTo>
                    <a:pt x="156645" y="63072"/>
                    <a:pt x="157015" y="60374"/>
                    <a:pt x="157015" y="58192"/>
                  </a:cubicBezTo>
                  <a:cubicBezTo>
                    <a:pt x="157015" y="55715"/>
                    <a:pt x="156571" y="53978"/>
                    <a:pt x="156423" y="53534"/>
                  </a:cubicBezTo>
                  <a:cubicBezTo>
                    <a:pt x="155314" y="52905"/>
                    <a:pt x="153281" y="51353"/>
                    <a:pt x="151469" y="49134"/>
                  </a:cubicBezTo>
                  <a:cubicBezTo>
                    <a:pt x="149584" y="46805"/>
                    <a:pt x="147957" y="43811"/>
                    <a:pt x="147957" y="40446"/>
                  </a:cubicBezTo>
                  <a:cubicBezTo>
                    <a:pt x="147957" y="39485"/>
                    <a:pt x="148105" y="38524"/>
                    <a:pt x="148400" y="37526"/>
                  </a:cubicBezTo>
                  <a:cubicBezTo>
                    <a:pt x="148807" y="36047"/>
                    <a:pt x="149694" y="34864"/>
                    <a:pt x="150877" y="33976"/>
                  </a:cubicBezTo>
                  <a:cubicBezTo>
                    <a:pt x="152061" y="33052"/>
                    <a:pt x="153502" y="32424"/>
                    <a:pt x="155018" y="31980"/>
                  </a:cubicBezTo>
                  <a:cubicBezTo>
                    <a:pt x="158124" y="31056"/>
                    <a:pt x="161562" y="30834"/>
                    <a:pt x="164002" y="30834"/>
                  </a:cubicBezTo>
                  <a:cubicBezTo>
                    <a:pt x="165555" y="30834"/>
                    <a:pt x="166738" y="30945"/>
                    <a:pt x="167108" y="30945"/>
                  </a:cubicBezTo>
                  <a:cubicBezTo>
                    <a:pt x="167773" y="30353"/>
                    <a:pt x="171692" y="27285"/>
                    <a:pt x="179419" y="27285"/>
                  </a:cubicBezTo>
                  <a:cubicBezTo>
                    <a:pt x="180454" y="27285"/>
                    <a:pt x="181526" y="27322"/>
                    <a:pt x="182709" y="27470"/>
                  </a:cubicBezTo>
                  <a:cubicBezTo>
                    <a:pt x="185223" y="27728"/>
                    <a:pt x="187478" y="28468"/>
                    <a:pt x="189475" y="29577"/>
                  </a:cubicBezTo>
                  <a:cubicBezTo>
                    <a:pt x="184927" y="16231"/>
                    <a:pt x="173688" y="0"/>
                    <a:pt x="157126" y="0"/>
                  </a:cubicBezTo>
                  <a:close/>
                  <a:moveTo>
                    <a:pt x="213543" y="69210"/>
                  </a:moveTo>
                  <a:cubicBezTo>
                    <a:pt x="211398" y="69210"/>
                    <a:pt x="209143" y="69986"/>
                    <a:pt x="206962" y="71465"/>
                  </a:cubicBezTo>
                  <a:cubicBezTo>
                    <a:pt x="206038" y="72093"/>
                    <a:pt x="205187" y="72389"/>
                    <a:pt x="204337" y="72389"/>
                  </a:cubicBezTo>
                  <a:cubicBezTo>
                    <a:pt x="202932" y="72389"/>
                    <a:pt x="201675" y="71539"/>
                    <a:pt x="200492" y="70060"/>
                  </a:cubicBezTo>
                  <a:cubicBezTo>
                    <a:pt x="200344" y="72352"/>
                    <a:pt x="200085" y="74829"/>
                    <a:pt x="199716" y="77528"/>
                  </a:cubicBezTo>
                  <a:cubicBezTo>
                    <a:pt x="200825" y="77713"/>
                    <a:pt x="201934" y="77898"/>
                    <a:pt x="203043" y="78120"/>
                  </a:cubicBezTo>
                  <a:cubicBezTo>
                    <a:pt x="207442" y="78896"/>
                    <a:pt x="211583" y="79783"/>
                    <a:pt x="213764" y="80744"/>
                  </a:cubicBezTo>
                  <a:cubicBezTo>
                    <a:pt x="214393" y="81003"/>
                    <a:pt x="214874" y="81262"/>
                    <a:pt x="215132" y="81595"/>
                  </a:cubicBezTo>
                  <a:cubicBezTo>
                    <a:pt x="215317" y="81780"/>
                    <a:pt x="215428" y="82001"/>
                    <a:pt x="215428" y="82223"/>
                  </a:cubicBezTo>
                  <a:lnTo>
                    <a:pt x="215428" y="82260"/>
                  </a:lnTo>
                  <a:cubicBezTo>
                    <a:pt x="215391" y="82445"/>
                    <a:pt x="215354" y="82704"/>
                    <a:pt x="215280" y="83074"/>
                  </a:cubicBezTo>
                  <a:cubicBezTo>
                    <a:pt x="215206" y="83443"/>
                    <a:pt x="215095" y="83887"/>
                    <a:pt x="214948" y="84442"/>
                  </a:cubicBezTo>
                  <a:cubicBezTo>
                    <a:pt x="214652" y="85551"/>
                    <a:pt x="214282" y="86992"/>
                    <a:pt x="213801" y="88693"/>
                  </a:cubicBezTo>
                  <a:cubicBezTo>
                    <a:pt x="212840" y="92094"/>
                    <a:pt x="211583" y="96494"/>
                    <a:pt x="210289" y="101078"/>
                  </a:cubicBezTo>
                  <a:cubicBezTo>
                    <a:pt x="209883" y="102520"/>
                    <a:pt x="209476" y="103962"/>
                    <a:pt x="209069" y="105441"/>
                  </a:cubicBezTo>
                  <a:lnTo>
                    <a:pt x="224264" y="105885"/>
                  </a:lnTo>
                  <a:cubicBezTo>
                    <a:pt x="224819" y="101300"/>
                    <a:pt x="225262" y="96642"/>
                    <a:pt x="225336" y="92205"/>
                  </a:cubicBezTo>
                  <a:cubicBezTo>
                    <a:pt x="225373" y="91762"/>
                    <a:pt x="225373" y="91281"/>
                    <a:pt x="225373" y="90800"/>
                  </a:cubicBezTo>
                  <a:cubicBezTo>
                    <a:pt x="225373" y="76123"/>
                    <a:pt x="219939" y="69210"/>
                    <a:pt x="213543" y="69210"/>
                  </a:cubicBezTo>
                  <a:close/>
                  <a:moveTo>
                    <a:pt x="19040" y="105256"/>
                  </a:moveTo>
                  <a:cubicBezTo>
                    <a:pt x="16231" y="105256"/>
                    <a:pt x="13495" y="106180"/>
                    <a:pt x="10870" y="108731"/>
                  </a:cubicBezTo>
                  <a:cubicBezTo>
                    <a:pt x="925" y="118307"/>
                    <a:pt x="1" y="149029"/>
                    <a:pt x="1" y="160231"/>
                  </a:cubicBezTo>
                  <a:cubicBezTo>
                    <a:pt x="1" y="161969"/>
                    <a:pt x="1" y="163226"/>
                    <a:pt x="37" y="163855"/>
                  </a:cubicBezTo>
                  <a:lnTo>
                    <a:pt x="118972" y="163855"/>
                  </a:lnTo>
                  <a:cubicBezTo>
                    <a:pt x="119489" y="162635"/>
                    <a:pt x="120525" y="160195"/>
                    <a:pt x="121819" y="156904"/>
                  </a:cubicBezTo>
                  <a:lnTo>
                    <a:pt x="121819" y="156904"/>
                  </a:lnTo>
                  <a:cubicBezTo>
                    <a:pt x="118343" y="157717"/>
                    <a:pt x="115866" y="158087"/>
                    <a:pt x="114129" y="158087"/>
                  </a:cubicBezTo>
                  <a:cubicBezTo>
                    <a:pt x="113278" y="158087"/>
                    <a:pt x="112613" y="158013"/>
                    <a:pt x="112058" y="157828"/>
                  </a:cubicBezTo>
                  <a:cubicBezTo>
                    <a:pt x="111541" y="157644"/>
                    <a:pt x="111171" y="157348"/>
                    <a:pt x="110949" y="156978"/>
                  </a:cubicBezTo>
                  <a:cubicBezTo>
                    <a:pt x="110801" y="156719"/>
                    <a:pt x="110727" y="156423"/>
                    <a:pt x="110727" y="156128"/>
                  </a:cubicBezTo>
                  <a:cubicBezTo>
                    <a:pt x="110727" y="156017"/>
                    <a:pt x="110764" y="155906"/>
                    <a:pt x="110801" y="155758"/>
                  </a:cubicBezTo>
                  <a:cubicBezTo>
                    <a:pt x="110801" y="155573"/>
                    <a:pt x="110875" y="155351"/>
                    <a:pt x="110912" y="155056"/>
                  </a:cubicBezTo>
                  <a:cubicBezTo>
                    <a:pt x="111023" y="154501"/>
                    <a:pt x="111208" y="153725"/>
                    <a:pt x="111430" y="152800"/>
                  </a:cubicBezTo>
                  <a:cubicBezTo>
                    <a:pt x="111541" y="152394"/>
                    <a:pt x="111652" y="151950"/>
                    <a:pt x="111763" y="151469"/>
                  </a:cubicBezTo>
                  <a:cubicBezTo>
                    <a:pt x="109175" y="150065"/>
                    <a:pt x="107289" y="148142"/>
                    <a:pt x="106069" y="145739"/>
                  </a:cubicBezTo>
                  <a:cubicBezTo>
                    <a:pt x="105034" y="143595"/>
                    <a:pt x="104516" y="141007"/>
                    <a:pt x="104516" y="138049"/>
                  </a:cubicBezTo>
                  <a:cubicBezTo>
                    <a:pt x="104516" y="136385"/>
                    <a:pt x="104664" y="134574"/>
                    <a:pt x="104960" y="132614"/>
                  </a:cubicBezTo>
                  <a:cubicBezTo>
                    <a:pt x="106254" y="124703"/>
                    <a:pt x="109544" y="119268"/>
                    <a:pt x="114461" y="114055"/>
                  </a:cubicBezTo>
                  <a:cubicBezTo>
                    <a:pt x="114868" y="113648"/>
                    <a:pt x="115238" y="113242"/>
                    <a:pt x="115645" y="112835"/>
                  </a:cubicBezTo>
                  <a:lnTo>
                    <a:pt x="23810" y="112835"/>
                  </a:lnTo>
                  <a:cubicBezTo>
                    <a:pt x="23699" y="112835"/>
                    <a:pt x="23625" y="112798"/>
                    <a:pt x="23588" y="112761"/>
                  </a:cubicBezTo>
                  <a:cubicBezTo>
                    <a:pt x="23514" y="112687"/>
                    <a:pt x="23477" y="112613"/>
                    <a:pt x="23477" y="112539"/>
                  </a:cubicBezTo>
                  <a:lnTo>
                    <a:pt x="23477" y="105958"/>
                  </a:lnTo>
                  <a:cubicBezTo>
                    <a:pt x="21998" y="105515"/>
                    <a:pt x="20519" y="105256"/>
                    <a:pt x="19040" y="105256"/>
                  </a:cubicBezTo>
                  <a:close/>
                  <a:moveTo>
                    <a:pt x="220382" y="134056"/>
                  </a:moveTo>
                  <a:lnTo>
                    <a:pt x="220382" y="134056"/>
                  </a:lnTo>
                  <a:cubicBezTo>
                    <a:pt x="219902" y="134204"/>
                    <a:pt x="219458" y="134241"/>
                    <a:pt x="219199" y="134278"/>
                  </a:cubicBezTo>
                  <a:cubicBezTo>
                    <a:pt x="219162" y="134278"/>
                    <a:pt x="219125" y="134278"/>
                    <a:pt x="219088" y="134241"/>
                  </a:cubicBezTo>
                  <a:lnTo>
                    <a:pt x="212581" y="147624"/>
                  </a:lnTo>
                  <a:cubicBezTo>
                    <a:pt x="212286" y="148290"/>
                    <a:pt x="211620" y="148697"/>
                    <a:pt x="210881" y="148697"/>
                  </a:cubicBezTo>
                  <a:lnTo>
                    <a:pt x="206481" y="148660"/>
                  </a:lnTo>
                  <a:cubicBezTo>
                    <a:pt x="205446" y="149880"/>
                    <a:pt x="204411" y="151026"/>
                    <a:pt x="203450" y="152061"/>
                  </a:cubicBezTo>
                  <a:cubicBezTo>
                    <a:pt x="201453" y="154279"/>
                    <a:pt x="199716" y="156017"/>
                    <a:pt x="198570" y="156793"/>
                  </a:cubicBezTo>
                  <a:cubicBezTo>
                    <a:pt x="197608" y="157459"/>
                    <a:pt x="196869" y="157939"/>
                    <a:pt x="196277" y="158272"/>
                  </a:cubicBezTo>
                  <a:cubicBezTo>
                    <a:pt x="195649" y="158605"/>
                    <a:pt x="195205" y="158753"/>
                    <a:pt x="194762" y="158790"/>
                  </a:cubicBezTo>
                  <a:cubicBezTo>
                    <a:pt x="194503" y="158790"/>
                    <a:pt x="194244" y="158679"/>
                    <a:pt x="194022" y="158531"/>
                  </a:cubicBezTo>
                  <a:cubicBezTo>
                    <a:pt x="193837" y="158346"/>
                    <a:pt x="193689" y="158124"/>
                    <a:pt x="193542" y="157865"/>
                  </a:cubicBezTo>
                  <a:cubicBezTo>
                    <a:pt x="193283" y="157348"/>
                    <a:pt x="193098" y="156608"/>
                    <a:pt x="192765" y="155684"/>
                  </a:cubicBezTo>
                  <a:cubicBezTo>
                    <a:pt x="192469" y="154760"/>
                    <a:pt x="192248" y="153392"/>
                    <a:pt x="192100" y="151839"/>
                  </a:cubicBezTo>
                  <a:cubicBezTo>
                    <a:pt x="191989" y="150804"/>
                    <a:pt x="191915" y="149658"/>
                    <a:pt x="191841" y="148549"/>
                  </a:cubicBezTo>
                  <a:lnTo>
                    <a:pt x="189734" y="148512"/>
                  </a:lnTo>
                  <a:cubicBezTo>
                    <a:pt x="188403" y="153762"/>
                    <a:pt x="187996" y="157681"/>
                    <a:pt x="187996" y="160453"/>
                  </a:cubicBezTo>
                  <a:cubicBezTo>
                    <a:pt x="187996" y="161895"/>
                    <a:pt x="188107" y="163004"/>
                    <a:pt x="188255" y="163855"/>
                  </a:cubicBezTo>
                  <a:lnTo>
                    <a:pt x="230068" y="163855"/>
                  </a:lnTo>
                  <a:lnTo>
                    <a:pt x="230068" y="157274"/>
                  </a:lnTo>
                  <a:cubicBezTo>
                    <a:pt x="230068" y="152098"/>
                    <a:pt x="225817" y="147366"/>
                    <a:pt x="221565" y="142670"/>
                  </a:cubicBezTo>
                  <a:cubicBezTo>
                    <a:pt x="220641" y="141635"/>
                    <a:pt x="220271" y="139639"/>
                    <a:pt x="220271" y="136940"/>
                  </a:cubicBezTo>
                  <a:cubicBezTo>
                    <a:pt x="220271" y="136053"/>
                    <a:pt x="220308" y="135091"/>
                    <a:pt x="220382" y="13405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37"/>
            <p:cNvSpPr/>
            <p:nvPr/>
          </p:nvSpPr>
          <p:spPr>
            <a:xfrm>
              <a:off x="3502650" y="1514850"/>
              <a:ext cx="2496475" cy="3178275"/>
            </a:xfrm>
            <a:custGeom>
              <a:avLst/>
              <a:gdLst/>
              <a:ahLst/>
              <a:cxnLst/>
              <a:rect l="l" t="t" r="r" b="b"/>
              <a:pathLst>
                <a:path w="99859" h="127131" extrusionOk="0">
                  <a:moveTo>
                    <a:pt x="76699" y="1"/>
                  </a:moveTo>
                  <a:cubicBezTo>
                    <a:pt x="68279" y="1"/>
                    <a:pt x="64477" y="3685"/>
                    <a:pt x="64477" y="3685"/>
                  </a:cubicBezTo>
                  <a:cubicBezTo>
                    <a:pt x="64477" y="3685"/>
                    <a:pt x="63173" y="3560"/>
                    <a:pt x="61252" y="3560"/>
                  </a:cubicBezTo>
                  <a:cubicBezTo>
                    <a:pt x="56382" y="3560"/>
                    <a:pt x="47546" y="4359"/>
                    <a:pt x="45955" y="10007"/>
                  </a:cubicBezTo>
                  <a:cubicBezTo>
                    <a:pt x="43700" y="17881"/>
                    <a:pt x="51538" y="24462"/>
                    <a:pt x="53941" y="25719"/>
                  </a:cubicBezTo>
                  <a:cubicBezTo>
                    <a:pt x="53941" y="25719"/>
                    <a:pt x="55900" y="31634"/>
                    <a:pt x="52943" y="38511"/>
                  </a:cubicBezTo>
                  <a:cubicBezTo>
                    <a:pt x="50022" y="45388"/>
                    <a:pt x="46510" y="55518"/>
                    <a:pt x="31056" y="69566"/>
                  </a:cubicBezTo>
                  <a:cubicBezTo>
                    <a:pt x="15602" y="83615"/>
                    <a:pt x="5066" y="89346"/>
                    <a:pt x="2552" y="105095"/>
                  </a:cubicBezTo>
                  <a:cubicBezTo>
                    <a:pt x="1" y="120808"/>
                    <a:pt x="7580" y="126982"/>
                    <a:pt x="28394" y="127130"/>
                  </a:cubicBezTo>
                  <a:cubicBezTo>
                    <a:pt x="28456" y="127130"/>
                    <a:pt x="28519" y="127131"/>
                    <a:pt x="28581" y="127131"/>
                  </a:cubicBezTo>
                  <a:cubicBezTo>
                    <a:pt x="49374" y="127131"/>
                    <a:pt x="83025" y="102605"/>
                    <a:pt x="91429" y="73485"/>
                  </a:cubicBezTo>
                  <a:cubicBezTo>
                    <a:pt x="99858" y="44278"/>
                    <a:pt x="97492" y="32189"/>
                    <a:pt x="97049" y="21652"/>
                  </a:cubicBezTo>
                  <a:cubicBezTo>
                    <a:pt x="96642" y="11116"/>
                    <a:pt x="90616" y="1282"/>
                    <a:pt x="79931" y="172"/>
                  </a:cubicBezTo>
                  <a:cubicBezTo>
                    <a:pt x="78786" y="54"/>
                    <a:pt x="77710" y="1"/>
                    <a:pt x="766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37"/>
            <p:cNvSpPr/>
            <p:nvPr/>
          </p:nvSpPr>
          <p:spPr>
            <a:xfrm>
              <a:off x="3547025" y="1507125"/>
              <a:ext cx="2405875" cy="3193375"/>
            </a:xfrm>
            <a:custGeom>
              <a:avLst/>
              <a:gdLst/>
              <a:ahLst/>
              <a:cxnLst/>
              <a:rect l="l" t="t" r="r" b="b"/>
              <a:pathLst>
                <a:path w="96235" h="127735" extrusionOk="0">
                  <a:moveTo>
                    <a:pt x="74903" y="629"/>
                  </a:moveTo>
                  <a:cubicBezTo>
                    <a:pt x="75901" y="629"/>
                    <a:pt x="76973" y="666"/>
                    <a:pt x="78119" y="777"/>
                  </a:cubicBezTo>
                  <a:cubicBezTo>
                    <a:pt x="83369" y="1332"/>
                    <a:pt x="87473" y="4031"/>
                    <a:pt x="90320" y="7876"/>
                  </a:cubicBezTo>
                  <a:cubicBezTo>
                    <a:pt x="93166" y="11721"/>
                    <a:pt x="94756" y="16785"/>
                    <a:pt x="94978" y="21998"/>
                  </a:cubicBezTo>
                  <a:cubicBezTo>
                    <a:pt x="95126" y="26139"/>
                    <a:pt x="95606" y="30465"/>
                    <a:pt x="95606" y="36010"/>
                  </a:cubicBezTo>
                  <a:cubicBezTo>
                    <a:pt x="95606" y="44587"/>
                    <a:pt x="94497" y="55974"/>
                    <a:pt x="89358" y="73720"/>
                  </a:cubicBezTo>
                  <a:cubicBezTo>
                    <a:pt x="85181" y="88176"/>
                    <a:pt x="74718" y="101559"/>
                    <a:pt x="62666" y="111320"/>
                  </a:cubicBezTo>
                  <a:cubicBezTo>
                    <a:pt x="50650" y="121043"/>
                    <a:pt x="37082" y="127143"/>
                    <a:pt x="26767" y="127143"/>
                  </a:cubicBezTo>
                  <a:lnTo>
                    <a:pt x="26619" y="127143"/>
                  </a:lnTo>
                  <a:cubicBezTo>
                    <a:pt x="17524" y="127069"/>
                    <a:pt x="10981" y="125849"/>
                    <a:pt x="6766" y="123224"/>
                  </a:cubicBezTo>
                  <a:cubicBezTo>
                    <a:pt x="4659" y="121893"/>
                    <a:pt x="3143" y="120230"/>
                    <a:pt x="2108" y="118196"/>
                  </a:cubicBezTo>
                  <a:cubicBezTo>
                    <a:pt x="1109" y="116126"/>
                    <a:pt x="592" y="113686"/>
                    <a:pt x="592" y="110765"/>
                  </a:cubicBezTo>
                  <a:cubicBezTo>
                    <a:pt x="592" y="109138"/>
                    <a:pt x="777" y="107364"/>
                    <a:pt x="1073" y="105441"/>
                  </a:cubicBezTo>
                  <a:cubicBezTo>
                    <a:pt x="2330" y="97640"/>
                    <a:pt x="5546" y="92354"/>
                    <a:pt x="10389" y="87215"/>
                  </a:cubicBezTo>
                  <a:cubicBezTo>
                    <a:pt x="15269" y="82076"/>
                    <a:pt x="21739" y="77122"/>
                    <a:pt x="29466" y="70097"/>
                  </a:cubicBezTo>
                  <a:cubicBezTo>
                    <a:pt x="44957" y="56011"/>
                    <a:pt x="48543" y="45808"/>
                    <a:pt x="51463" y="38931"/>
                  </a:cubicBezTo>
                  <a:cubicBezTo>
                    <a:pt x="52757" y="35936"/>
                    <a:pt x="53127" y="33127"/>
                    <a:pt x="53127" y="30908"/>
                  </a:cubicBezTo>
                  <a:cubicBezTo>
                    <a:pt x="53127" y="27914"/>
                    <a:pt x="52462" y="25954"/>
                    <a:pt x="52462" y="25954"/>
                  </a:cubicBezTo>
                  <a:cubicBezTo>
                    <a:pt x="52425" y="25880"/>
                    <a:pt x="52388" y="25806"/>
                    <a:pt x="52314" y="25769"/>
                  </a:cubicBezTo>
                  <a:cubicBezTo>
                    <a:pt x="51316" y="25252"/>
                    <a:pt x="49208" y="23662"/>
                    <a:pt x="47434" y="21444"/>
                  </a:cubicBezTo>
                  <a:cubicBezTo>
                    <a:pt x="45622" y="19226"/>
                    <a:pt x="44069" y="16342"/>
                    <a:pt x="44069" y="13162"/>
                  </a:cubicBezTo>
                  <a:cubicBezTo>
                    <a:pt x="44069" y="12238"/>
                    <a:pt x="44180" y="11351"/>
                    <a:pt x="44476" y="10390"/>
                  </a:cubicBezTo>
                  <a:cubicBezTo>
                    <a:pt x="44846" y="9059"/>
                    <a:pt x="45659" y="8023"/>
                    <a:pt x="46731" y="7173"/>
                  </a:cubicBezTo>
                  <a:cubicBezTo>
                    <a:pt x="48395" y="5916"/>
                    <a:pt x="50650" y="5140"/>
                    <a:pt x="52979" y="4733"/>
                  </a:cubicBezTo>
                  <a:cubicBezTo>
                    <a:pt x="55308" y="4289"/>
                    <a:pt x="57674" y="4178"/>
                    <a:pt x="59486" y="4178"/>
                  </a:cubicBezTo>
                  <a:cubicBezTo>
                    <a:pt x="60447" y="4178"/>
                    <a:pt x="61224" y="4215"/>
                    <a:pt x="61815" y="4252"/>
                  </a:cubicBezTo>
                  <a:cubicBezTo>
                    <a:pt x="62074" y="4252"/>
                    <a:pt x="62296" y="4252"/>
                    <a:pt x="62444" y="4289"/>
                  </a:cubicBezTo>
                  <a:lnTo>
                    <a:pt x="62666" y="4289"/>
                  </a:lnTo>
                  <a:cubicBezTo>
                    <a:pt x="62695" y="4299"/>
                    <a:pt x="62722" y="4304"/>
                    <a:pt x="62747" y="4304"/>
                  </a:cubicBezTo>
                  <a:cubicBezTo>
                    <a:pt x="62816" y="4304"/>
                    <a:pt x="62870" y="4270"/>
                    <a:pt x="62924" y="4215"/>
                  </a:cubicBezTo>
                  <a:cubicBezTo>
                    <a:pt x="63109" y="4031"/>
                    <a:pt x="66843" y="629"/>
                    <a:pt x="74903" y="629"/>
                  </a:cubicBezTo>
                  <a:close/>
                  <a:moveTo>
                    <a:pt x="74903" y="1"/>
                  </a:moveTo>
                  <a:cubicBezTo>
                    <a:pt x="67145" y="1"/>
                    <a:pt x="63234" y="3109"/>
                    <a:pt x="62579" y="3682"/>
                  </a:cubicBezTo>
                  <a:lnTo>
                    <a:pt x="62579" y="3682"/>
                  </a:lnTo>
                  <a:cubicBezTo>
                    <a:pt x="62172" y="3644"/>
                    <a:pt x="61016" y="3550"/>
                    <a:pt x="59486" y="3550"/>
                  </a:cubicBezTo>
                  <a:cubicBezTo>
                    <a:pt x="57046" y="3550"/>
                    <a:pt x="53608" y="3772"/>
                    <a:pt x="50502" y="4696"/>
                  </a:cubicBezTo>
                  <a:cubicBezTo>
                    <a:pt x="48986" y="5140"/>
                    <a:pt x="47545" y="5768"/>
                    <a:pt x="46361" y="6692"/>
                  </a:cubicBezTo>
                  <a:cubicBezTo>
                    <a:pt x="45178" y="7580"/>
                    <a:pt x="44291" y="8763"/>
                    <a:pt x="43884" y="10242"/>
                  </a:cubicBezTo>
                  <a:cubicBezTo>
                    <a:pt x="43589" y="11240"/>
                    <a:pt x="43441" y="12201"/>
                    <a:pt x="43441" y="13162"/>
                  </a:cubicBezTo>
                  <a:cubicBezTo>
                    <a:pt x="43441" y="16527"/>
                    <a:pt x="45068" y="19521"/>
                    <a:pt x="46953" y="21850"/>
                  </a:cubicBezTo>
                  <a:cubicBezTo>
                    <a:pt x="48750" y="24079"/>
                    <a:pt x="50792" y="25644"/>
                    <a:pt x="51923" y="26272"/>
                  </a:cubicBezTo>
                  <a:lnTo>
                    <a:pt x="51923" y="26272"/>
                  </a:lnTo>
                  <a:cubicBezTo>
                    <a:pt x="52058" y="26769"/>
                    <a:pt x="52499" y="28466"/>
                    <a:pt x="52499" y="30908"/>
                  </a:cubicBezTo>
                  <a:cubicBezTo>
                    <a:pt x="52499" y="33090"/>
                    <a:pt x="52129" y="35788"/>
                    <a:pt x="50909" y="38709"/>
                  </a:cubicBezTo>
                  <a:cubicBezTo>
                    <a:pt x="47951" y="45586"/>
                    <a:pt x="44476" y="55605"/>
                    <a:pt x="29059" y="69617"/>
                  </a:cubicBezTo>
                  <a:cubicBezTo>
                    <a:pt x="21369" y="76641"/>
                    <a:pt x="14863" y="81595"/>
                    <a:pt x="9945" y="86771"/>
                  </a:cubicBezTo>
                  <a:cubicBezTo>
                    <a:pt x="5028" y="91984"/>
                    <a:pt x="1738" y="97419"/>
                    <a:pt x="444" y="105330"/>
                  </a:cubicBezTo>
                  <a:cubicBezTo>
                    <a:pt x="148" y="107290"/>
                    <a:pt x="0" y="109101"/>
                    <a:pt x="0" y="110765"/>
                  </a:cubicBezTo>
                  <a:cubicBezTo>
                    <a:pt x="0" y="113723"/>
                    <a:pt x="518" y="116311"/>
                    <a:pt x="1553" y="118455"/>
                  </a:cubicBezTo>
                  <a:cubicBezTo>
                    <a:pt x="3180" y="121708"/>
                    <a:pt x="6027" y="124001"/>
                    <a:pt x="10167" y="125516"/>
                  </a:cubicBezTo>
                  <a:cubicBezTo>
                    <a:pt x="14308" y="126995"/>
                    <a:pt x="19743" y="127698"/>
                    <a:pt x="26619" y="127735"/>
                  </a:cubicBezTo>
                  <a:lnTo>
                    <a:pt x="26767" y="127735"/>
                  </a:lnTo>
                  <a:cubicBezTo>
                    <a:pt x="37304" y="127735"/>
                    <a:pt x="50946" y="121597"/>
                    <a:pt x="63072" y="111763"/>
                  </a:cubicBezTo>
                  <a:cubicBezTo>
                    <a:pt x="75162" y="101966"/>
                    <a:pt x="85735" y="88546"/>
                    <a:pt x="89950" y="73868"/>
                  </a:cubicBezTo>
                  <a:cubicBezTo>
                    <a:pt x="95089" y="56085"/>
                    <a:pt x="96235" y="44624"/>
                    <a:pt x="96235" y="36010"/>
                  </a:cubicBezTo>
                  <a:cubicBezTo>
                    <a:pt x="96235" y="30428"/>
                    <a:pt x="95754" y="26065"/>
                    <a:pt x="95606" y="21961"/>
                  </a:cubicBezTo>
                  <a:cubicBezTo>
                    <a:pt x="95384" y="16638"/>
                    <a:pt x="93758" y="11499"/>
                    <a:pt x="90800" y="7506"/>
                  </a:cubicBezTo>
                  <a:cubicBezTo>
                    <a:pt x="87879" y="3550"/>
                    <a:pt x="83591" y="740"/>
                    <a:pt x="78193" y="186"/>
                  </a:cubicBezTo>
                  <a:cubicBezTo>
                    <a:pt x="77010" y="38"/>
                    <a:pt x="75938" y="1"/>
                    <a:pt x="749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37"/>
            <p:cNvSpPr/>
            <p:nvPr/>
          </p:nvSpPr>
          <p:spPr>
            <a:xfrm>
              <a:off x="4746725" y="1839875"/>
              <a:ext cx="464000" cy="184875"/>
            </a:xfrm>
            <a:custGeom>
              <a:avLst/>
              <a:gdLst/>
              <a:ahLst/>
              <a:cxnLst/>
              <a:rect l="l" t="t" r="r" b="b"/>
              <a:pathLst>
                <a:path w="18560" h="7395" extrusionOk="0">
                  <a:moveTo>
                    <a:pt x="4732" y="0"/>
                  </a:moveTo>
                  <a:cubicBezTo>
                    <a:pt x="3549" y="0"/>
                    <a:pt x="2514" y="111"/>
                    <a:pt x="1701" y="407"/>
                  </a:cubicBezTo>
                  <a:cubicBezTo>
                    <a:pt x="1294" y="592"/>
                    <a:pt x="961" y="777"/>
                    <a:pt x="666" y="1035"/>
                  </a:cubicBezTo>
                  <a:cubicBezTo>
                    <a:pt x="370" y="1294"/>
                    <a:pt x="185" y="1664"/>
                    <a:pt x="74" y="2034"/>
                  </a:cubicBezTo>
                  <a:cubicBezTo>
                    <a:pt x="37" y="2255"/>
                    <a:pt x="0" y="2477"/>
                    <a:pt x="0" y="2662"/>
                  </a:cubicBezTo>
                  <a:cubicBezTo>
                    <a:pt x="0" y="3475"/>
                    <a:pt x="370" y="4178"/>
                    <a:pt x="961" y="4733"/>
                  </a:cubicBezTo>
                  <a:cubicBezTo>
                    <a:pt x="1812" y="5620"/>
                    <a:pt x="3106" y="6285"/>
                    <a:pt x="4511" y="6729"/>
                  </a:cubicBezTo>
                  <a:cubicBezTo>
                    <a:pt x="5915" y="7136"/>
                    <a:pt x="7431" y="7394"/>
                    <a:pt x="8651" y="7394"/>
                  </a:cubicBezTo>
                  <a:cubicBezTo>
                    <a:pt x="9391" y="7394"/>
                    <a:pt x="10056" y="7320"/>
                    <a:pt x="10537" y="7099"/>
                  </a:cubicBezTo>
                  <a:cubicBezTo>
                    <a:pt x="10796" y="7025"/>
                    <a:pt x="11017" y="6877"/>
                    <a:pt x="11165" y="6729"/>
                  </a:cubicBezTo>
                  <a:cubicBezTo>
                    <a:pt x="11350" y="6544"/>
                    <a:pt x="11461" y="6285"/>
                    <a:pt x="11461" y="6063"/>
                  </a:cubicBezTo>
                  <a:cubicBezTo>
                    <a:pt x="11461" y="5694"/>
                    <a:pt x="11313" y="5361"/>
                    <a:pt x="11128" y="5065"/>
                  </a:cubicBezTo>
                  <a:cubicBezTo>
                    <a:pt x="10759" y="4622"/>
                    <a:pt x="10167" y="4289"/>
                    <a:pt x="9539" y="4067"/>
                  </a:cubicBezTo>
                  <a:cubicBezTo>
                    <a:pt x="8540" y="3697"/>
                    <a:pt x="7394" y="3549"/>
                    <a:pt x="6470" y="3475"/>
                  </a:cubicBezTo>
                  <a:cubicBezTo>
                    <a:pt x="5546" y="3365"/>
                    <a:pt x="4843" y="3365"/>
                    <a:pt x="4843" y="3365"/>
                  </a:cubicBezTo>
                  <a:lnTo>
                    <a:pt x="4843" y="3993"/>
                  </a:lnTo>
                  <a:lnTo>
                    <a:pt x="5102" y="3993"/>
                  </a:lnTo>
                  <a:cubicBezTo>
                    <a:pt x="5694" y="4030"/>
                    <a:pt x="7209" y="4104"/>
                    <a:pt x="8503" y="4400"/>
                  </a:cubicBezTo>
                  <a:cubicBezTo>
                    <a:pt x="9169" y="4548"/>
                    <a:pt x="9760" y="4769"/>
                    <a:pt x="10204" y="5065"/>
                  </a:cubicBezTo>
                  <a:cubicBezTo>
                    <a:pt x="10426" y="5213"/>
                    <a:pt x="10574" y="5361"/>
                    <a:pt x="10685" y="5509"/>
                  </a:cubicBezTo>
                  <a:cubicBezTo>
                    <a:pt x="10796" y="5694"/>
                    <a:pt x="10833" y="5842"/>
                    <a:pt x="10833" y="6063"/>
                  </a:cubicBezTo>
                  <a:cubicBezTo>
                    <a:pt x="10833" y="6137"/>
                    <a:pt x="10796" y="6211"/>
                    <a:pt x="10722" y="6285"/>
                  </a:cubicBezTo>
                  <a:cubicBezTo>
                    <a:pt x="10611" y="6433"/>
                    <a:pt x="10352" y="6544"/>
                    <a:pt x="10019" y="6655"/>
                  </a:cubicBezTo>
                  <a:cubicBezTo>
                    <a:pt x="9650" y="6729"/>
                    <a:pt x="9169" y="6766"/>
                    <a:pt x="8651" y="6766"/>
                  </a:cubicBezTo>
                  <a:cubicBezTo>
                    <a:pt x="7099" y="6766"/>
                    <a:pt x="5065" y="6359"/>
                    <a:pt x="3401" y="5620"/>
                  </a:cubicBezTo>
                  <a:cubicBezTo>
                    <a:pt x="2588" y="5287"/>
                    <a:pt x="1886" y="4806"/>
                    <a:pt x="1405" y="4326"/>
                  </a:cubicBezTo>
                  <a:cubicBezTo>
                    <a:pt x="887" y="3808"/>
                    <a:pt x="629" y="3254"/>
                    <a:pt x="629" y="2662"/>
                  </a:cubicBezTo>
                  <a:cubicBezTo>
                    <a:pt x="629" y="2514"/>
                    <a:pt x="666" y="2366"/>
                    <a:pt x="703" y="2182"/>
                  </a:cubicBezTo>
                  <a:cubicBezTo>
                    <a:pt x="740" y="1923"/>
                    <a:pt x="887" y="1701"/>
                    <a:pt x="1072" y="1479"/>
                  </a:cubicBezTo>
                  <a:cubicBezTo>
                    <a:pt x="1405" y="1183"/>
                    <a:pt x="1886" y="961"/>
                    <a:pt x="2514" y="814"/>
                  </a:cubicBezTo>
                  <a:cubicBezTo>
                    <a:pt x="3106" y="703"/>
                    <a:pt x="3882" y="629"/>
                    <a:pt x="4732" y="629"/>
                  </a:cubicBezTo>
                  <a:cubicBezTo>
                    <a:pt x="7357" y="629"/>
                    <a:pt x="10796" y="1257"/>
                    <a:pt x="13531" y="1923"/>
                  </a:cubicBezTo>
                  <a:cubicBezTo>
                    <a:pt x="14936" y="2218"/>
                    <a:pt x="16156" y="2551"/>
                    <a:pt x="17007" y="2773"/>
                  </a:cubicBezTo>
                  <a:cubicBezTo>
                    <a:pt x="17450" y="2921"/>
                    <a:pt x="17783" y="2995"/>
                    <a:pt x="18042" y="3069"/>
                  </a:cubicBezTo>
                  <a:cubicBezTo>
                    <a:pt x="18264" y="3143"/>
                    <a:pt x="18412" y="3180"/>
                    <a:pt x="18412" y="3180"/>
                  </a:cubicBezTo>
                  <a:lnTo>
                    <a:pt x="18559" y="2588"/>
                  </a:lnTo>
                  <a:cubicBezTo>
                    <a:pt x="18559" y="2588"/>
                    <a:pt x="16452" y="1960"/>
                    <a:pt x="13679" y="1294"/>
                  </a:cubicBezTo>
                  <a:cubicBezTo>
                    <a:pt x="10907" y="666"/>
                    <a:pt x="7468" y="0"/>
                    <a:pt x="47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37"/>
            <p:cNvSpPr/>
            <p:nvPr/>
          </p:nvSpPr>
          <p:spPr>
            <a:xfrm>
              <a:off x="5240275" y="1582925"/>
              <a:ext cx="685825" cy="691375"/>
            </a:xfrm>
            <a:custGeom>
              <a:avLst/>
              <a:gdLst/>
              <a:ahLst/>
              <a:cxnLst/>
              <a:rect l="l" t="t" r="r" b="b"/>
              <a:pathLst>
                <a:path w="27433" h="27655" extrusionOk="0">
                  <a:moveTo>
                    <a:pt x="13901" y="0"/>
                  </a:moveTo>
                  <a:cubicBezTo>
                    <a:pt x="12201" y="0"/>
                    <a:pt x="8984" y="74"/>
                    <a:pt x="6027" y="703"/>
                  </a:cubicBezTo>
                  <a:cubicBezTo>
                    <a:pt x="4585" y="999"/>
                    <a:pt x="3180" y="1442"/>
                    <a:pt x="2108" y="2071"/>
                  </a:cubicBezTo>
                  <a:cubicBezTo>
                    <a:pt x="999" y="2699"/>
                    <a:pt x="185" y="3587"/>
                    <a:pt x="0" y="4733"/>
                  </a:cubicBezTo>
                  <a:cubicBezTo>
                    <a:pt x="0" y="4844"/>
                    <a:pt x="0" y="4954"/>
                    <a:pt x="0" y="5065"/>
                  </a:cubicBezTo>
                  <a:cubicBezTo>
                    <a:pt x="0" y="5842"/>
                    <a:pt x="333" y="6692"/>
                    <a:pt x="888" y="7616"/>
                  </a:cubicBezTo>
                  <a:cubicBezTo>
                    <a:pt x="1849" y="9280"/>
                    <a:pt x="3550" y="11203"/>
                    <a:pt x="5694" y="13236"/>
                  </a:cubicBezTo>
                  <a:cubicBezTo>
                    <a:pt x="8836" y="16304"/>
                    <a:pt x="12977" y="19558"/>
                    <a:pt x="16896" y="22220"/>
                  </a:cubicBezTo>
                  <a:cubicBezTo>
                    <a:pt x="20852" y="24882"/>
                    <a:pt x="24660" y="26952"/>
                    <a:pt x="27248" y="27654"/>
                  </a:cubicBezTo>
                  <a:lnTo>
                    <a:pt x="27433" y="27026"/>
                  </a:lnTo>
                  <a:cubicBezTo>
                    <a:pt x="25547" y="26545"/>
                    <a:pt x="22885" y="25251"/>
                    <a:pt x="20002" y="23477"/>
                  </a:cubicBezTo>
                  <a:cubicBezTo>
                    <a:pt x="15676" y="20815"/>
                    <a:pt x="10796" y="17155"/>
                    <a:pt x="7025" y="13680"/>
                  </a:cubicBezTo>
                  <a:cubicBezTo>
                    <a:pt x="5139" y="11942"/>
                    <a:pt x="3513" y="10241"/>
                    <a:pt x="2367" y="8725"/>
                  </a:cubicBezTo>
                  <a:cubicBezTo>
                    <a:pt x="1221" y="7247"/>
                    <a:pt x="592" y="5916"/>
                    <a:pt x="592" y="5065"/>
                  </a:cubicBezTo>
                  <a:cubicBezTo>
                    <a:pt x="592" y="4991"/>
                    <a:pt x="629" y="4917"/>
                    <a:pt x="629" y="4844"/>
                  </a:cubicBezTo>
                  <a:cubicBezTo>
                    <a:pt x="777" y="3919"/>
                    <a:pt x="1405" y="3217"/>
                    <a:pt x="2404" y="2625"/>
                  </a:cubicBezTo>
                  <a:cubicBezTo>
                    <a:pt x="3882" y="1738"/>
                    <a:pt x="6175" y="1220"/>
                    <a:pt x="8356" y="925"/>
                  </a:cubicBezTo>
                  <a:cubicBezTo>
                    <a:pt x="10537" y="666"/>
                    <a:pt x="12644" y="629"/>
                    <a:pt x="13901" y="629"/>
                  </a:cubicBezTo>
                  <a:lnTo>
                    <a:pt x="15011" y="629"/>
                  </a:lnTo>
                  <a:lnTo>
                    <a:pt x="1501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37"/>
            <p:cNvSpPr/>
            <p:nvPr/>
          </p:nvSpPr>
          <p:spPr>
            <a:xfrm>
              <a:off x="5406650" y="1584775"/>
              <a:ext cx="438125" cy="367875"/>
            </a:xfrm>
            <a:custGeom>
              <a:avLst/>
              <a:gdLst/>
              <a:ahLst/>
              <a:cxnLst/>
              <a:rect l="l" t="t" r="r" b="b"/>
              <a:pathLst>
                <a:path w="17525" h="14715" extrusionOk="0">
                  <a:moveTo>
                    <a:pt x="3475" y="0"/>
                  </a:moveTo>
                  <a:cubicBezTo>
                    <a:pt x="3475" y="0"/>
                    <a:pt x="2625" y="518"/>
                    <a:pt x="1775" y="1368"/>
                  </a:cubicBezTo>
                  <a:cubicBezTo>
                    <a:pt x="924" y="2256"/>
                    <a:pt x="37" y="3476"/>
                    <a:pt x="0" y="4917"/>
                  </a:cubicBezTo>
                  <a:cubicBezTo>
                    <a:pt x="0" y="5509"/>
                    <a:pt x="148" y="6101"/>
                    <a:pt x="481" y="6692"/>
                  </a:cubicBezTo>
                  <a:cubicBezTo>
                    <a:pt x="961" y="7616"/>
                    <a:pt x="1960" y="8541"/>
                    <a:pt x="3254" y="9465"/>
                  </a:cubicBezTo>
                  <a:cubicBezTo>
                    <a:pt x="5213" y="10833"/>
                    <a:pt x="7801" y="12127"/>
                    <a:pt x="10426" y="13125"/>
                  </a:cubicBezTo>
                  <a:cubicBezTo>
                    <a:pt x="13014" y="14086"/>
                    <a:pt x="15602" y="14715"/>
                    <a:pt x="17524" y="14715"/>
                  </a:cubicBezTo>
                  <a:lnTo>
                    <a:pt x="17524" y="14123"/>
                  </a:lnTo>
                  <a:cubicBezTo>
                    <a:pt x="15121" y="14123"/>
                    <a:pt x="11387" y="13014"/>
                    <a:pt x="8097" y="11461"/>
                  </a:cubicBezTo>
                  <a:cubicBezTo>
                    <a:pt x="6433" y="10722"/>
                    <a:pt x="4880" y="9835"/>
                    <a:pt x="3623" y="8947"/>
                  </a:cubicBezTo>
                  <a:cubicBezTo>
                    <a:pt x="2366" y="8097"/>
                    <a:pt x="1442" y="7173"/>
                    <a:pt x="1035" y="6396"/>
                  </a:cubicBezTo>
                  <a:cubicBezTo>
                    <a:pt x="740" y="5879"/>
                    <a:pt x="629" y="5398"/>
                    <a:pt x="629" y="4917"/>
                  </a:cubicBezTo>
                  <a:cubicBezTo>
                    <a:pt x="629" y="3734"/>
                    <a:pt x="1405" y="2625"/>
                    <a:pt x="2181" y="1812"/>
                  </a:cubicBezTo>
                  <a:cubicBezTo>
                    <a:pt x="2588" y="1405"/>
                    <a:pt x="2995" y="1072"/>
                    <a:pt x="3291" y="851"/>
                  </a:cubicBezTo>
                  <a:cubicBezTo>
                    <a:pt x="3438" y="740"/>
                    <a:pt x="3586" y="666"/>
                    <a:pt x="3660" y="592"/>
                  </a:cubicBezTo>
                  <a:lnTo>
                    <a:pt x="3771" y="518"/>
                  </a:lnTo>
                  <a:lnTo>
                    <a:pt x="3808" y="518"/>
                  </a:lnTo>
                  <a:lnTo>
                    <a:pt x="347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37"/>
            <p:cNvSpPr/>
            <p:nvPr/>
          </p:nvSpPr>
          <p:spPr>
            <a:xfrm>
              <a:off x="4434325" y="2717300"/>
              <a:ext cx="1258875" cy="2210575"/>
            </a:xfrm>
            <a:custGeom>
              <a:avLst/>
              <a:gdLst/>
              <a:ahLst/>
              <a:cxnLst/>
              <a:rect l="l" t="t" r="r" b="b"/>
              <a:pathLst>
                <a:path w="50355" h="88423" extrusionOk="0">
                  <a:moveTo>
                    <a:pt x="29766" y="1"/>
                  </a:moveTo>
                  <a:cubicBezTo>
                    <a:pt x="24738" y="1"/>
                    <a:pt x="21221" y="247"/>
                    <a:pt x="21221" y="247"/>
                  </a:cubicBezTo>
                  <a:cubicBezTo>
                    <a:pt x="21221" y="247"/>
                    <a:pt x="14936" y="18696"/>
                    <a:pt x="11609" y="35850"/>
                  </a:cubicBezTo>
                  <a:cubicBezTo>
                    <a:pt x="8282" y="53004"/>
                    <a:pt x="0" y="88422"/>
                    <a:pt x="0" y="88422"/>
                  </a:cubicBezTo>
                  <a:lnTo>
                    <a:pt x="33939" y="88422"/>
                  </a:lnTo>
                  <a:cubicBezTo>
                    <a:pt x="33939" y="88422"/>
                    <a:pt x="34124" y="80511"/>
                    <a:pt x="35418" y="70159"/>
                  </a:cubicBezTo>
                  <a:cubicBezTo>
                    <a:pt x="36712" y="59844"/>
                    <a:pt x="50354" y="4314"/>
                    <a:pt x="50354" y="4314"/>
                  </a:cubicBezTo>
                  <a:cubicBezTo>
                    <a:pt x="50354" y="4314"/>
                    <a:pt x="47212" y="802"/>
                    <a:pt x="38191" y="247"/>
                  </a:cubicBezTo>
                  <a:cubicBezTo>
                    <a:pt x="35171" y="62"/>
                    <a:pt x="32280" y="1"/>
                    <a:pt x="297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37"/>
            <p:cNvSpPr/>
            <p:nvPr/>
          </p:nvSpPr>
          <p:spPr>
            <a:xfrm>
              <a:off x="4426000" y="2709600"/>
              <a:ext cx="1275500" cy="2226600"/>
            </a:xfrm>
            <a:custGeom>
              <a:avLst/>
              <a:gdLst/>
              <a:ahLst/>
              <a:cxnLst/>
              <a:rect l="l" t="t" r="r" b="b"/>
              <a:pathLst>
                <a:path w="51020" h="89064" extrusionOk="0">
                  <a:moveTo>
                    <a:pt x="30094" y="629"/>
                  </a:moveTo>
                  <a:cubicBezTo>
                    <a:pt x="32608" y="629"/>
                    <a:pt x="35492" y="666"/>
                    <a:pt x="38487" y="851"/>
                  </a:cubicBezTo>
                  <a:cubicBezTo>
                    <a:pt x="42960" y="1147"/>
                    <a:pt x="45992" y="2145"/>
                    <a:pt x="47840" y="3069"/>
                  </a:cubicBezTo>
                  <a:cubicBezTo>
                    <a:pt x="48802" y="3513"/>
                    <a:pt x="49467" y="3957"/>
                    <a:pt x="49874" y="4289"/>
                  </a:cubicBezTo>
                  <a:cubicBezTo>
                    <a:pt x="50096" y="4474"/>
                    <a:pt x="50243" y="4585"/>
                    <a:pt x="50317" y="4696"/>
                  </a:cubicBezTo>
                  <a:lnTo>
                    <a:pt x="50350" y="4718"/>
                  </a:lnTo>
                  <a:lnTo>
                    <a:pt x="50350" y="4718"/>
                  </a:lnTo>
                  <a:cubicBezTo>
                    <a:pt x="49952" y="6341"/>
                    <a:pt x="46759" y="19392"/>
                    <a:pt x="43404" y="33607"/>
                  </a:cubicBezTo>
                  <a:cubicBezTo>
                    <a:pt x="41629" y="41186"/>
                    <a:pt x="39781" y="49098"/>
                    <a:pt x="38339" y="55753"/>
                  </a:cubicBezTo>
                  <a:cubicBezTo>
                    <a:pt x="36860" y="62444"/>
                    <a:pt x="35751" y="67842"/>
                    <a:pt x="35455" y="70430"/>
                  </a:cubicBezTo>
                  <a:cubicBezTo>
                    <a:pt x="34307" y="79613"/>
                    <a:pt x="34032" y="86906"/>
                    <a:pt x="33985" y="88435"/>
                  </a:cubicBezTo>
                  <a:lnTo>
                    <a:pt x="715" y="88435"/>
                  </a:lnTo>
                  <a:cubicBezTo>
                    <a:pt x="1603" y="84627"/>
                    <a:pt x="9110" y="52359"/>
                    <a:pt x="12238" y="36232"/>
                  </a:cubicBezTo>
                  <a:cubicBezTo>
                    <a:pt x="13901" y="27655"/>
                    <a:pt x="16304" y="18745"/>
                    <a:pt x="18264" y="12016"/>
                  </a:cubicBezTo>
                  <a:cubicBezTo>
                    <a:pt x="19262" y="8652"/>
                    <a:pt x="20149" y="5805"/>
                    <a:pt x="20815" y="3809"/>
                  </a:cubicBezTo>
                  <a:cubicBezTo>
                    <a:pt x="21111" y="2810"/>
                    <a:pt x="21369" y="1997"/>
                    <a:pt x="21554" y="1480"/>
                  </a:cubicBezTo>
                  <a:cubicBezTo>
                    <a:pt x="21652" y="1188"/>
                    <a:pt x="21718" y="978"/>
                    <a:pt x="21759" y="844"/>
                  </a:cubicBezTo>
                  <a:lnTo>
                    <a:pt x="21759" y="844"/>
                  </a:lnTo>
                  <a:cubicBezTo>
                    <a:pt x="21863" y="839"/>
                    <a:pt x="22005" y="830"/>
                    <a:pt x="22183" y="814"/>
                  </a:cubicBezTo>
                  <a:cubicBezTo>
                    <a:pt x="23403" y="740"/>
                    <a:pt x="26323" y="629"/>
                    <a:pt x="30094" y="629"/>
                  </a:cubicBezTo>
                  <a:close/>
                  <a:moveTo>
                    <a:pt x="30094" y="1"/>
                  </a:moveTo>
                  <a:cubicBezTo>
                    <a:pt x="25066" y="1"/>
                    <a:pt x="21517" y="259"/>
                    <a:pt x="21517" y="259"/>
                  </a:cubicBezTo>
                  <a:cubicBezTo>
                    <a:pt x="21406" y="259"/>
                    <a:pt x="21295" y="333"/>
                    <a:pt x="21258" y="444"/>
                  </a:cubicBezTo>
                  <a:cubicBezTo>
                    <a:pt x="21258" y="444"/>
                    <a:pt x="14973" y="18930"/>
                    <a:pt x="11646" y="36121"/>
                  </a:cubicBezTo>
                  <a:cubicBezTo>
                    <a:pt x="9982" y="44661"/>
                    <a:pt x="7062" y="57823"/>
                    <a:pt x="4585" y="68840"/>
                  </a:cubicBezTo>
                  <a:cubicBezTo>
                    <a:pt x="3328" y="74312"/>
                    <a:pt x="2182" y="79303"/>
                    <a:pt x="1368" y="82889"/>
                  </a:cubicBezTo>
                  <a:cubicBezTo>
                    <a:pt x="962" y="84664"/>
                    <a:pt x="629" y="86105"/>
                    <a:pt x="370" y="87141"/>
                  </a:cubicBezTo>
                  <a:cubicBezTo>
                    <a:pt x="148" y="88139"/>
                    <a:pt x="0" y="88693"/>
                    <a:pt x="0" y="88693"/>
                  </a:cubicBezTo>
                  <a:cubicBezTo>
                    <a:pt x="0" y="88767"/>
                    <a:pt x="0" y="88878"/>
                    <a:pt x="74" y="88952"/>
                  </a:cubicBezTo>
                  <a:cubicBezTo>
                    <a:pt x="148" y="89026"/>
                    <a:pt x="222" y="89063"/>
                    <a:pt x="333" y="89063"/>
                  </a:cubicBezTo>
                  <a:lnTo>
                    <a:pt x="34272" y="89063"/>
                  </a:lnTo>
                  <a:cubicBezTo>
                    <a:pt x="34420" y="89063"/>
                    <a:pt x="34568" y="88915"/>
                    <a:pt x="34568" y="88767"/>
                  </a:cubicBezTo>
                  <a:cubicBezTo>
                    <a:pt x="34568" y="88767"/>
                    <a:pt x="34605" y="88250"/>
                    <a:pt x="34642" y="87362"/>
                  </a:cubicBezTo>
                  <a:cubicBezTo>
                    <a:pt x="34753" y="84664"/>
                    <a:pt x="35085" y="78268"/>
                    <a:pt x="36047" y="70504"/>
                  </a:cubicBezTo>
                  <a:cubicBezTo>
                    <a:pt x="36379" y="67953"/>
                    <a:pt x="37452" y="62555"/>
                    <a:pt x="38930" y="55900"/>
                  </a:cubicBezTo>
                  <a:cubicBezTo>
                    <a:pt x="41112" y="45918"/>
                    <a:pt x="44143" y="33089"/>
                    <a:pt x="46583" y="22812"/>
                  </a:cubicBezTo>
                  <a:cubicBezTo>
                    <a:pt x="47840" y="17636"/>
                    <a:pt x="48949" y="13125"/>
                    <a:pt x="49726" y="9872"/>
                  </a:cubicBezTo>
                  <a:cubicBezTo>
                    <a:pt x="50133" y="8245"/>
                    <a:pt x="50428" y="6951"/>
                    <a:pt x="50650" y="6064"/>
                  </a:cubicBezTo>
                  <a:cubicBezTo>
                    <a:pt x="50872" y="5177"/>
                    <a:pt x="50983" y="4696"/>
                    <a:pt x="50983" y="4696"/>
                  </a:cubicBezTo>
                  <a:cubicBezTo>
                    <a:pt x="51020" y="4585"/>
                    <a:pt x="50983" y="4474"/>
                    <a:pt x="50909" y="4400"/>
                  </a:cubicBezTo>
                  <a:cubicBezTo>
                    <a:pt x="50872" y="4363"/>
                    <a:pt x="47655" y="814"/>
                    <a:pt x="38524" y="259"/>
                  </a:cubicBezTo>
                  <a:cubicBezTo>
                    <a:pt x="35492" y="75"/>
                    <a:pt x="32608" y="1"/>
                    <a:pt x="300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37"/>
            <p:cNvSpPr/>
            <p:nvPr/>
          </p:nvSpPr>
          <p:spPr>
            <a:xfrm>
              <a:off x="5009200" y="2762300"/>
              <a:ext cx="495450" cy="732950"/>
            </a:xfrm>
            <a:custGeom>
              <a:avLst/>
              <a:gdLst/>
              <a:ahLst/>
              <a:cxnLst/>
              <a:rect l="l" t="t" r="r" b="b"/>
              <a:pathLst>
                <a:path w="19818" h="29318" extrusionOk="0">
                  <a:moveTo>
                    <a:pt x="2515" y="0"/>
                  </a:moveTo>
                  <a:cubicBezTo>
                    <a:pt x="2515" y="0"/>
                    <a:pt x="1" y="10685"/>
                    <a:pt x="1" y="16970"/>
                  </a:cubicBezTo>
                  <a:cubicBezTo>
                    <a:pt x="1" y="22449"/>
                    <a:pt x="3278" y="29317"/>
                    <a:pt x="8798" y="29317"/>
                  </a:cubicBezTo>
                  <a:cubicBezTo>
                    <a:pt x="9646" y="29317"/>
                    <a:pt x="10548" y="29155"/>
                    <a:pt x="11499" y="28800"/>
                  </a:cubicBezTo>
                  <a:cubicBezTo>
                    <a:pt x="18671" y="26101"/>
                    <a:pt x="19817" y="18522"/>
                    <a:pt x="19817" y="13605"/>
                  </a:cubicBezTo>
                  <a:cubicBezTo>
                    <a:pt x="19817" y="8688"/>
                    <a:pt x="19521" y="1959"/>
                    <a:pt x="19521" y="1959"/>
                  </a:cubicBezTo>
                  <a:cubicBezTo>
                    <a:pt x="19521" y="1959"/>
                    <a:pt x="17513" y="3566"/>
                    <a:pt x="14167" y="3566"/>
                  </a:cubicBezTo>
                  <a:cubicBezTo>
                    <a:pt x="13089" y="3566"/>
                    <a:pt x="11871" y="3399"/>
                    <a:pt x="10537" y="2958"/>
                  </a:cubicBezTo>
                  <a:cubicBezTo>
                    <a:pt x="5066" y="1109"/>
                    <a:pt x="2515" y="0"/>
                    <a:pt x="25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37"/>
            <p:cNvSpPr/>
            <p:nvPr/>
          </p:nvSpPr>
          <p:spPr>
            <a:xfrm>
              <a:off x="5024925" y="2762300"/>
              <a:ext cx="478800" cy="363925"/>
            </a:xfrm>
            <a:custGeom>
              <a:avLst/>
              <a:gdLst/>
              <a:ahLst/>
              <a:cxnLst/>
              <a:rect l="l" t="t" r="r" b="b"/>
              <a:pathLst>
                <a:path w="19152" h="14557" extrusionOk="0">
                  <a:moveTo>
                    <a:pt x="1886" y="0"/>
                  </a:moveTo>
                  <a:cubicBezTo>
                    <a:pt x="1886" y="0"/>
                    <a:pt x="740" y="4917"/>
                    <a:pt x="0" y="10056"/>
                  </a:cubicBezTo>
                  <a:cubicBezTo>
                    <a:pt x="1494" y="12453"/>
                    <a:pt x="4130" y="14556"/>
                    <a:pt x="8798" y="14556"/>
                  </a:cubicBezTo>
                  <a:cubicBezTo>
                    <a:pt x="9098" y="14556"/>
                    <a:pt x="9406" y="14547"/>
                    <a:pt x="9724" y="14530"/>
                  </a:cubicBezTo>
                  <a:cubicBezTo>
                    <a:pt x="13901" y="14271"/>
                    <a:pt x="16933" y="12792"/>
                    <a:pt x="19151" y="10685"/>
                  </a:cubicBezTo>
                  <a:cubicBezTo>
                    <a:pt x="19077" y="6396"/>
                    <a:pt x="18892" y="1959"/>
                    <a:pt x="18892" y="1959"/>
                  </a:cubicBezTo>
                  <a:cubicBezTo>
                    <a:pt x="18892" y="1959"/>
                    <a:pt x="16884" y="3566"/>
                    <a:pt x="13538" y="3566"/>
                  </a:cubicBezTo>
                  <a:cubicBezTo>
                    <a:pt x="12460" y="3566"/>
                    <a:pt x="11242" y="3399"/>
                    <a:pt x="9908" y="2958"/>
                  </a:cubicBezTo>
                  <a:cubicBezTo>
                    <a:pt x="4437" y="1109"/>
                    <a:pt x="1886" y="0"/>
                    <a:pt x="18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37"/>
            <p:cNvSpPr/>
            <p:nvPr/>
          </p:nvSpPr>
          <p:spPr>
            <a:xfrm>
              <a:off x="5031400" y="2805725"/>
              <a:ext cx="452900" cy="320750"/>
            </a:xfrm>
            <a:custGeom>
              <a:avLst/>
              <a:gdLst/>
              <a:ahLst/>
              <a:cxnLst/>
              <a:rect l="l" t="t" r="r" b="b"/>
              <a:pathLst>
                <a:path w="18116" h="12830" extrusionOk="0">
                  <a:moveTo>
                    <a:pt x="18116" y="2773"/>
                  </a:moveTo>
                  <a:lnTo>
                    <a:pt x="18079" y="2810"/>
                  </a:lnTo>
                  <a:cubicBezTo>
                    <a:pt x="18079" y="2810"/>
                    <a:pt x="18042" y="2810"/>
                    <a:pt x="18042" y="2847"/>
                  </a:cubicBezTo>
                  <a:cubicBezTo>
                    <a:pt x="17931" y="2995"/>
                    <a:pt x="17820" y="3180"/>
                    <a:pt x="17635" y="3402"/>
                  </a:cubicBezTo>
                  <a:cubicBezTo>
                    <a:pt x="17302" y="3883"/>
                    <a:pt x="16859" y="4585"/>
                    <a:pt x="16378" y="5435"/>
                  </a:cubicBezTo>
                  <a:cubicBezTo>
                    <a:pt x="15417" y="7099"/>
                    <a:pt x="14345" y="9317"/>
                    <a:pt x="13864" y="11536"/>
                  </a:cubicBezTo>
                  <a:cubicBezTo>
                    <a:pt x="13827" y="11683"/>
                    <a:pt x="13827" y="11831"/>
                    <a:pt x="13790" y="11979"/>
                  </a:cubicBezTo>
                  <a:cubicBezTo>
                    <a:pt x="15232" y="11499"/>
                    <a:pt x="16526" y="10833"/>
                    <a:pt x="17598" y="10020"/>
                  </a:cubicBezTo>
                  <a:cubicBezTo>
                    <a:pt x="17820" y="6914"/>
                    <a:pt x="18005" y="4437"/>
                    <a:pt x="18116" y="2773"/>
                  </a:cubicBezTo>
                  <a:close/>
                  <a:moveTo>
                    <a:pt x="1553" y="1"/>
                  </a:moveTo>
                  <a:lnTo>
                    <a:pt x="1553" y="75"/>
                  </a:lnTo>
                  <a:cubicBezTo>
                    <a:pt x="1294" y="1184"/>
                    <a:pt x="998" y="2700"/>
                    <a:pt x="666" y="4437"/>
                  </a:cubicBezTo>
                  <a:cubicBezTo>
                    <a:pt x="444" y="5768"/>
                    <a:pt x="185" y="7247"/>
                    <a:pt x="0" y="8689"/>
                  </a:cubicBezTo>
                  <a:cubicBezTo>
                    <a:pt x="1516" y="10944"/>
                    <a:pt x="4104" y="12829"/>
                    <a:pt x="8503" y="12829"/>
                  </a:cubicBezTo>
                  <a:cubicBezTo>
                    <a:pt x="8799" y="12829"/>
                    <a:pt x="9132" y="12793"/>
                    <a:pt x="9465" y="12793"/>
                  </a:cubicBezTo>
                  <a:cubicBezTo>
                    <a:pt x="10796" y="12719"/>
                    <a:pt x="12016" y="12497"/>
                    <a:pt x="13125" y="12201"/>
                  </a:cubicBezTo>
                  <a:cubicBezTo>
                    <a:pt x="13162" y="11942"/>
                    <a:pt x="13236" y="11683"/>
                    <a:pt x="13273" y="11388"/>
                  </a:cubicBezTo>
                  <a:cubicBezTo>
                    <a:pt x="13975" y="8171"/>
                    <a:pt x="15897" y="4955"/>
                    <a:pt x="16933" y="3365"/>
                  </a:cubicBezTo>
                  <a:lnTo>
                    <a:pt x="16933" y="3365"/>
                  </a:lnTo>
                  <a:cubicBezTo>
                    <a:pt x="15676" y="3920"/>
                    <a:pt x="14234" y="4252"/>
                    <a:pt x="12644" y="4326"/>
                  </a:cubicBezTo>
                  <a:cubicBezTo>
                    <a:pt x="12348" y="4363"/>
                    <a:pt x="12053" y="4363"/>
                    <a:pt x="11757" y="4363"/>
                  </a:cubicBezTo>
                  <a:cubicBezTo>
                    <a:pt x="6655" y="4363"/>
                    <a:pt x="3512" y="2219"/>
                    <a:pt x="155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37"/>
            <p:cNvSpPr/>
            <p:nvPr/>
          </p:nvSpPr>
          <p:spPr>
            <a:xfrm>
              <a:off x="5001825" y="2754200"/>
              <a:ext cx="510200" cy="748450"/>
            </a:xfrm>
            <a:custGeom>
              <a:avLst/>
              <a:gdLst/>
              <a:ahLst/>
              <a:cxnLst/>
              <a:rect l="l" t="t" r="r" b="b"/>
              <a:pathLst>
                <a:path w="20408" h="29938" extrusionOk="0">
                  <a:moveTo>
                    <a:pt x="3044" y="746"/>
                  </a:moveTo>
                  <a:lnTo>
                    <a:pt x="3044" y="746"/>
                  </a:lnTo>
                  <a:cubicBezTo>
                    <a:pt x="3908" y="1120"/>
                    <a:pt x="6406" y="2112"/>
                    <a:pt x="10722" y="3540"/>
                  </a:cubicBezTo>
                  <a:cubicBezTo>
                    <a:pt x="12089" y="4021"/>
                    <a:pt x="13383" y="4206"/>
                    <a:pt x="14493" y="4206"/>
                  </a:cubicBezTo>
                  <a:cubicBezTo>
                    <a:pt x="16987" y="4206"/>
                    <a:pt x="18742" y="3330"/>
                    <a:pt x="19532" y="2835"/>
                  </a:cubicBezTo>
                  <a:lnTo>
                    <a:pt x="19532" y="2835"/>
                  </a:lnTo>
                  <a:cubicBezTo>
                    <a:pt x="19537" y="3002"/>
                    <a:pt x="19546" y="3202"/>
                    <a:pt x="19558" y="3430"/>
                  </a:cubicBezTo>
                  <a:cubicBezTo>
                    <a:pt x="19631" y="5537"/>
                    <a:pt x="19779" y="10269"/>
                    <a:pt x="19779" y="13929"/>
                  </a:cubicBezTo>
                  <a:cubicBezTo>
                    <a:pt x="19779" y="16369"/>
                    <a:pt x="19521" y="19475"/>
                    <a:pt x="18374" y="22248"/>
                  </a:cubicBezTo>
                  <a:cubicBezTo>
                    <a:pt x="17191" y="25020"/>
                    <a:pt x="15195" y="27497"/>
                    <a:pt x="11720" y="28828"/>
                  </a:cubicBezTo>
                  <a:cubicBezTo>
                    <a:pt x="10759" y="29161"/>
                    <a:pt x="9908" y="29309"/>
                    <a:pt x="9095" y="29309"/>
                  </a:cubicBezTo>
                  <a:cubicBezTo>
                    <a:pt x="7764" y="29309"/>
                    <a:pt x="6581" y="28902"/>
                    <a:pt x="5546" y="28200"/>
                  </a:cubicBezTo>
                  <a:cubicBezTo>
                    <a:pt x="3993" y="27165"/>
                    <a:pt x="2736" y="25464"/>
                    <a:pt x="1886" y="23505"/>
                  </a:cubicBezTo>
                  <a:cubicBezTo>
                    <a:pt x="1072" y="21545"/>
                    <a:pt x="592" y="19327"/>
                    <a:pt x="592" y="17294"/>
                  </a:cubicBezTo>
                  <a:cubicBezTo>
                    <a:pt x="592" y="14188"/>
                    <a:pt x="1220" y="9936"/>
                    <a:pt x="1849" y="6498"/>
                  </a:cubicBezTo>
                  <a:cubicBezTo>
                    <a:pt x="2181" y="4761"/>
                    <a:pt x="2477" y="3245"/>
                    <a:pt x="2736" y="2136"/>
                  </a:cubicBezTo>
                  <a:cubicBezTo>
                    <a:pt x="2847" y="1581"/>
                    <a:pt x="2958" y="1174"/>
                    <a:pt x="3032" y="842"/>
                  </a:cubicBezTo>
                  <a:cubicBezTo>
                    <a:pt x="3036" y="808"/>
                    <a:pt x="3040" y="776"/>
                    <a:pt x="3044" y="746"/>
                  </a:cubicBezTo>
                  <a:close/>
                  <a:moveTo>
                    <a:pt x="2828" y="1"/>
                  </a:moveTo>
                  <a:cubicBezTo>
                    <a:pt x="2782" y="1"/>
                    <a:pt x="2736" y="10"/>
                    <a:pt x="2699" y="28"/>
                  </a:cubicBezTo>
                  <a:cubicBezTo>
                    <a:pt x="2588" y="65"/>
                    <a:pt x="2551" y="139"/>
                    <a:pt x="2514" y="250"/>
                  </a:cubicBezTo>
                  <a:cubicBezTo>
                    <a:pt x="2514" y="250"/>
                    <a:pt x="1886" y="2912"/>
                    <a:pt x="1257" y="6387"/>
                  </a:cubicBezTo>
                  <a:cubicBezTo>
                    <a:pt x="629" y="9862"/>
                    <a:pt x="0" y="14114"/>
                    <a:pt x="0" y="17294"/>
                  </a:cubicBezTo>
                  <a:cubicBezTo>
                    <a:pt x="0" y="20103"/>
                    <a:pt x="813" y="23246"/>
                    <a:pt x="2366" y="25686"/>
                  </a:cubicBezTo>
                  <a:cubicBezTo>
                    <a:pt x="3143" y="26906"/>
                    <a:pt x="4067" y="27978"/>
                    <a:pt x="5213" y="28718"/>
                  </a:cubicBezTo>
                  <a:cubicBezTo>
                    <a:pt x="6322" y="29494"/>
                    <a:pt x="7653" y="29938"/>
                    <a:pt x="9095" y="29938"/>
                  </a:cubicBezTo>
                  <a:cubicBezTo>
                    <a:pt x="9982" y="29938"/>
                    <a:pt x="10943" y="29753"/>
                    <a:pt x="11905" y="29383"/>
                  </a:cubicBezTo>
                  <a:cubicBezTo>
                    <a:pt x="15602" y="28015"/>
                    <a:pt x="17746" y="25390"/>
                    <a:pt x="18929" y="22469"/>
                  </a:cubicBezTo>
                  <a:cubicBezTo>
                    <a:pt x="20112" y="19586"/>
                    <a:pt x="20408" y="16406"/>
                    <a:pt x="20408" y="13929"/>
                  </a:cubicBezTo>
                  <a:cubicBezTo>
                    <a:pt x="20408" y="9012"/>
                    <a:pt x="20112" y="2283"/>
                    <a:pt x="20112" y="2283"/>
                  </a:cubicBezTo>
                  <a:cubicBezTo>
                    <a:pt x="20112" y="2136"/>
                    <a:pt x="20038" y="2062"/>
                    <a:pt x="19927" y="1988"/>
                  </a:cubicBezTo>
                  <a:cubicBezTo>
                    <a:pt x="19906" y="1977"/>
                    <a:pt x="19878" y="1972"/>
                    <a:pt x="19847" y="1972"/>
                  </a:cubicBezTo>
                  <a:cubicBezTo>
                    <a:pt x="19773" y="1972"/>
                    <a:pt x="19684" y="1999"/>
                    <a:pt x="19631" y="2025"/>
                  </a:cubicBezTo>
                  <a:lnTo>
                    <a:pt x="19594" y="2062"/>
                  </a:lnTo>
                  <a:cubicBezTo>
                    <a:pt x="19410" y="2210"/>
                    <a:pt x="17524" y="3577"/>
                    <a:pt x="14493" y="3577"/>
                  </a:cubicBezTo>
                  <a:cubicBezTo>
                    <a:pt x="13420" y="3577"/>
                    <a:pt x="12237" y="3393"/>
                    <a:pt x="10943" y="2986"/>
                  </a:cubicBezTo>
                  <a:cubicBezTo>
                    <a:pt x="8208" y="2062"/>
                    <a:pt x="6211" y="1322"/>
                    <a:pt x="4880" y="805"/>
                  </a:cubicBezTo>
                  <a:cubicBezTo>
                    <a:pt x="4215" y="583"/>
                    <a:pt x="3734" y="361"/>
                    <a:pt x="3438" y="250"/>
                  </a:cubicBezTo>
                  <a:cubicBezTo>
                    <a:pt x="3253" y="176"/>
                    <a:pt x="3143" y="102"/>
                    <a:pt x="3069" y="102"/>
                  </a:cubicBezTo>
                  <a:cubicBezTo>
                    <a:pt x="2995" y="65"/>
                    <a:pt x="2958" y="28"/>
                    <a:pt x="2958" y="28"/>
                  </a:cubicBezTo>
                  <a:cubicBezTo>
                    <a:pt x="2921" y="10"/>
                    <a:pt x="2875" y="1"/>
                    <a:pt x="28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37"/>
            <p:cNvSpPr/>
            <p:nvPr/>
          </p:nvSpPr>
          <p:spPr>
            <a:xfrm>
              <a:off x="5354875" y="2859575"/>
              <a:ext cx="133125" cy="419400"/>
            </a:xfrm>
            <a:custGeom>
              <a:avLst/>
              <a:gdLst/>
              <a:ahLst/>
              <a:cxnLst/>
              <a:rect l="l" t="t" r="r" b="b"/>
              <a:pathLst>
                <a:path w="5325" h="16776" extrusionOk="0">
                  <a:moveTo>
                    <a:pt x="4991" y="0"/>
                  </a:moveTo>
                  <a:cubicBezTo>
                    <a:pt x="4895" y="0"/>
                    <a:pt x="4800" y="49"/>
                    <a:pt x="4733" y="139"/>
                  </a:cubicBezTo>
                  <a:cubicBezTo>
                    <a:pt x="4733" y="139"/>
                    <a:pt x="1332" y="4649"/>
                    <a:pt x="334" y="9234"/>
                  </a:cubicBezTo>
                  <a:cubicBezTo>
                    <a:pt x="112" y="10343"/>
                    <a:pt x="1" y="11341"/>
                    <a:pt x="1" y="12228"/>
                  </a:cubicBezTo>
                  <a:cubicBezTo>
                    <a:pt x="1" y="15001"/>
                    <a:pt x="925" y="16591"/>
                    <a:pt x="925" y="16628"/>
                  </a:cubicBezTo>
                  <a:cubicBezTo>
                    <a:pt x="999" y="16726"/>
                    <a:pt x="1106" y="16776"/>
                    <a:pt x="1213" y="16776"/>
                  </a:cubicBezTo>
                  <a:cubicBezTo>
                    <a:pt x="1266" y="16776"/>
                    <a:pt x="1319" y="16763"/>
                    <a:pt x="1369" y="16739"/>
                  </a:cubicBezTo>
                  <a:cubicBezTo>
                    <a:pt x="1517" y="16665"/>
                    <a:pt x="1554" y="16443"/>
                    <a:pt x="1480" y="16295"/>
                  </a:cubicBezTo>
                  <a:cubicBezTo>
                    <a:pt x="1369" y="16147"/>
                    <a:pt x="629" y="14705"/>
                    <a:pt x="629" y="12228"/>
                  </a:cubicBezTo>
                  <a:cubicBezTo>
                    <a:pt x="629" y="11378"/>
                    <a:pt x="703" y="10417"/>
                    <a:pt x="925" y="9382"/>
                  </a:cubicBezTo>
                  <a:cubicBezTo>
                    <a:pt x="1406" y="7163"/>
                    <a:pt x="2478" y="4945"/>
                    <a:pt x="3439" y="3281"/>
                  </a:cubicBezTo>
                  <a:cubicBezTo>
                    <a:pt x="3920" y="2431"/>
                    <a:pt x="4363" y="1729"/>
                    <a:pt x="4696" y="1248"/>
                  </a:cubicBezTo>
                  <a:cubicBezTo>
                    <a:pt x="4881" y="1026"/>
                    <a:pt x="4992" y="841"/>
                    <a:pt x="5103" y="693"/>
                  </a:cubicBezTo>
                  <a:cubicBezTo>
                    <a:pt x="5177" y="582"/>
                    <a:pt x="5251" y="509"/>
                    <a:pt x="5251" y="509"/>
                  </a:cubicBezTo>
                  <a:cubicBezTo>
                    <a:pt x="5325" y="361"/>
                    <a:pt x="5325" y="176"/>
                    <a:pt x="5177" y="65"/>
                  </a:cubicBezTo>
                  <a:cubicBezTo>
                    <a:pt x="5118" y="21"/>
                    <a:pt x="5054" y="0"/>
                    <a:pt x="49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37"/>
            <p:cNvSpPr/>
            <p:nvPr/>
          </p:nvSpPr>
          <p:spPr>
            <a:xfrm>
              <a:off x="3913950" y="2701900"/>
              <a:ext cx="2461350" cy="2225975"/>
            </a:xfrm>
            <a:custGeom>
              <a:avLst/>
              <a:gdLst/>
              <a:ahLst/>
              <a:cxnLst/>
              <a:rect l="l" t="t" r="r" b="b"/>
              <a:pathLst>
                <a:path w="98454" h="89039" extrusionOk="0">
                  <a:moveTo>
                    <a:pt x="45813" y="0"/>
                  </a:moveTo>
                  <a:cubicBezTo>
                    <a:pt x="45788" y="0"/>
                    <a:pt x="45770" y="13"/>
                    <a:pt x="45770" y="13"/>
                  </a:cubicBezTo>
                  <a:cubicBezTo>
                    <a:pt x="45770" y="13"/>
                    <a:pt x="18819" y="457"/>
                    <a:pt x="16859" y="567"/>
                  </a:cubicBezTo>
                  <a:cubicBezTo>
                    <a:pt x="14863" y="715"/>
                    <a:pt x="15713" y="14210"/>
                    <a:pt x="15713" y="33434"/>
                  </a:cubicBezTo>
                  <a:cubicBezTo>
                    <a:pt x="15713" y="51106"/>
                    <a:pt x="2219" y="83863"/>
                    <a:pt x="1" y="89038"/>
                  </a:cubicBezTo>
                  <a:lnTo>
                    <a:pt x="25584" y="89038"/>
                  </a:lnTo>
                  <a:cubicBezTo>
                    <a:pt x="26398" y="85489"/>
                    <a:pt x="30280" y="69259"/>
                    <a:pt x="33126" y="60423"/>
                  </a:cubicBezTo>
                  <a:cubicBezTo>
                    <a:pt x="36380" y="50441"/>
                    <a:pt x="40594" y="38093"/>
                    <a:pt x="41408" y="30625"/>
                  </a:cubicBezTo>
                  <a:cubicBezTo>
                    <a:pt x="42258" y="23194"/>
                    <a:pt x="45770" y="3377"/>
                    <a:pt x="45770" y="3377"/>
                  </a:cubicBezTo>
                  <a:cubicBezTo>
                    <a:pt x="46226" y="275"/>
                    <a:pt x="45932" y="0"/>
                    <a:pt x="45813" y="0"/>
                  </a:cubicBezTo>
                  <a:close/>
                  <a:moveTo>
                    <a:pt x="67668" y="1054"/>
                  </a:moveTo>
                  <a:cubicBezTo>
                    <a:pt x="63932" y="1054"/>
                    <a:pt x="63331" y="2426"/>
                    <a:pt x="63331" y="4375"/>
                  </a:cubicBezTo>
                  <a:cubicBezTo>
                    <a:pt x="63331" y="4375"/>
                    <a:pt x="62629" y="13211"/>
                    <a:pt x="61779" y="26854"/>
                  </a:cubicBezTo>
                  <a:cubicBezTo>
                    <a:pt x="60928" y="40459"/>
                    <a:pt x="57564" y="57059"/>
                    <a:pt x="53238" y="68150"/>
                  </a:cubicBezTo>
                  <a:cubicBezTo>
                    <a:pt x="48876" y="79241"/>
                    <a:pt x="49024" y="85970"/>
                    <a:pt x="49135" y="88077"/>
                  </a:cubicBezTo>
                  <a:cubicBezTo>
                    <a:pt x="49172" y="88447"/>
                    <a:pt x="49209" y="88780"/>
                    <a:pt x="49209" y="89038"/>
                  </a:cubicBezTo>
                  <a:lnTo>
                    <a:pt x="68766" y="89038"/>
                  </a:lnTo>
                  <a:cubicBezTo>
                    <a:pt x="68248" y="85896"/>
                    <a:pt x="67990" y="78465"/>
                    <a:pt x="72759" y="65451"/>
                  </a:cubicBezTo>
                  <a:cubicBezTo>
                    <a:pt x="72759" y="65451"/>
                    <a:pt x="72759" y="77134"/>
                    <a:pt x="73868" y="80498"/>
                  </a:cubicBezTo>
                  <a:cubicBezTo>
                    <a:pt x="74489" y="82381"/>
                    <a:pt x="74727" y="83383"/>
                    <a:pt x="75575" y="83383"/>
                  </a:cubicBezTo>
                  <a:cubicBezTo>
                    <a:pt x="76242" y="83383"/>
                    <a:pt x="77286" y="82762"/>
                    <a:pt x="79192" y="81459"/>
                  </a:cubicBezTo>
                  <a:cubicBezTo>
                    <a:pt x="83554" y="78539"/>
                    <a:pt x="98453" y="59425"/>
                    <a:pt x="98453" y="59425"/>
                  </a:cubicBezTo>
                  <a:lnTo>
                    <a:pt x="98453" y="53103"/>
                  </a:lnTo>
                  <a:cubicBezTo>
                    <a:pt x="98453" y="53103"/>
                    <a:pt x="92538" y="56615"/>
                    <a:pt x="88323" y="58722"/>
                  </a:cubicBezTo>
                  <a:cubicBezTo>
                    <a:pt x="87504" y="59132"/>
                    <a:pt x="86834" y="59335"/>
                    <a:pt x="86294" y="59335"/>
                  </a:cubicBezTo>
                  <a:cubicBezTo>
                    <a:pt x="84060" y="59335"/>
                    <a:pt x="84066" y="55855"/>
                    <a:pt x="84959" y="49184"/>
                  </a:cubicBezTo>
                  <a:cubicBezTo>
                    <a:pt x="86068" y="40903"/>
                    <a:pt x="95791" y="9440"/>
                    <a:pt x="95902" y="7185"/>
                  </a:cubicBezTo>
                  <a:cubicBezTo>
                    <a:pt x="96050" y="4930"/>
                    <a:pt x="79192" y="2564"/>
                    <a:pt x="71761" y="1418"/>
                  </a:cubicBezTo>
                  <a:cubicBezTo>
                    <a:pt x="70093" y="1169"/>
                    <a:pt x="68749" y="1054"/>
                    <a:pt x="67668" y="105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37"/>
            <p:cNvSpPr/>
            <p:nvPr/>
          </p:nvSpPr>
          <p:spPr>
            <a:xfrm>
              <a:off x="5139525" y="3731850"/>
              <a:ext cx="1235775" cy="1196025"/>
            </a:xfrm>
            <a:custGeom>
              <a:avLst/>
              <a:gdLst/>
              <a:ahLst/>
              <a:cxnLst/>
              <a:rect l="l" t="t" r="r" b="b"/>
              <a:pathLst>
                <a:path w="49431" h="47841" extrusionOk="0">
                  <a:moveTo>
                    <a:pt x="32276" y="0"/>
                  </a:moveTo>
                  <a:cubicBezTo>
                    <a:pt x="32276" y="0"/>
                    <a:pt x="14678" y="31388"/>
                    <a:pt x="5842" y="37969"/>
                  </a:cubicBezTo>
                  <a:cubicBezTo>
                    <a:pt x="3883" y="39448"/>
                    <a:pt x="1960" y="40779"/>
                    <a:pt x="259" y="42073"/>
                  </a:cubicBezTo>
                  <a:cubicBezTo>
                    <a:pt x="1" y="44402"/>
                    <a:pt x="75" y="46029"/>
                    <a:pt x="112" y="46879"/>
                  </a:cubicBezTo>
                  <a:cubicBezTo>
                    <a:pt x="149" y="47249"/>
                    <a:pt x="186" y="47582"/>
                    <a:pt x="186" y="47840"/>
                  </a:cubicBezTo>
                  <a:lnTo>
                    <a:pt x="19743" y="47840"/>
                  </a:lnTo>
                  <a:cubicBezTo>
                    <a:pt x="19225" y="44698"/>
                    <a:pt x="18967" y="37267"/>
                    <a:pt x="23736" y="24253"/>
                  </a:cubicBezTo>
                  <a:cubicBezTo>
                    <a:pt x="23736" y="24253"/>
                    <a:pt x="23736" y="35936"/>
                    <a:pt x="24845" y="39300"/>
                  </a:cubicBezTo>
                  <a:cubicBezTo>
                    <a:pt x="25466" y="41183"/>
                    <a:pt x="25704" y="42185"/>
                    <a:pt x="26552" y="42185"/>
                  </a:cubicBezTo>
                  <a:cubicBezTo>
                    <a:pt x="27219" y="42185"/>
                    <a:pt x="28263" y="41564"/>
                    <a:pt x="30169" y="40261"/>
                  </a:cubicBezTo>
                  <a:cubicBezTo>
                    <a:pt x="34531" y="37341"/>
                    <a:pt x="49430" y="18227"/>
                    <a:pt x="49430" y="18227"/>
                  </a:cubicBezTo>
                  <a:lnTo>
                    <a:pt x="49430" y="11905"/>
                  </a:lnTo>
                  <a:cubicBezTo>
                    <a:pt x="49430" y="11905"/>
                    <a:pt x="43515" y="15417"/>
                    <a:pt x="39300" y="17524"/>
                  </a:cubicBezTo>
                  <a:cubicBezTo>
                    <a:pt x="38481" y="17934"/>
                    <a:pt x="37811" y="18137"/>
                    <a:pt x="37271" y="18137"/>
                  </a:cubicBezTo>
                  <a:cubicBezTo>
                    <a:pt x="35037" y="18137"/>
                    <a:pt x="35043" y="14657"/>
                    <a:pt x="35936" y="7986"/>
                  </a:cubicBezTo>
                  <a:cubicBezTo>
                    <a:pt x="36158" y="6396"/>
                    <a:pt x="36676" y="3919"/>
                    <a:pt x="37415" y="962"/>
                  </a:cubicBezTo>
                  <a:lnTo>
                    <a:pt x="3227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37"/>
            <p:cNvSpPr/>
            <p:nvPr/>
          </p:nvSpPr>
          <p:spPr>
            <a:xfrm>
              <a:off x="3913950" y="3766050"/>
              <a:ext cx="429825" cy="1161825"/>
            </a:xfrm>
            <a:custGeom>
              <a:avLst/>
              <a:gdLst/>
              <a:ahLst/>
              <a:cxnLst/>
              <a:rect l="l" t="t" r="r" b="b"/>
              <a:pathLst>
                <a:path w="17193" h="46473" extrusionOk="0">
                  <a:moveTo>
                    <a:pt x="17192" y="0"/>
                  </a:moveTo>
                  <a:lnTo>
                    <a:pt x="13162" y="8097"/>
                  </a:lnTo>
                  <a:cubicBezTo>
                    <a:pt x="9095" y="24549"/>
                    <a:pt x="1590" y="42738"/>
                    <a:pt x="1" y="46472"/>
                  </a:cubicBezTo>
                  <a:lnTo>
                    <a:pt x="6101" y="46472"/>
                  </a:lnTo>
                  <a:lnTo>
                    <a:pt x="1719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37"/>
            <p:cNvSpPr/>
            <p:nvPr/>
          </p:nvSpPr>
          <p:spPr>
            <a:xfrm>
              <a:off x="5142300" y="4519325"/>
              <a:ext cx="933525" cy="401150"/>
            </a:xfrm>
            <a:custGeom>
              <a:avLst/>
              <a:gdLst/>
              <a:ahLst/>
              <a:cxnLst/>
              <a:rect l="l" t="t" r="r" b="b"/>
              <a:pathLst>
                <a:path w="37341" h="16046" extrusionOk="0">
                  <a:moveTo>
                    <a:pt x="24142" y="777"/>
                  </a:moveTo>
                  <a:lnTo>
                    <a:pt x="24142" y="777"/>
                  </a:lnTo>
                  <a:cubicBezTo>
                    <a:pt x="24216" y="1886"/>
                    <a:pt x="24290" y="2995"/>
                    <a:pt x="24401" y="3993"/>
                  </a:cubicBezTo>
                  <a:cubicBezTo>
                    <a:pt x="24549" y="5546"/>
                    <a:pt x="24771" y="6914"/>
                    <a:pt x="25030" y="7690"/>
                  </a:cubicBezTo>
                  <a:cubicBezTo>
                    <a:pt x="25252" y="8430"/>
                    <a:pt x="25436" y="8984"/>
                    <a:pt x="25621" y="9428"/>
                  </a:cubicBezTo>
                  <a:cubicBezTo>
                    <a:pt x="25769" y="9872"/>
                    <a:pt x="25954" y="10167"/>
                    <a:pt x="26102" y="10278"/>
                  </a:cubicBezTo>
                  <a:cubicBezTo>
                    <a:pt x="26213" y="10352"/>
                    <a:pt x="26287" y="10389"/>
                    <a:pt x="26435" y="10389"/>
                  </a:cubicBezTo>
                  <a:lnTo>
                    <a:pt x="26472" y="10389"/>
                  </a:lnTo>
                  <a:cubicBezTo>
                    <a:pt x="26693" y="10389"/>
                    <a:pt x="27100" y="10241"/>
                    <a:pt x="27655" y="9945"/>
                  </a:cubicBezTo>
                  <a:cubicBezTo>
                    <a:pt x="28209" y="9650"/>
                    <a:pt x="28949" y="9169"/>
                    <a:pt x="29910" y="8541"/>
                  </a:cubicBezTo>
                  <a:cubicBezTo>
                    <a:pt x="30797" y="7912"/>
                    <a:pt x="32276" y="6507"/>
                    <a:pt x="33940" y="4696"/>
                  </a:cubicBezTo>
                  <a:cubicBezTo>
                    <a:pt x="35012" y="3550"/>
                    <a:pt x="36158" y="2256"/>
                    <a:pt x="37341" y="888"/>
                  </a:cubicBezTo>
                  <a:lnTo>
                    <a:pt x="24142" y="777"/>
                  </a:lnTo>
                  <a:close/>
                  <a:moveTo>
                    <a:pt x="11868" y="0"/>
                  </a:moveTo>
                  <a:cubicBezTo>
                    <a:pt x="9613" y="2847"/>
                    <a:pt x="7506" y="5176"/>
                    <a:pt x="5731" y="6470"/>
                  </a:cubicBezTo>
                  <a:cubicBezTo>
                    <a:pt x="3883" y="7875"/>
                    <a:pt x="2108" y="9132"/>
                    <a:pt x="481" y="10315"/>
                  </a:cubicBezTo>
                  <a:cubicBezTo>
                    <a:pt x="333" y="11757"/>
                    <a:pt x="259" y="12940"/>
                    <a:pt x="259" y="13827"/>
                  </a:cubicBezTo>
                  <a:cubicBezTo>
                    <a:pt x="259" y="14493"/>
                    <a:pt x="296" y="15010"/>
                    <a:pt x="333" y="15343"/>
                  </a:cubicBezTo>
                  <a:lnTo>
                    <a:pt x="1" y="15380"/>
                  </a:lnTo>
                  <a:lnTo>
                    <a:pt x="333" y="15380"/>
                  </a:lnTo>
                  <a:cubicBezTo>
                    <a:pt x="333" y="15602"/>
                    <a:pt x="370" y="15824"/>
                    <a:pt x="370" y="16046"/>
                  </a:cubicBezTo>
                  <a:lnTo>
                    <a:pt x="19299" y="16046"/>
                  </a:lnTo>
                  <a:cubicBezTo>
                    <a:pt x="19151" y="15195"/>
                    <a:pt x="19077" y="14086"/>
                    <a:pt x="19077" y="12681"/>
                  </a:cubicBezTo>
                  <a:cubicBezTo>
                    <a:pt x="19077" y="9872"/>
                    <a:pt x="19447" y="5953"/>
                    <a:pt x="20778" y="740"/>
                  </a:cubicBezTo>
                  <a:lnTo>
                    <a:pt x="13273" y="666"/>
                  </a:lnTo>
                  <a:cubicBezTo>
                    <a:pt x="12682" y="666"/>
                    <a:pt x="12201" y="407"/>
                    <a:pt x="1186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37"/>
            <p:cNvSpPr/>
            <p:nvPr/>
          </p:nvSpPr>
          <p:spPr>
            <a:xfrm>
              <a:off x="3925975" y="4024850"/>
              <a:ext cx="355850" cy="895625"/>
            </a:xfrm>
            <a:custGeom>
              <a:avLst/>
              <a:gdLst/>
              <a:ahLst/>
              <a:cxnLst/>
              <a:rect l="l" t="t" r="r" b="b"/>
              <a:pathLst>
                <a:path w="14234" h="35825" extrusionOk="0">
                  <a:moveTo>
                    <a:pt x="14234" y="0"/>
                  </a:moveTo>
                  <a:lnTo>
                    <a:pt x="11498" y="8060"/>
                  </a:lnTo>
                  <a:lnTo>
                    <a:pt x="12348" y="7912"/>
                  </a:lnTo>
                  <a:lnTo>
                    <a:pt x="14234" y="0"/>
                  </a:lnTo>
                  <a:close/>
                  <a:moveTo>
                    <a:pt x="7727" y="27358"/>
                  </a:moveTo>
                  <a:lnTo>
                    <a:pt x="7727" y="27358"/>
                  </a:lnTo>
                  <a:cubicBezTo>
                    <a:pt x="5805" y="27913"/>
                    <a:pt x="4104" y="28394"/>
                    <a:pt x="2847" y="28726"/>
                  </a:cubicBezTo>
                  <a:cubicBezTo>
                    <a:pt x="1590" y="31980"/>
                    <a:pt x="555" y="34457"/>
                    <a:pt x="0" y="35825"/>
                  </a:cubicBezTo>
                  <a:lnTo>
                    <a:pt x="5694" y="35825"/>
                  </a:lnTo>
                  <a:lnTo>
                    <a:pt x="7727" y="27358"/>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37"/>
            <p:cNvSpPr/>
            <p:nvPr/>
          </p:nvSpPr>
          <p:spPr>
            <a:xfrm>
              <a:off x="3906550" y="2694575"/>
              <a:ext cx="2476150" cy="2241625"/>
            </a:xfrm>
            <a:custGeom>
              <a:avLst/>
              <a:gdLst/>
              <a:ahLst/>
              <a:cxnLst/>
              <a:rect l="l" t="t" r="r" b="b"/>
              <a:pathLst>
                <a:path w="99046" h="89665" extrusionOk="0">
                  <a:moveTo>
                    <a:pt x="25427" y="29501"/>
                  </a:moveTo>
                  <a:cubicBezTo>
                    <a:pt x="25333" y="29501"/>
                    <a:pt x="25243" y="29537"/>
                    <a:pt x="25178" y="29624"/>
                  </a:cubicBezTo>
                  <a:lnTo>
                    <a:pt x="20704" y="35502"/>
                  </a:lnTo>
                  <a:cubicBezTo>
                    <a:pt x="20594" y="35650"/>
                    <a:pt x="20594" y="35835"/>
                    <a:pt x="20741" y="35946"/>
                  </a:cubicBezTo>
                  <a:cubicBezTo>
                    <a:pt x="20803" y="35992"/>
                    <a:pt x="20872" y="36013"/>
                    <a:pt x="20939" y="36013"/>
                  </a:cubicBezTo>
                  <a:cubicBezTo>
                    <a:pt x="21031" y="36013"/>
                    <a:pt x="21121" y="35973"/>
                    <a:pt x="21185" y="35909"/>
                  </a:cubicBezTo>
                  <a:lnTo>
                    <a:pt x="25659" y="29993"/>
                  </a:lnTo>
                  <a:cubicBezTo>
                    <a:pt x="25769" y="29846"/>
                    <a:pt x="25732" y="29661"/>
                    <a:pt x="25622" y="29550"/>
                  </a:cubicBezTo>
                  <a:cubicBezTo>
                    <a:pt x="25560" y="29519"/>
                    <a:pt x="25493" y="29501"/>
                    <a:pt x="25427" y="29501"/>
                  </a:cubicBezTo>
                  <a:close/>
                  <a:moveTo>
                    <a:pt x="84879" y="20321"/>
                  </a:moveTo>
                  <a:cubicBezTo>
                    <a:pt x="84739" y="20321"/>
                    <a:pt x="84619" y="20421"/>
                    <a:pt x="84590" y="20566"/>
                  </a:cubicBezTo>
                  <a:lnTo>
                    <a:pt x="79044" y="41196"/>
                  </a:lnTo>
                  <a:cubicBezTo>
                    <a:pt x="79007" y="41343"/>
                    <a:pt x="79118" y="41528"/>
                    <a:pt x="79266" y="41565"/>
                  </a:cubicBezTo>
                  <a:cubicBezTo>
                    <a:pt x="79297" y="41571"/>
                    <a:pt x="79326" y="41574"/>
                    <a:pt x="79355" y="41574"/>
                  </a:cubicBezTo>
                  <a:cubicBezTo>
                    <a:pt x="79497" y="41574"/>
                    <a:pt x="79605" y="41497"/>
                    <a:pt x="79636" y="41343"/>
                  </a:cubicBezTo>
                  <a:lnTo>
                    <a:pt x="85181" y="20714"/>
                  </a:lnTo>
                  <a:cubicBezTo>
                    <a:pt x="85255" y="20529"/>
                    <a:pt x="85144" y="20381"/>
                    <a:pt x="84996" y="20344"/>
                  </a:cubicBezTo>
                  <a:cubicBezTo>
                    <a:pt x="84957" y="20328"/>
                    <a:pt x="84917" y="20321"/>
                    <a:pt x="84879" y="20321"/>
                  </a:cubicBezTo>
                  <a:close/>
                  <a:moveTo>
                    <a:pt x="45982" y="639"/>
                  </a:moveTo>
                  <a:cubicBezTo>
                    <a:pt x="46008" y="736"/>
                    <a:pt x="46029" y="896"/>
                    <a:pt x="46029" y="1119"/>
                  </a:cubicBezTo>
                  <a:cubicBezTo>
                    <a:pt x="46029" y="1600"/>
                    <a:pt x="45955" y="2376"/>
                    <a:pt x="45771" y="3633"/>
                  </a:cubicBezTo>
                  <a:cubicBezTo>
                    <a:pt x="45771" y="3633"/>
                    <a:pt x="42258" y="23413"/>
                    <a:pt x="41408" y="30881"/>
                  </a:cubicBezTo>
                  <a:cubicBezTo>
                    <a:pt x="40595" y="38275"/>
                    <a:pt x="36380" y="50623"/>
                    <a:pt x="33127" y="60605"/>
                  </a:cubicBezTo>
                  <a:cubicBezTo>
                    <a:pt x="30343" y="69280"/>
                    <a:pt x="26571" y="84987"/>
                    <a:pt x="25644" y="89036"/>
                  </a:cubicBezTo>
                  <a:lnTo>
                    <a:pt x="779" y="89036"/>
                  </a:lnTo>
                  <a:cubicBezTo>
                    <a:pt x="2092" y="85905"/>
                    <a:pt x="5803" y="76838"/>
                    <a:pt x="9281" y="66336"/>
                  </a:cubicBezTo>
                  <a:cubicBezTo>
                    <a:pt x="12941" y="55244"/>
                    <a:pt x="16305" y="42637"/>
                    <a:pt x="16342" y="33727"/>
                  </a:cubicBezTo>
                  <a:cubicBezTo>
                    <a:pt x="16342" y="24854"/>
                    <a:pt x="16157" y="17202"/>
                    <a:pt x="16157" y="11545"/>
                  </a:cubicBezTo>
                  <a:cubicBezTo>
                    <a:pt x="16157" y="8218"/>
                    <a:pt x="16194" y="5593"/>
                    <a:pt x="16416" y="3781"/>
                  </a:cubicBezTo>
                  <a:cubicBezTo>
                    <a:pt x="16490" y="2894"/>
                    <a:pt x="16638" y="2191"/>
                    <a:pt x="16786" y="1748"/>
                  </a:cubicBezTo>
                  <a:cubicBezTo>
                    <a:pt x="16860" y="1526"/>
                    <a:pt x="16933" y="1378"/>
                    <a:pt x="17007" y="1267"/>
                  </a:cubicBezTo>
                  <a:cubicBezTo>
                    <a:pt x="17081" y="1193"/>
                    <a:pt x="17118" y="1193"/>
                    <a:pt x="17155" y="1193"/>
                  </a:cubicBezTo>
                  <a:cubicBezTo>
                    <a:pt x="17636" y="1156"/>
                    <a:pt x="19706" y="1082"/>
                    <a:pt x="22516" y="1045"/>
                  </a:cubicBezTo>
                  <a:cubicBezTo>
                    <a:pt x="26694" y="934"/>
                    <a:pt x="32609" y="860"/>
                    <a:pt x="37452" y="750"/>
                  </a:cubicBezTo>
                  <a:cubicBezTo>
                    <a:pt x="39855" y="713"/>
                    <a:pt x="42036" y="676"/>
                    <a:pt x="43589" y="676"/>
                  </a:cubicBezTo>
                  <a:cubicBezTo>
                    <a:pt x="44869" y="645"/>
                    <a:pt x="45721" y="640"/>
                    <a:pt x="45982" y="639"/>
                  </a:cubicBezTo>
                  <a:close/>
                  <a:moveTo>
                    <a:pt x="67916" y="1637"/>
                  </a:moveTo>
                  <a:cubicBezTo>
                    <a:pt x="68988" y="1637"/>
                    <a:pt x="70319" y="1785"/>
                    <a:pt x="72020" y="2007"/>
                  </a:cubicBezTo>
                  <a:cubicBezTo>
                    <a:pt x="75717" y="2598"/>
                    <a:pt x="81743" y="3448"/>
                    <a:pt x="86845" y="4484"/>
                  </a:cubicBezTo>
                  <a:cubicBezTo>
                    <a:pt x="89396" y="4964"/>
                    <a:pt x="91725" y="5519"/>
                    <a:pt x="93389" y="6073"/>
                  </a:cubicBezTo>
                  <a:cubicBezTo>
                    <a:pt x="94202" y="6332"/>
                    <a:pt x="94867" y="6591"/>
                    <a:pt x="95311" y="6887"/>
                  </a:cubicBezTo>
                  <a:cubicBezTo>
                    <a:pt x="95533" y="6998"/>
                    <a:pt x="95681" y="7109"/>
                    <a:pt x="95792" y="7219"/>
                  </a:cubicBezTo>
                  <a:cubicBezTo>
                    <a:pt x="95903" y="7330"/>
                    <a:pt x="95903" y="7404"/>
                    <a:pt x="95903" y="7441"/>
                  </a:cubicBezTo>
                  <a:cubicBezTo>
                    <a:pt x="95903" y="7552"/>
                    <a:pt x="95866" y="7811"/>
                    <a:pt x="95792" y="8144"/>
                  </a:cubicBezTo>
                  <a:cubicBezTo>
                    <a:pt x="95200" y="10806"/>
                    <a:pt x="92760" y="19198"/>
                    <a:pt x="90320" y="27849"/>
                  </a:cubicBezTo>
                  <a:cubicBezTo>
                    <a:pt x="87880" y="36537"/>
                    <a:pt x="85477" y="45484"/>
                    <a:pt x="84959" y="49440"/>
                  </a:cubicBezTo>
                  <a:cubicBezTo>
                    <a:pt x="84590" y="52028"/>
                    <a:pt x="84368" y="54135"/>
                    <a:pt x="84368" y="55762"/>
                  </a:cubicBezTo>
                  <a:cubicBezTo>
                    <a:pt x="84368" y="57056"/>
                    <a:pt x="84516" y="58054"/>
                    <a:pt x="84848" y="58794"/>
                  </a:cubicBezTo>
                  <a:cubicBezTo>
                    <a:pt x="85033" y="59163"/>
                    <a:pt x="85255" y="59459"/>
                    <a:pt x="85551" y="59644"/>
                  </a:cubicBezTo>
                  <a:cubicBezTo>
                    <a:pt x="85847" y="59829"/>
                    <a:pt x="86216" y="59940"/>
                    <a:pt x="86586" y="59940"/>
                  </a:cubicBezTo>
                  <a:cubicBezTo>
                    <a:pt x="87215" y="59940"/>
                    <a:pt x="87917" y="59718"/>
                    <a:pt x="88767" y="59311"/>
                  </a:cubicBezTo>
                  <a:cubicBezTo>
                    <a:pt x="92261" y="57533"/>
                    <a:pt x="96924" y="54816"/>
                    <a:pt x="98417" y="53938"/>
                  </a:cubicBezTo>
                  <a:lnTo>
                    <a:pt x="98417" y="53938"/>
                  </a:lnTo>
                  <a:lnTo>
                    <a:pt x="98417" y="59631"/>
                  </a:lnTo>
                  <a:lnTo>
                    <a:pt x="98417" y="59631"/>
                  </a:lnTo>
                  <a:cubicBezTo>
                    <a:pt x="98320" y="59757"/>
                    <a:pt x="98132" y="60003"/>
                    <a:pt x="97862" y="60346"/>
                  </a:cubicBezTo>
                  <a:cubicBezTo>
                    <a:pt x="96383" y="62195"/>
                    <a:pt x="92686" y="66853"/>
                    <a:pt x="88878" y="71364"/>
                  </a:cubicBezTo>
                  <a:cubicBezTo>
                    <a:pt x="86993" y="73619"/>
                    <a:pt x="85070" y="75874"/>
                    <a:pt x="83370" y="77686"/>
                  </a:cubicBezTo>
                  <a:cubicBezTo>
                    <a:pt x="81706" y="79497"/>
                    <a:pt x="80227" y="80902"/>
                    <a:pt x="79340" y="81531"/>
                  </a:cubicBezTo>
                  <a:cubicBezTo>
                    <a:pt x="78379" y="82159"/>
                    <a:pt x="77639" y="82640"/>
                    <a:pt x="77085" y="82935"/>
                  </a:cubicBezTo>
                  <a:cubicBezTo>
                    <a:pt x="76493" y="83268"/>
                    <a:pt x="76123" y="83379"/>
                    <a:pt x="75865" y="83379"/>
                  </a:cubicBezTo>
                  <a:cubicBezTo>
                    <a:pt x="75717" y="83379"/>
                    <a:pt x="75643" y="83342"/>
                    <a:pt x="75532" y="83268"/>
                  </a:cubicBezTo>
                  <a:cubicBezTo>
                    <a:pt x="75384" y="83157"/>
                    <a:pt x="75199" y="82862"/>
                    <a:pt x="75051" y="82418"/>
                  </a:cubicBezTo>
                  <a:cubicBezTo>
                    <a:pt x="74866" y="81974"/>
                    <a:pt x="74682" y="81420"/>
                    <a:pt x="74460" y="80680"/>
                  </a:cubicBezTo>
                  <a:cubicBezTo>
                    <a:pt x="74201" y="79904"/>
                    <a:pt x="73979" y="78536"/>
                    <a:pt x="73831" y="76983"/>
                  </a:cubicBezTo>
                  <a:cubicBezTo>
                    <a:pt x="73572" y="74654"/>
                    <a:pt x="73461" y="71844"/>
                    <a:pt x="73388" y="69626"/>
                  </a:cubicBezTo>
                  <a:cubicBezTo>
                    <a:pt x="73388" y="68517"/>
                    <a:pt x="73351" y="67556"/>
                    <a:pt x="73351" y="66853"/>
                  </a:cubicBezTo>
                  <a:cubicBezTo>
                    <a:pt x="73351" y="66151"/>
                    <a:pt x="73351" y="65744"/>
                    <a:pt x="73351" y="65744"/>
                  </a:cubicBezTo>
                  <a:cubicBezTo>
                    <a:pt x="73351" y="65596"/>
                    <a:pt x="73240" y="65485"/>
                    <a:pt x="73092" y="65448"/>
                  </a:cubicBezTo>
                  <a:cubicBezTo>
                    <a:pt x="72944" y="65448"/>
                    <a:pt x="72796" y="65522"/>
                    <a:pt x="72759" y="65670"/>
                  </a:cubicBezTo>
                  <a:cubicBezTo>
                    <a:pt x="72750" y="65695"/>
                    <a:pt x="72741" y="65719"/>
                    <a:pt x="72732" y="65744"/>
                  </a:cubicBezTo>
                  <a:lnTo>
                    <a:pt x="72722" y="65744"/>
                  </a:lnTo>
                  <a:cubicBezTo>
                    <a:pt x="72722" y="65746"/>
                    <a:pt x="72722" y="65755"/>
                    <a:pt x="72722" y="65771"/>
                  </a:cubicBezTo>
                  <a:lnTo>
                    <a:pt x="72722" y="65771"/>
                  </a:lnTo>
                  <a:cubicBezTo>
                    <a:pt x="69315" y="75070"/>
                    <a:pt x="68507" y="81545"/>
                    <a:pt x="68507" y="85671"/>
                  </a:cubicBezTo>
                  <a:cubicBezTo>
                    <a:pt x="68507" y="87058"/>
                    <a:pt x="68592" y="88163"/>
                    <a:pt x="68711" y="89036"/>
                  </a:cubicBezTo>
                  <a:lnTo>
                    <a:pt x="49802" y="89036"/>
                  </a:lnTo>
                  <a:cubicBezTo>
                    <a:pt x="49780" y="88832"/>
                    <a:pt x="49763" y="88618"/>
                    <a:pt x="49763" y="88370"/>
                  </a:cubicBezTo>
                  <a:lnTo>
                    <a:pt x="49431" y="88370"/>
                  </a:lnTo>
                  <a:lnTo>
                    <a:pt x="49763" y="88333"/>
                  </a:lnTo>
                  <a:cubicBezTo>
                    <a:pt x="49726" y="88000"/>
                    <a:pt x="49689" y="87483"/>
                    <a:pt x="49689" y="86817"/>
                  </a:cubicBezTo>
                  <a:cubicBezTo>
                    <a:pt x="49689" y="83786"/>
                    <a:pt x="50244" y="77649"/>
                    <a:pt x="53793" y="68554"/>
                  </a:cubicBezTo>
                  <a:cubicBezTo>
                    <a:pt x="58156" y="57389"/>
                    <a:pt x="61557" y="40826"/>
                    <a:pt x="62407" y="27147"/>
                  </a:cubicBezTo>
                  <a:cubicBezTo>
                    <a:pt x="62814" y="20344"/>
                    <a:pt x="63184" y="14725"/>
                    <a:pt x="63479" y="10806"/>
                  </a:cubicBezTo>
                  <a:cubicBezTo>
                    <a:pt x="63627" y="8846"/>
                    <a:pt x="63738" y="7330"/>
                    <a:pt x="63812" y="6295"/>
                  </a:cubicBezTo>
                  <a:cubicBezTo>
                    <a:pt x="63886" y="5260"/>
                    <a:pt x="63923" y="4705"/>
                    <a:pt x="63923" y="4705"/>
                  </a:cubicBezTo>
                  <a:lnTo>
                    <a:pt x="63923" y="4668"/>
                  </a:lnTo>
                  <a:cubicBezTo>
                    <a:pt x="63923" y="4188"/>
                    <a:pt x="63960" y="3781"/>
                    <a:pt x="64071" y="3411"/>
                  </a:cubicBezTo>
                  <a:cubicBezTo>
                    <a:pt x="64219" y="2857"/>
                    <a:pt x="64515" y="2450"/>
                    <a:pt x="65069" y="2154"/>
                  </a:cubicBezTo>
                  <a:cubicBezTo>
                    <a:pt x="65661" y="1859"/>
                    <a:pt x="66548" y="1637"/>
                    <a:pt x="67916" y="1637"/>
                  </a:cubicBezTo>
                  <a:close/>
                  <a:moveTo>
                    <a:pt x="46167" y="0"/>
                  </a:moveTo>
                  <a:cubicBezTo>
                    <a:pt x="46146" y="0"/>
                    <a:pt x="46124" y="3"/>
                    <a:pt x="46103" y="10"/>
                  </a:cubicBezTo>
                  <a:cubicBezTo>
                    <a:pt x="46090" y="10"/>
                    <a:pt x="46078" y="11"/>
                    <a:pt x="46066" y="12"/>
                  </a:cubicBezTo>
                  <a:lnTo>
                    <a:pt x="46066" y="12"/>
                  </a:lnTo>
                  <a:lnTo>
                    <a:pt x="46066" y="10"/>
                  </a:lnTo>
                  <a:cubicBezTo>
                    <a:pt x="46066" y="10"/>
                    <a:pt x="39338" y="121"/>
                    <a:pt x="32350" y="232"/>
                  </a:cubicBezTo>
                  <a:cubicBezTo>
                    <a:pt x="28838" y="306"/>
                    <a:pt x="25289" y="380"/>
                    <a:pt x="22479" y="417"/>
                  </a:cubicBezTo>
                  <a:cubicBezTo>
                    <a:pt x="19669" y="491"/>
                    <a:pt x="17636" y="528"/>
                    <a:pt x="17118" y="565"/>
                  </a:cubicBezTo>
                  <a:cubicBezTo>
                    <a:pt x="16896" y="602"/>
                    <a:pt x="16675" y="713"/>
                    <a:pt x="16564" y="897"/>
                  </a:cubicBezTo>
                  <a:cubicBezTo>
                    <a:pt x="16305" y="1193"/>
                    <a:pt x="16157" y="1637"/>
                    <a:pt x="16009" y="2228"/>
                  </a:cubicBezTo>
                  <a:cubicBezTo>
                    <a:pt x="15639" y="3966"/>
                    <a:pt x="15529" y="7182"/>
                    <a:pt x="15529" y="11545"/>
                  </a:cubicBezTo>
                  <a:cubicBezTo>
                    <a:pt x="15529" y="17202"/>
                    <a:pt x="15713" y="24854"/>
                    <a:pt x="15713" y="33727"/>
                  </a:cubicBezTo>
                  <a:cubicBezTo>
                    <a:pt x="15713" y="42490"/>
                    <a:pt x="12349" y="55097"/>
                    <a:pt x="8689" y="66114"/>
                  </a:cubicBezTo>
                  <a:cubicBezTo>
                    <a:pt x="5029" y="77168"/>
                    <a:pt x="1110" y="86633"/>
                    <a:pt x="38" y="89220"/>
                  </a:cubicBezTo>
                  <a:cubicBezTo>
                    <a:pt x="1" y="89331"/>
                    <a:pt x="1" y="89442"/>
                    <a:pt x="38" y="89516"/>
                  </a:cubicBezTo>
                  <a:cubicBezTo>
                    <a:pt x="112" y="89590"/>
                    <a:pt x="223" y="89664"/>
                    <a:pt x="297" y="89664"/>
                  </a:cubicBezTo>
                  <a:lnTo>
                    <a:pt x="25880" y="89664"/>
                  </a:lnTo>
                  <a:cubicBezTo>
                    <a:pt x="26028" y="89664"/>
                    <a:pt x="26139" y="89553"/>
                    <a:pt x="26176" y="89405"/>
                  </a:cubicBezTo>
                  <a:cubicBezTo>
                    <a:pt x="26989" y="85856"/>
                    <a:pt x="30871" y="69626"/>
                    <a:pt x="33718" y="60790"/>
                  </a:cubicBezTo>
                  <a:cubicBezTo>
                    <a:pt x="36972" y="50845"/>
                    <a:pt x="41186" y="38460"/>
                    <a:pt x="42036" y="30955"/>
                  </a:cubicBezTo>
                  <a:cubicBezTo>
                    <a:pt x="42443" y="27258"/>
                    <a:pt x="43515" y="20455"/>
                    <a:pt x="44514" y="14577"/>
                  </a:cubicBezTo>
                  <a:cubicBezTo>
                    <a:pt x="44994" y="11619"/>
                    <a:pt x="45475" y="8920"/>
                    <a:pt x="45807" y="6961"/>
                  </a:cubicBezTo>
                  <a:cubicBezTo>
                    <a:pt x="45992" y="5962"/>
                    <a:pt x="46140" y="5149"/>
                    <a:pt x="46214" y="4595"/>
                  </a:cubicBezTo>
                  <a:cubicBezTo>
                    <a:pt x="46325" y="4040"/>
                    <a:pt x="46362" y="3744"/>
                    <a:pt x="46362" y="3744"/>
                  </a:cubicBezTo>
                  <a:cubicBezTo>
                    <a:pt x="46584" y="2450"/>
                    <a:pt x="46621" y="1637"/>
                    <a:pt x="46621" y="1119"/>
                  </a:cubicBezTo>
                  <a:cubicBezTo>
                    <a:pt x="46621" y="750"/>
                    <a:pt x="46584" y="528"/>
                    <a:pt x="46547" y="343"/>
                  </a:cubicBezTo>
                  <a:cubicBezTo>
                    <a:pt x="46510" y="232"/>
                    <a:pt x="46473" y="158"/>
                    <a:pt x="46399" y="84"/>
                  </a:cubicBezTo>
                  <a:cubicBezTo>
                    <a:pt x="46339" y="54"/>
                    <a:pt x="46255" y="0"/>
                    <a:pt x="46167" y="0"/>
                  </a:cubicBezTo>
                  <a:close/>
                  <a:moveTo>
                    <a:pt x="67916" y="1045"/>
                  </a:moveTo>
                  <a:cubicBezTo>
                    <a:pt x="66030" y="1045"/>
                    <a:pt x="64884" y="1378"/>
                    <a:pt x="64182" y="2044"/>
                  </a:cubicBezTo>
                  <a:cubicBezTo>
                    <a:pt x="63812" y="2376"/>
                    <a:pt x="63590" y="2783"/>
                    <a:pt x="63479" y="3227"/>
                  </a:cubicBezTo>
                  <a:cubicBezTo>
                    <a:pt x="63371" y="3660"/>
                    <a:pt x="63333" y="4128"/>
                    <a:pt x="63332" y="4632"/>
                  </a:cubicBezTo>
                  <a:lnTo>
                    <a:pt x="63332" y="4632"/>
                  </a:lnTo>
                  <a:lnTo>
                    <a:pt x="63332" y="4631"/>
                  </a:lnTo>
                  <a:cubicBezTo>
                    <a:pt x="63332" y="4631"/>
                    <a:pt x="62629" y="13504"/>
                    <a:pt x="61779" y="27110"/>
                  </a:cubicBezTo>
                  <a:cubicBezTo>
                    <a:pt x="60928" y="40715"/>
                    <a:pt x="57564" y="57278"/>
                    <a:pt x="53239" y="68332"/>
                  </a:cubicBezTo>
                  <a:cubicBezTo>
                    <a:pt x="49615" y="77464"/>
                    <a:pt x="49098" y="83712"/>
                    <a:pt x="49098" y="86817"/>
                  </a:cubicBezTo>
                  <a:cubicBezTo>
                    <a:pt x="49098" y="87483"/>
                    <a:pt x="49098" y="88000"/>
                    <a:pt x="49135" y="88407"/>
                  </a:cubicBezTo>
                  <a:cubicBezTo>
                    <a:pt x="49172" y="88777"/>
                    <a:pt x="49172" y="89073"/>
                    <a:pt x="49209" y="89368"/>
                  </a:cubicBezTo>
                  <a:cubicBezTo>
                    <a:pt x="49209" y="89516"/>
                    <a:pt x="49357" y="89664"/>
                    <a:pt x="49505" y="89664"/>
                  </a:cubicBezTo>
                  <a:lnTo>
                    <a:pt x="69062" y="89664"/>
                  </a:lnTo>
                  <a:cubicBezTo>
                    <a:pt x="69173" y="89664"/>
                    <a:pt x="69247" y="89627"/>
                    <a:pt x="69321" y="89553"/>
                  </a:cubicBezTo>
                  <a:cubicBezTo>
                    <a:pt x="69358" y="89479"/>
                    <a:pt x="69395" y="89405"/>
                    <a:pt x="69395" y="89294"/>
                  </a:cubicBezTo>
                  <a:cubicBezTo>
                    <a:pt x="69247" y="88444"/>
                    <a:pt x="69099" y="87224"/>
                    <a:pt x="69099" y="85671"/>
                  </a:cubicBezTo>
                  <a:cubicBezTo>
                    <a:pt x="69099" y="81879"/>
                    <a:pt x="69819" y="75960"/>
                    <a:pt x="72738" y="67481"/>
                  </a:cubicBezTo>
                  <a:lnTo>
                    <a:pt x="72738" y="67481"/>
                  </a:lnTo>
                  <a:cubicBezTo>
                    <a:pt x="72756" y="68639"/>
                    <a:pt x="72793" y="70268"/>
                    <a:pt x="72870" y="72029"/>
                  </a:cubicBezTo>
                  <a:cubicBezTo>
                    <a:pt x="72944" y="73693"/>
                    <a:pt x="73055" y="75467"/>
                    <a:pt x="73203" y="77057"/>
                  </a:cubicBezTo>
                  <a:cubicBezTo>
                    <a:pt x="73351" y="78610"/>
                    <a:pt x="73572" y="79978"/>
                    <a:pt x="73868" y="80902"/>
                  </a:cubicBezTo>
                  <a:cubicBezTo>
                    <a:pt x="74201" y="81826"/>
                    <a:pt x="74386" y="82566"/>
                    <a:pt x="74645" y="83083"/>
                  </a:cubicBezTo>
                  <a:cubicBezTo>
                    <a:pt x="74792" y="83342"/>
                    <a:pt x="74940" y="83564"/>
                    <a:pt x="75125" y="83749"/>
                  </a:cubicBezTo>
                  <a:cubicBezTo>
                    <a:pt x="75347" y="83897"/>
                    <a:pt x="75606" y="84008"/>
                    <a:pt x="75865" y="84008"/>
                  </a:cubicBezTo>
                  <a:cubicBezTo>
                    <a:pt x="76308" y="83971"/>
                    <a:pt x="76752" y="83823"/>
                    <a:pt x="77380" y="83490"/>
                  </a:cubicBezTo>
                  <a:cubicBezTo>
                    <a:pt x="77972" y="83157"/>
                    <a:pt x="78711" y="82677"/>
                    <a:pt x="79673" y="82011"/>
                  </a:cubicBezTo>
                  <a:cubicBezTo>
                    <a:pt x="80819" y="81235"/>
                    <a:pt x="82556" y="79497"/>
                    <a:pt x="84553" y="77279"/>
                  </a:cubicBezTo>
                  <a:cubicBezTo>
                    <a:pt x="90616" y="70661"/>
                    <a:pt x="98971" y="59903"/>
                    <a:pt x="98971" y="59903"/>
                  </a:cubicBezTo>
                  <a:cubicBezTo>
                    <a:pt x="99008" y="59866"/>
                    <a:pt x="99045" y="59792"/>
                    <a:pt x="99045" y="59718"/>
                  </a:cubicBezTo>
                  <a:lnTo>
                    <a:pt x="99045" y="53396"/>
                  </a:lnTo>
                  <a:cubicBezTo>
                    <a:pt x="99045" y="53285"/>
                    <a:pt x="98971" y="53174"/>
                    <a:pt x="98897" y="53137"/>
                  </a:cubicBezTo>
                  <a:cubicBezTo>
                    <a:pt x="98842" y="53100"/>
                    <a:pt x="98786" y="53082"/>
                    <a:pt x="98731" y="53082"/>
                  </a:cubicBezTo>
                  <a:cubicBezTo>
                    <a:pt x="98675" y="53082"/>
                    <a:pt x="98620" y="53100"/>
                    <a:pt x="98565" y="53137"/>
                  </a:cubicBezTo>
                  <a:cubicBezTo>
                    <a:pt x="98565" y="53137"/>
                    <a:pt x="98232" y="53359"/>
                    <a:pt x="97603" y="53729"/>
                  </a:cubicBezTo>
                  <a:cubicBezTo>
                    <a:pt x="95755" y="54801"/>
                    <a:pt x="91651" y="57167"/>
                    <a:pt x="88472" y="58757"/>
                  </a:cubicBezTo>
                  <a:cubicBezTo>
                    <a:pt x="87695" y="59126"/>
                    <a:pt x="87067" y="59311"/>
                    <a:pt x="86586" y="59311"/>
                  </a:cubicBezTo>
                  <a:cubicBezTo>
                    <a:pt x="86290" y="59311"/>
                    <a:pt x="86068" y="59237"/>
                    <a:pt x="85884" y="59126"/>
                  </a:cubicBezTo>
                  <a:cubicBezTo>
                    <a:pt x="85625" y="58941"/>
                    <a:pt x="85403" y="58609"/>
                    <a:pt x="85218" y="58017"/>
                  </a:cubicBezTo>
                  <a:cubicBezTo>
                    <a:pt x="85070" y="57463"/>
                    <a:pt x="84996" y="56723"/>
                    <a:pt x="84996" y="55762"/>
                  </a:cubicBezTo>
                  <a:cubicBezTo>
                    <a:pt x="84996" y="54172"/>
                    <a:pt x="85218" y="52102"/>
                    <a:pt x="85551" y="49514"/>
                  </a:cubicBezTo>
                  <a:cubicBezTo>
                    <a:pt x="86105" y="45410"/>
                    <a:pt x="88804" y="35465"/>
                    <a:pt x="91392" y="26296"/>
                  </a:cubicBezTo>
                  <a:cubicBezTo>
                    <a:pt x="92686" y="21712"/>
                    <a:pt x="93943" y="17312"/>
                    <a:pt x="94904" y="13911"/>
                  </a:cubicBezTo>
                  <a:cubicBezTo>
                    <a:pt x="95385" y="12210"/>
                    <a:pt x="95755" y="10769"/>
                    <a:pt x="96051" y="9660"/>
                  </a:cubicBezTo>
                  <a:cubicBezTo>
                    <a:pt x="96198" y="9105"/>
                    <a:pt x="96309" y="8661"/>
                    <a:pt x="96383" y="8292"/>
                  </a:cubicBezTo>
                  <a:cubicBezTo>
                    <a:pt x="96457" y="7922"/>
                    <a:pt x="96494" y="7663"/>
                    <a:pt x="96531" y="7478"/>
                  </a:cubicBezTo>
                  <a:lnTo>
                    <a:pt x="96531" y="7441"/>
                  </a:lnTo>
                  <a:cubicBezTo>
                    <a:pt x="96531" y="7219"/>
                    <a:pt x="96420" y="6998"/>
                    <a:pt x="96235" y="6813"/>
                  </a:cubicBezTo>
                  <a:cubicBezTo>
                    <a:pt x="95977" y="6480"/>
                    <a:pt x="95496" y="6221"/>
                    <a:pt x="94867" y="5962"/>
                  </a:cubicBezTo>
                  <a:cubicBezTo>
                    <a:pt x="92686" y="5001"/>
                    <a:pt x="88545" y="4114"/>
                    <a:pt x="84146" y="3338"/>
                  </a:cubicBezTo>
                  <a:cubicBezTo>
                    <a:pt x="79746" y="2561"/>
                    <a:pt x="75125" y="1859"/>
                    <a:pt x="72094" y="1415"/>
                  </a:cubicBezTo>
                  <a:cubicBezTo>
                    <a:pt x="70393" y="1156"/>
                    <a:pt x="69025" y="1045"/>
                    <a:pt x="67916" y="104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37"/>
            <p:cNvSpPr/>
            <p:nvPr/>
          </p:nvSpPr>
          <p:spPr>
            <a:xfrm>
              <a:off x="4643200" y="2691125"/>
              <a:ext cx="389150" cy="1764450"/>
            </a:xfrm>
            <a:custGeom>
              <a:avLst/>
              <a:gdLst/>
              <a:ahLst/>
              <a:cxnLst/>
              <a:rect l="l" t="t" r="r" b="b"/>
              <a:pathLst>
                <a:path w="15566" h="70578" extrusionOk="0">
                  <a:moveTo>
                    <a:pt x="15189" y="0"/>
                  </a:moveTo>
                  <a:cubicBezTo>
                    <a:pt x="15084" y="0"/>
                    <a:pt x="14986" y="50"/>
                    <a:pt x="14937" y="148"/>
                  </a:cubicBezTo>
                  <a:lnTo>
                    <a:pt x="3845" y="20112"/>
                  </a:lnTo>
                  <a:cubicBezTo>
                    <a:pt x="3771" y="20223"/>
                    <a:pt x="3771" y="20334"/>
                    <a:pt x="3845" y="20445"/>
                  </a:cubicBezTo>
                  <a:lnTo>
                    <a:pt x="8171" y="26360"/>
                  </a:lnTo>
                  <a:lnTo>
                    <a:pt x="3217" y="29836"/>
                  </a:lnTo>
                  <a:cubicBezTo>
                    <a:pt x="3143" y="29873"/>
                    <a:pt x="3106" y="29984"/>
                    <a:pt x="3106" y="30057"/>
                  </a:cubicBezTo>
                  <a:lnTo>
                    <a:pt x="0" y="70245"/>
                  </a:lnTo>
                  <a:cubicBezTo>
                    <a:pt x="0" y="70393"/>
                    <a:pt x="111" y="70540"/>
                    <a:pt x="296" y="70577"/>
                  </a:cubicBezTo>
                  <a:cubicBezTo>
                    <a:pt x="444" y="70577"/>
                    <a:pt x="592" y="70429"/>
                    <a:pt x="629" y="70282"/>
                  </a:cubicBezTo>
                  <a:lnTo>
                    <a:pt x="3698" y="30242"/>
                  </a:lnTo>
                  <a:lnTo>
                    <a:pt x="8763" y="26693"/>
                  </a:lnTo>
                  <a:cubicBezTo>
                    <a:pt x="8836" y="26656"/>
                    <a:pt x="8910" y="26582"/>
                    <a:pt x="8910" y="26471"/>
                  </a:cubicBezTo>
                  <a:cubicBezTo>
                    <a:pt x="8910" y="26397"/>
                    <a:pt x="8910" y="26323"/>
                    <a:pt x="8836" y="26249"/>
                  </a:cubicBezTo>
                  <a:lnTo>
                    <a:pt x="4474" y="20223"/>
                  </a:lnTo>
                  <a:lnTo>
                    <a:pt x="15454" y="444"/>
                  </a:lnTo>
                  <a:cubicBezTo>
                    <a:pt x="15565" y="296"/>
                    <a:pt x="15491" y="111"/>
                    <a:pt x="15343" y="37"/>
                  </a:cubicBezTo>
                  <a:cubicBezTo>
                    <a:pt x="15294" y="13"/>
                    <a:pt x="15241" y="0"/>
                    <a:pt x="151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37"/>
            <p:cNvSpPr/>
            <p:nvPr/>
          </p:nvSpPr>
          <p:spPr>
            <a:xfrm>
              <a:off x="5353025" y="2758425"/>
              <a:ext cx="360500" cy="1559225"/>
            </a:xfrm>
            <a:custGeom>
              <a:avLst/>
              <a:gdLst/>
              <a:ahLst/>
              <a:cxnLst/>
              <a:rect l="l" t="t" r="r" b="b"/>
              <a:pathLst>
                <a:path w="14420" h="62369" extrusionOk="0">
                  <a:moveTo>
                    <a:pt x="9892" y="0"/>
                  </a:moveTo>
                  <a:cubicBezTo>
                    <a:pt x="9873" y="0"/>
                    <a:pt x="9854" y="2"/>
                    <a:pt x="9835" y="7"/>
                  </a:cubicBezTo>
                  <a:cubicBezTo>
                    <a:pt x="9650" y="7"/>
                    <a:pt x="9539" y="192"/>
                    <a:pt x="9576" y="340"/>
                  </a:cubicBezTo>
                  <a:lnTo>
                    <a:pt x="12941" y="20637"/>
                  </a:lnTo>
                  <a:lnTo>
                    <a:pt x="8393" y="24112"/>
                  </a:lnTo>
                  <a:cubicBezTo>
                    <a:pt x="8356" y="24186"/>
                    <a:pt x="8282" y="24260"/>
                    <a:pt x="8282" y="24334"/>
                  </a:cubicBezTo>
                  <a:cubicBezTo>
                    <a:pt x="8282" y="24445"/>
                    <a:pt x="8319" y="24519"/>
                    <a:pt x="8393" y="24593"/>
                  </a:cubicBezTo>
                  <a:lnTo>
                    <a:pt x="13717" y="29399"/>
                  </a:lnTo>
                  <a:lnTo>
                    <a:pt x="75" y="61933"/>
                  </a:lnTo>
                  <a:cubicBezTo>
                    <a:pt x="1" y="62081"/>
                    <a:pt x="75" y="62266"/>
                    <a:pt x="223" y="62340"/>
                  </a:cubicBezTo>
                  <a:cubicBezTo>
                    <a:pt x="262" y="62360"/>
                    <a:pt x="305" y="62369"/>
                    <a:pt x="347" y="62369"/>
                  </a:cubicBezTo>
                  <a:cubicBezTo>
                    <a:pt x="462" y="62369"/>
                    <a:pt x="575" y="62300"/>
                    <a:pt x="629" y="62192"/>
                  </a:cubicBezTo>
                  <a:lnTo>
                    <a:pt x="14382" y="29436"/>
                  </a:lnTo>
                  <a:cubicBezTo>
                    <a:pt x="14419" y="29325"/>
                    <a:pt x="14419" y="29177"/>
                    <a:pt x="14309" y="29103"/>
                  </a:cubicBezTo>
                  <a:lnTo>
                    <a:pt x="9096" y="24371"/>
                  </a:lnTo>
                  <a:lnTo>
                    <a:pt x="13458" y="21043"/>
                  </a:lnTo>
                  <a:cubicBezTo>
                    <a:pt x="13569" y="20970"/>
                    <a:pt x="13606" y="20859"/>
                    <a:pt x="13569" y="20748"/>
                  </a:cubicBezTo>
                  <a:lnTo>
                    <a:pt x="10168" y="266"/>
                  </a:lnTo>
                  <a:cubicBezTo>
                    <a:pt x="10136" y="105"/>
                    <a:pt x="10019" y="0"/>
                    <a:pt x="98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37"/>
            <p:cNvSpPr/>
            <p:nvPr/>
          </p:nvSpPr>
          <p:spPr>
            <a:xfrm>
              <a:off x="4686650" y="3654175"/>
              <a:ext cx="1109125" cy="736700"/>
            </a:xfrm>
            <a:custGeom>
              <a:avLst/>
              <a:gdLst/>
              <a:ahLst/>
              <a:cxnLst/>
              <a:rect l="l" t="t" r="r" b="b"/>
              <a:pathLst>
                <a:path w="44365" h="29468" extrusionOk="0">
                  <a:moveTo>
                    <a:pt x="25076" y="0"/>
                  </a:moveTo>
                  <a:cubicBezTo>
                    <a:pt x="23741" y="0"/>
                    <a:pt x="16385" y="10267"/>
                    <a:pt x="12200" y="13755"/>
                  </a:cubicBezTo>
                  <a:cubicBezTo>
                    <a:pt x="7986" y="17267"/>
                    <a:pt x="813" y="20225"/>
                    <a:pt x="813" y="20225"/>
                  </a:cubicBezTo>
                  <a:lnTo>
                    <a:pt x="0" y="29467"/>
                  </a:lnTo>
                  <a:lnTo>
                    <a:pt x="12053" y="19227"/>
                  </a:lnTo>
                  <a:lnTo>
                    <a:pt x="13605" y="19227"/>
                  </a:lnTo>
                  <a:cubicBezTo>
                    <a:pt x="15158" y="19227"/>
                    <a:pt x="18115" y="17120"/>
                    <a:pt x="18116" y="17119"/>
                  </a:cubicBezTo>
                  <a:lnTo>
                    <a:pt x="18116" y="17119"/>
                  </a:lnTo>
                  <a:cubicBezTo>
                    <a:pt x="18115" y="17119"/>
                    <a:pt x="17265" y="17970"/>
                    <a:pt x="16822" y="18376"/>
                  </a:cubicBezTo>
                  <a:cubicBezTo>
                    <a:pt x="16415" y="18820"/>
                    <a:pt x="16267" y="20225"/>
                    <a:pt x="16970" y="20336"/>
                  </a:cubicBezTo>
                  <a:cubicBezTo>
                    <a:pt x="17012" y="20345"/>
                    <a:pt x="17060" y="20349"/>
                    <a:pt x="17114" y="20349"/>
                  </a:cubicBezTo>
                  <a:cubicBezTo>
                    <a:pt x="17949" y="20349"/>
                    <a:pt x="20131" y="19298"/>
                    <a:pt x="23292" y="18117"/>
                  </a:cubicBezTo>
                  <a:cubicBezTo>
                    <a:pt x="26656" y="16860"/>
                    <a:pt x="31573" y="13459"/>
                    <a:pt x="32275" y="12757"/>
                  </a:cubicBezTo>
                  <a:cubicBezTo>
                    <a:pt x="32978" y="12054"/>
                    <a:pt x="28616" y="6435"/>
                    <a:pt x="28615" y="6435"/>
                  </a:cubicBezTo>
                  <a:lnTo>
                    <a:pt x="28615" y="6435"/>
                  </a:lnTo>
                  <a:cubicBezTo>
                    <a:pt x="28616" y="6435"/>
                    <a:pt x="36638" y="10649"/>
                    <a:pt x="39596" y="10649"/>
                  </a:cubicBezTo>
                  <a:cubicBezTo>
                    <a:pt x="42553" y="10649"/>
                    <a:pt x="44069" y="9836"/>
                    <a:pt x="44217" y="8986"/>
                  </a:cubicBezTo>
                  <a:cubicBezTo>
                    <a:pt x="44365" y="8135"/>
                    <a:pt x="41555" y="8135"/>
                    <a:pt x="37747" y="6878"/>
                  </a:cubicBezTo>
                  <a:cubicBezTo>
                    <a:pt x="33976" y="5621"/>
                    <a:pt x="26397" y="113"/>
                    <a:pt x="25103" y="2"/>
                  </a:cubicBezTo>
                  <a:cubicBezTo>
                    <a:pt x="25094" y="1"/>
                    <a:pt x="25085" y="0"/>
                    <a:pt x="250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37"/>
            <p:cNvSpPr/>
            <p:nvPr/>
          </p:nvSpPr>
          <p:spPr>
            <a:xfrm>
              <a:off x="5364125" y="3758650"/>
              <a:ext cx="397450" cy="161775"/>
            </a:xfrm>
            <a:custGeom>
              <a:avLst/>
              <a:gdLst/>
              <a:ahLst/>
              <a:cxnLst/>
              <a:rect l="l" t="t" r="r" b="b"/>
              <a:pathLst>
                <a:path w="15898" h="6471" extrusionOk="0">
                  <a:moveTo>
                    <a:pt x="1" y="0"/>
                  </a:moveTo>
                  <a:lnTo>
                    <a:pt x="1516" y="2256"/>
                  </a:lnTo>
                  <a:cubicBezTo>
                    <a:pt x="1516" y="2256"/>
                    <a:pt x="9539" y="6470"/>
                    <a:pt x="12497" y="6470"/>
                  </a:cubicBezTo>
                  <a:cubicBezTo>
                    <a:pt x="13975" y="6470"/>
                    <a:pt x="15122" y="6285"/>
                    <a:pt x="15898" y="5953"/>
                  </a:cubicBezTo>
                  <a:lnTo>
                    <a:pt x="15750" y="5916"/>
                  </a:lnTo>
                  <a:cubicBezTo>
                    <a:pt x="9133" y="5472"/>
                    <a:pt x="1" y="1"/>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37"/>
            <p:cNvSpPr/>
            <p:nvPr/>
          </p:nvSpPr>
          <p:spPr>
            <a:xfrm>
              <a:off x="4686650" y="3815025"/>
              <a:ext cx="824450" cy="575850"/>
            </a:xfrm>
            <a:custGeom>
              <a:avLst/>
              <a:gdLst/>
              <a:ahLst/>
              <a:cxnLst/>
              <a:rect l="l" t="t" r="r" b="b"/>
              <a:pathLst>
                <a:path w="32978" h="23034" extrusionOk="0">
                  <a:moveTo>
                    <a:pt x="28615" y="1"/>
                  </a:moveTo>
                  <a:lnTo>
                    <a:pt x="28615" y="1"/>
                  </a:lnTo>
                  <a:cubicBezTo>
                    <a:pt x="28615" y="1"/>
                    <a:pt x="29613" y="4363"/>
                    <a:pt x="28467" y="5287"/>
                  </a:cubicBezTo>
                  <a:cubicBezTo>
                    <a:pt x="28269" y="5446"/>
                    <a:pt x="28046" y="5512"/>
                    <a:pt x="27815" y="5512"/>
                  </a:cubicBezTo>
                  <a:cubicBezTo>
                    <a:pt x="26756" y="5512"/>
                    <a:pt x="25510" y="4142"/>
                    <a:pt x="25510" y="4141"/>
                  </a:cubicBezTo>
                  <a:lnTo>
                    <a:pt x="25510" y="4141"/>
                  </a:lnTo>
                  <a:cubicBezTo>
                    <a:pt x="25510" y="4142"/>
                    <a:pt x="25990" y="8689"/>
                    <a:pt x="24623" y="8911"/>
                  </a:cubicBezTo>
                  <a:cubicBezTo>
                    <a:pt x="24504" y="8933"/>
                    <a:pt x="24382" y="8943"/>
                    <a:pt x="24259" y="8943"/>
                  </a:cubicBezTo>
                  <a:cubicBezTo>
                    <a:pt x="22949" y="8943"/>
                    <a:pt x="21406" y="7801"/>
                    <a:pt x="21406" y="7801"/>
                  </a:cubicBezTo>
                  <a:cubicBezTo>
                    <a:pt x="21406" y="7801"/>
                    <a:pt x="21406" y="10759"/>
                    <a:pt x="20038" y="10759"/>
                  </a:cubicBezTo>
                  <a:cubicBezTo>
                    <a:pt x="18670" y="10759"/>
                    <a:pt x="16637" y="6397"/>
                    <a:pt x="16637" y="6397"/>
                  </a:cubicBezTo>
                  <a:lnTo>
                    <a:pt x="16637" y="6397"/>
                  </a:lnTo>
                  <a:cubicBezTo>
                    <a:pt x="16637" y="6397"/>
                    <a:pt x="17117" y="8578"/>
                    <a:pt x="15713" y="10057"/>
                  </a:cubicBezTo>
                  <a:cubicBezTo>
                    <a:pt x="14744" y="11077"/>
                    <a:pt x="13159" y="11235"/>
                    <a:pt x="12269" y="11235"/>
                  </a:cubicBezTo>
                  <a:cubicBezTo>
                    <a:pt x="11869" y="11235"/>
                    <a:pt x="11609" y="11203"/>
                    <a:pt x="11609" y="11203"/>
                  </a:cubicBezTo>
                  <a:lnTo>
                    <a:pt x="887" y="18967"/>
                  </a:lnTo>
                  <a:lnTo>
                    <a:pt x="296" y="19669"/>
                  </a:lnTo>
                  <a:lnTo>
                    <a:pt x="0" y="23033"/>
                  </a:lnTo>
                  <a:lnTo>
                    <a:pt x="0" y="23033"/>
                  </a:lnTo>
                  <a:lnTo>
                    <a:pt x="12053" y="12793"/>
                  </a:lnTo>
                  <a:lnTo>
                    <a:pt x="13605" y="12793"/>
                  </a:lnTo>
                  <a:cubicBezTo>
                    <a:pt x="15158" y="12793"/>
                    <a:pt x="18115" y="10686"/>
                    <a:pt x="18116" y="10685"/>
                  </a:cubicBezTo>
                  <a:lnTo>
                    <a:pt x="18116" y="10685"/>
                  </a:lnTo>
                  <a:cubicBezTo>
                    <a:pt x="18115" y="10685"/>
                    <a:pt x="17265" y="11536"/>
                    <a:pt x="16822" y="11942"/>
                  </a:cubicBezTo>
                  <a:cubicBezTo>
                    <a:pt x="16415" y="12386"/>
                    <a:pt x="16267" y="13791"/>
                    <a:pt x="16970" y="13902"/>
                  </a:cubicBezTo>
                  <a:cubicBezTo>
                    <a:pt x="17012" y="13911"/>
                    <a:pt x="17060" y="13915"/>
                    <a:pt x="17114" y="13915"/>
                  </a:cubicBezTo>
                  <a:cubicBezTo>
                    <a:pt x="17949" y="13915"/>
                    <a:pt x="20131" y="12864"/>
                    <a:pt x="23292" y="11683"/>
                  </a:cubicBezTo>
                  <a:cubicBezTo>
                    <a:pt x="26656" y="10426"/>
                    <a:pt x="31573" y="7025"/>
                    <a:pt x="32275" y="6323"/>
                  </a:cubicBezTo>
                  <a:cubicBezTo>
                    <a:pt x="32978" y="5620"/>
                    <a:pt x="28616" y="1"/>
                    <a:pt x="286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37"/>
            <p:cNvSpPr/>
            <p:nvPr/>
          </p:nvSpPr>
          <p:spPr>
            <a:xfrm>
              <a:off x="5364125" y="3758650"/>
              <a:ext cx="329075" cy="154375"/>
            </a:xfrm>
            <a:custGeom>
              <a:avLst/>
              <a:gdLst/>
              <a:ahLst/>
              <a:cxnLst/>
              <a:rect l="l" t="t" r="r" b="b"/>
              <a:pathLst>
                <a:path w="13163" h="6175" extrusionOk="0">
                  <a:moveTo>
                    <a:pt x="1" y="0"/>
                  </a:moveTo>
                  <a:lnTo>
                    <a:pt x="1368" y="1997"/>
                  </a:lnTo>
                  <a:cubicBezTo>
                    <a:pt x="1405" y="1997"/>
                    <a:pt x="1479" y="1960"/>
                    <a:pt x="1516" y="1960"/>
                  </a:cubicBezTo>
                  <a:cubicBezTo>
                    <a:pt x="1590" y="1960"/>
                    <a:pt x="1627" y="1960"/>
                    <a:pt x="1664" y="1997"/>
                  </a:cubicBezTo>
                  <a:cubicBezTo>
                    <a:pt x="1664" y="1997"/>
                    <a:pt x="1960" y="2145"/>
                    <a:pt x="2441" y="2404"/>
                  </a:cubicBezTo>
                  <a:cubicBezTo>
                    <a:pt x="2921" y="2625"/>
                    <a:pt x="3587" y="2958"/>
                    <a:pt x="4363" y="3328"/>
                  </a:cubicBezTo>
                  <a:cubicBezTo>
                    <a:pt x="5916" y="4067"/>
                    <a:pt x="7912" y="4955"/>
                    <a:pt x="9613" y="5546"/>
                  </a:cubicBezTo>
                  <a:cubicBezTo>
                    <a:pt x="10759" y="5916"/>
                    <a:pt x="11794" y="6175"/>
                    <a:pt x="12497" y="6175"/>
                  </a:cubicBezTo>
                  <a:lnTo>
                    <a:pt x="12866" y="6175"/>
                  </a:lnTo>
                  <a:lnTo>
                    <a:pt x="13162" y="5546"/>
                  </a:lnTo>
                  <a:cubicBezTo>
                    <a:pt x="6988" y="4178"/>
                    <a:pt x="1" y="1"/>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37"/>
            <p:cNvSpPr/>
            <p:nvPr/>
          </p:nvSpPr>
          <p:spPr>
            <a:xfrm>
              <a:off x="4747650" y="3832600"/>
              <a:ext cx="740350" cy="496350"/>
            </a:xfrm>
            <a:custGeom>
              <a:avLst/>
              <a:gdLst/>
              <a:ahLst/>
              <a:cxnLst/>
              <a:rect l="l" t="t" r="r" b="b"/>
              <a:pathLst>
                <a:path w="29614" h="19854" extrusionOk="0">
                  <a:moveTo>
                    <a:pt x="26323" y="0"/>
                  </a:moveTo>
                  <a:lnTo>
                    <a:pt x="26323" y="0"/>
                  </a:lnTo>
                  <a:cubicBezTo>
                    <a:pt x="26434" y="666"/>
                    <a:pt x="26582" y="1664"/>
                    <a:pt x="26582" y="2588"/>
                  </a:cubicBezTo>
                  <a:cubicBezTo>
                    <a:pt x="26582" y="3438"/>
                    <a:pt x="26471" y="4252"/>
                    <a:pt x="26027" y="4584"/>
                  </a:cubicBezTo>
                  <a:cubicBezTo>
                    <a:pt x="25843" y="4732"/>
                    <a:pt x="25621" y="4806"/>
                    <a:pt x="25362" y="4806"/>
                  </a:cubicBezTo>
                  <a:cubicBezTo>
                    <a:pt x="24290" y="4806"/>
                    <a:pt x="23070" y="3439"/>
                    <a:pt x="23070" y="3438"/>
                  </a:cubicBezTo>
                  <a:lnTo>
                    <a:pt x="23070" y="3438"/>
                  </a:lnTo>
                  <a:cubicBezTo>
                    <a:pt x="23070" y="3439"/>
                    <a:pt x="23144" y="4141"/>
                    <a:pt x="23144" y="5028"/>
                  </a:cubicBezTo>
                  <a:cubicBezTo>
                    <a:pt x="23144" y="6396"/>
                    <a:pt x="22996" y="8097"/>
                    <a:pt x="22183" y="8208"/>
                  </a:cubicBezTo>
                  <a:cubicBezTo>
                    <a:pt x="22072" y="8245"/>
                    <a:pt x="21961" y="8245"/>
                    <a:pt x="21850" y="8245"/>
                  </a:cubicBezTo>
                  <a:cubicBezTo>
                    <a:pt x="20519" y="8245"/>
                    <a:pt x="18966" y="7098"/>
                    <a:pt x="18966" y="7098"/>
                  </a:cubicBezTo>
                  <a:cubicBezTo>
                    <a:pt x="18966" y="7098"/>
                    <a:pt x="18966" y="10056"/>
                    <a:pt x="17598" y="10056"/>
                  </a:cubicBezTo>
                  <a:cubicBezTo>
                    <a:pt x="16230" y="10056"/>
                    <a:pt x="14197" y="5694"/>
                    <a:pt x="14197" y="5694"/>
                  </a:cubicBezTo>
                  <a:lnTo>
                    <a:pt x="14197" y="5694"/>
                  </a:lnTo>
                  <a:cubicBezTo>
                    <a:pt x="14197" y="5694"/>
                    <a:pt x="14271" y="6100"/>
                    <a:pt x="14271" y="6618"/>
                  </a:cubicBezTo>
                  <a:cubicBezTo>
                    <a:pt x="14271" y="7394"/>
                    <a:pt x="14086" y="8503"/>
                    <a:pt x="13273" y="9354"/>
                  </a:cubicBezTo>
                  <a:cubicBezTo>
                    <a:pt x="12311" y="10389"/>
                    <a:pt x="10722" y="10537"/>
                    <a:pt x="9834" y="10537"/>
                  </a:cubicBezTo>
                  <a:cubicBezTo>
                    <a:pt x="9428" y="10537"/>
                    <a:pt x="9169" y="10500"/>
                    <a:pt x="9169" y="10500"/>
                  </a:cubicBezTo>
                  <a:lnTo>
                    <a:pt x="370" y="16859"/>
                  </a:lnTo>
                  <a:lnTo>
                    <a:pt x="0" y="19853"/>
                  </a:lnTo>
                  <a:lnTo>
                    <a:pt x="9428" y="11868"/>
                  </a:lnTo>
                  <a:cubicBezTo>
                    <a:pt x="9465" y="11794"/>
                    <a:pt x="9539" y="11794"/>
                    <a:pt x="9613" y="11794"/>
                  </a:cubicBezTo>
                  <a:lnTo>
                    <a:pt x="11165" y="11794"/>
                  </a:lnTo>
                  <a:cubicBezTo>
                    <a:pt x="11461" y="11794"/>
                    <a:pt x="11831" y="11683"/>
                    <a:pt x="12237" y="11535"/>
                  </a:cubicBezTo>
                  <a:cubicBezTo>
                    <a:pt x="12644" y="11387"/>
                    <a:pt x="13088" y="11202"/>
                    <a:pt x="13494" y="10980"/>
                  </a:cubicBezTo>
                  <a:cubicBezTo>
                    <a:pt x="14308" y="10537"/>
                    <a:pt x="15084" y="10019"/>
                    <a:pt x="15343" y="9834"/>
                  </a:cubicBezTo>
                  <a:cubicBezTo>
                    <a:pt x="15454" y="9760"/>
                    <a:pt x="15491" y="9723"/>
                    <a:pt x="15491" y="9723"/>
                  </a:cubicBezTo>
                  <a:cubicBezTo>
                    <a:pt x="15528" y="9686"/>
                    <a:pt x="15602" y="9686"/>
                    <a:pt x="15676" y="9686"/>
                  </a:cubicBezTo>
                  <a:cubicBezTo>
                    <a:pt x="15750" y="9686"/>
                    <a:pt x="15824" y="9723"/>
                    <a:pt x="15898" y="9797"/>
                  </a:cubicBezTo>
                  <a:cubicBezTo>
                    <a:pt x="16008" y="9908"/>
                    <a:pt x="15971" y="10093"/>
                    <a:pt x="15861" y="10204"/>
                  </a:cubicBezTo>
                  <a:cubicBezTo>
                    <a:pt x="15861" y="10204"/>
                    <a:pt x="15047" y="11054"/>
                    <a:pt x="14604" y="11461"/>
                  </a:cubicBezTo>
                  <a:cubicBezTo>
                    <a:pt x="14567" y="11535"/>
                    <a:pt x="14493" y="11646"/>
                    <a:pt x="14419" y="11794"/>
                  </a:cubicBezTo>
                  <a:cubicBezTo>
                    <a:pt x="14382" y="11979"/>
                    <a:pt x="14345" y="12163"/>
                    <a:pt x="14345" y="12348"/>
                  </a:cubicBezTo>
                  <a:cubicBezTo>
                    <a:pt x="14345" y="12533"/>
                    <a:pt x="14382" y="12681"/>
                    <a:pt x="14419" y="12755"/>
                  </a:cubicBezTo>
                  <a:cubicBezTo>
                    <a:pt x="14493" y="12866"/>
                    <a:pt x="14530" y="12903"/>
                    <a:pt x="14604" y="12903"/>
                  </a:cubicBezTo>
                  <a:lnTo>
                    <a:pt x="14677" y="12903"/>
                  </a:lnTo>
                  <a:cubicBezTo>
                    <a:pt x="14825" y="12903"/>
                    <a:pt x="15084" y="12866"/>
                    <a:pt x="15454" y="12755"/>
                  </a:cubicBezTo>
                  <a:cubicBezTo>
                    <a:pt x="15787" y="12644"/>
                    <a:pt x="16230" y="12459"/>
                    <a:pt x="16785" y="12274"/>
                  </a:cubicBezTo>
                  <a:cubicBezTo>
                    <a:pt x="17820" y="11831"/>
                    <a:pt x="19151" y="11276"/>
                    <a:pt x="20741" y="10685"/>
                  </a:cubicBezTo>
                  <a:cubicBezTo>
                    <a:pt x="23218" y="9760"/>
                    <a:pt x="26619" y="7616"/>
                    <a:pt x="28431" y="6322"/>
                  </a:cubicBezTo>
                  <a:cubicBezTo>
                    <a:pt x="29022" y="5915"/>
                    <a:pt x="29466" y="5583"/>
                    <a:pt x="29614" y="5435"/>
                  </a:cubicBezTo>
                  <a:lnTo>
                    <a:pt x="29614" y="5398"/>
                  </a:lnTo>
                  <a:cubicBezTo>
                    <a:pt x="29614" y="5250"/>
                    <a:pt x="29503" y="4917"/>
                    <a:pt x="29318" y="4511"/>
                  </a:cubicBezTo>
                  <a:cubicBezTo>
                    <a:pt x="29096" y="4067"/>
                    <a:pt x="28800" y="3586"/>
                    <a:pt x="28468" y="3069"/>
                  </a:cubicBezTo>
                  <a:cubicBezTo>
                    <a:pt x="27839" y="2070"/>
                    <a:pt x="27063" y="961"/>
                    <a:pt x="26545" y="259"/>
                  </a:cubicBezTo>
                  <a:cubicBezTo>
                    <a:pt x="26471" y="185"/>
                    <a:pt x="26397" y="74"/>
                    <a:pt x="263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37"/>
            <p:cNvSpPr/>
            <p:nvPr/>
          </p:nvSpPr>
          <p:spPr>
            <a:xfrm>
              <a:off x="5105325" y="4022100"/>
              <a:ext cx="42550" cy="68175"/>
            </a:xfrm>
            <a:custGeom>
              <a:avLst/>
              <a:gdLst/>
              <a:ahLst/>
              <a:cxnLst/>
              <a:rect l="l" t="t" r="r" b="b"/>
              <a:pathLst>
                <a:path w="1702" h="2727" extrusionOk="0">
                  <a:moveTo>
                    <a:pt x="395" y="0"/>
                  </a:moveTo>
                  <a:cubicBezTo>
                    <a:pt x="340" y="0"/>
                    <a:pt x="281" y="13"/>
                    <a:pt x="223" y="36"/>
                  </a:cubicBezTo>
                  <a:cubicBezTo>
                    <a:pt x="75" y="110"/>
                    <a:pt x="1" y="258"/>
                    <a:pt x="75" y="443"/>
                  </a:cubicBezTo>
                  <a:lnTo>
                    <a:pt x="1073" y="2550"/>
                  </a:lnTo>
                  <a:cubicBezTo>
                    <a:pt x="1127" y="2658"/>
                    <a:pt x="1241" y="2727"/>
                    <a:pt x="1356" y="2727"/>
                  </a:cubicBezTo>
                  <a:cubicBezTo>
                    <a:pt x="1398" y="2727"/>
                    <a:pt x="1440" y="2718"/>
                    <a:pt x="1480" y="2698"/>
                  </a:cubicBezTo>
                  <a:cubicBezTo>
                    <a:pt x="1627" y="2624"/>
                    <a:pt x="1701" y="2439"/>
                    <a:pt x="1627" y="2291"/>
                  </a:cubicBezTo>
                  <a:lnTo>
                    <a:pt x="666" y="184"/>
                  </a:lnTo>
                  <a:cubicBezTo>
                    <a:pt x="616" y="58"/>
                    <a:pt x="513" y="0"/>
                    <a:pt x="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37"/>
            <p:cNvSpPr/>
            <p:nvPr/>
          </p:nvSpPr>
          <p:spPr>
            <a:xfrm>
              <a:off x="5196825" y="3955100"/>
              <a:ext cx="80450" cy="159375"/>
            </a:xfrm>
            <a:custGeom>
              <a:avLst/>
              <a:gdLst/>
              <a:ahLst/>
              <a:cxnLst/>
              <a:rect l="l" t="t" r="r" b="b"/>
              <a:pathLst>
                <a:path w="3218" h="6375" extrusionOk="0">
                  <a:moveTo>
                    <a:pt x="377" y="1"/>
                  </a:moveTo>
                  <a:cubicBezTo>
                    <a:pt x="325" y="1"/>
                    <a:pt x="272" y="17"/>
                    <a:pt x="223" y="54"/>
                  </a:cubicBezTo>
                  <a:cubicBezTo>
                    <a:pt x="75" y="128"/>
                    <a:pt x="1" y="313"/>
                    <a:pt x="75" y="461"/>
                  </a:cubicBezTo>
                  <a:cubicBezTo>
                    <a:pt x="75" y="461"/>
                    <a:pt x="260" y="757"/>
                    <a:pt x="481" y="1200"/>
                  </a:cubicBezTo>
                  <a:cubicBezTo>
                    <a:pt x="851" y="1903"/>
                    <a:pt x="1369" y="2938"/>
                    <a:pt x="1812" y="3899"/>
                  </a:cubicBezTo>
                  <a:cubicBezTo>
                    <a:pt x="2034" y="4380"/>
                    <a:pt x="2256" y="4823"/>
                    <a:pt x="2367" y="5193"/>
                  </a:cubicBezTo>
                  <a:cubicBezTo>
                    <a:pt x="2441" y="5378"/>
                    <a:pt x="2515" y="5563"/>
                    <a:pt x="2552" y="5674"/>
                  </a:cubicBezTo>
                  <a:cubicBezTo>
                    <a:pt x="2589" y="5822"/>
                    <a:pt x="2589" y="5933"/>
                    <a:pt x="2589" y="5969"/>
                  </a:cubicBezTo>
                  <a:lnTo>
                    <a:pt x="2608" y="5974"/>
                  </a:lnTo>
                  <a:lnTo>
                    <a:pt x="2608" y="5974"/>
                  </a:lnTo>
                  <a:cubicBezTo>
                    <a:pt x="2560" y="6114"/>
                    <a:pt x="2602" y="6272"/>
                    <a:pt x="2737" y="6339"/>
                  </a:cubicBezTo>
                  <a:cubicBezTo>
                    <a:pt x="2795" y="6363"/>
                    <a:pt x="2854" y="6375"/>
                    <a:pt x="2909" y="6375"/>
                  </a:cubicBezTo>
                  <a:cubicBezTo>
                    <a:pt x="3027" y="6375"/>
                    <a:pt x="3130" y="6318"/>
                    <a:pt x="3180" y="6191"/>
                  </a:cubicBezTo>
                  <a:cubicBezTo>
                    <a:pt x="3217" y="6117"/>
                    <a:pt x="3217" y="6043"/>
                    <a:pt x="3217" y="5969"/>
                  </a:cubicBezTo>
                  <a:cubicBezTo>
                    <a:pt x="3217" y="5785"/>
                    <a:pt x="3180" y="5600"/>
                    <a:pt x="3106" y="5341"/>
                  </a:cubicBezTo>
                  <a:cubicBezTo>
                    <a:pt x="2848" y="4565"/>
                    <a:pt x="2219" y="3271"/>
                    <a:pt x="1665" y="2162"/>
                  </a:cubicBezTo>
                  <a:cubicBezTo>
                    <a:pt x="1110" y="1089"/>
                    <a:pt x="629" y="165"/>
                    <a:pt x="629" y="165"/>
                  </a:cubicBezTo>
                  <a:cubicBezTo>
                    <a:pt x="580" y="67"/>
                    <a:pt x="481" y="1"/>
                    <a:pt x="3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37"/>
            <p:cNvSpPr/>
            <p:nvPr/>
          </p:nvSpPr>
          <p:spPr>
            <a:xfrm>
              <a:off x="5292025" y="3860550"/>
              <a:ext cx="109100" cy="194575"/>
            </a:xfrm>
            <a:custGeom>
              <a:avLst/>
              <a:gdLst/>
              <a:ahLst/>
              <a:cxnLst/>
              <a:rect l="l" t="t" r="r" b="b"/>
              <a:pathLst>
                <a:path w="4364" h="7783" extrusionOk="0">
                  <a:moveTo>
                    <a:pt x="342" y="1"/>
                  </a:moveTo>
                  <a:cubicBezTo>
                    <a:pt x="285" y="1"/>
                    <a:pt x="229" y="21"/>
                    <a:pt x="186" y="65"/>
                  </a:cubicBezTo>
                  <a:cubicBezTo>
                    <a:pt x="38" y="139"/>
                    <a:pt x="1" y="324"/>
                    <a:pt x="75" y="472"/>
                  </a:cubicBezTo>
                  <a:cubicBezTo>
                    <a:pt x="112" y="472"/>
                    <a:pt x="334" y="805"/>
                    <a:pt x="666" y="1322"/>
                  </a:cubicBezTo>
                  <a:cubicBezTo>
                    <a:pt x="1184" y="2099"/>
                    <a:pt x="1960" y="3319"/>
                    <a:pt x="2626" y="4465"/>
                  </a:cubicBezTo>
                  <a:cubicBezTo>
                    <a:pt x="2958" y="5019"/>
                    <a:pt x="3254" y="5574"/>
                    <a:pt x="3439" y="6054"/>
                  </a:cubicBezTo>
                  <a:cubicBezTo>
                    <a:pt x="3661" y="6535"/>
                    <a:pt x="3772" y="6942"/>
                    <a:pt x="3772" y="7164"/>
                  </a:cubicBezTo>
                  <a:cubicBezTo>
                    <a:pt x="3772" y="7237"/>
                    <a:pt x="3735" y="7274"/>
                    <a:pt x="3735" y="7274"/>
                  </a:cubicBezTo>
                  <a:cubicBezTo>
                    <a:pt x="3661" y="7422"/>
                    <a:pt x="3661" y="7607"/>
                    <a:pt x="3809" y="7718"/>
                  </a:cubicBezTo>
                  <a:cubicBezTo>
                    <a:pt x="3867" y="7762"/>
                    <a:pt x="3931" y="7783"/>
                    <a:pt x="3994" y="7783"/>
                  </a:cubicBezTo>
                  <a:cubicBezTo>
                    <a:pt x="4091" y="7783"/>
                    <a:pt x="4185" y="7734"/>
                    <a:pt x="4252" y="7644"/>
                  </a:cubicBezTo>
                  <a:cubicBezTo>
                    <a:pt x="4363" y="7496"/>
                    <a:pt x="4363" y="7311"/>
                    <a:pt x="4363" y="7164"/>
                  </a:cubicBezTo>
                  <a:cubicBezTo>
                    <a:pt x="4363" y="6905"/>
                    <a:pt x="4326" y="6646"/>
                    <a:pt x="4215" y="6313"/>
                  </a:cubicBezTo>
                  <a:cubicBezTo>
                    <a:pt x="3809" y="5241"/>
                    <a:pt x="2922" y="3688"/>
                    <a:pt x="2108" y="2431"/>
                  </a:cubicBezTo>
                  <a:cubicBezTo>
                    <a:pt x="1332" y="1137"/>
                    <a:pt x="592" y="139"/>
                    <a:pt x="592" y="139"/>
                  </a:cubicBezTo>
                  <a:cubicBezTo>
                    <a:pt x="525" y="50"/>
                    <a:pt x="431" y="1"/>
                    <a:pt x="3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37"/>
            <p:cNvSpPr/>
            <p:nvPr/>
          </p:nvSpPr>
          <p:spPr>
            <a:xfrm>
              <a:off x="4678325" y="3645900"/>
              <a:ext cx="1122075" cy="752975"/>
            </a:xfrm>
            <a:custGeom>
              <a:avLst/>
              <a:gdLst/>
              <a:ahLst/>
              <a:cxnLst/>
              <a:rect l="l" t="t" r="r" b="b"/>
              <a:pathLst>
                <a:path w="44883" h="30119" extrusionOk="0">
                  <a:moveTo>
                    <a:pt x="25436" y="629"/>
                  </a:moveTo>
                  <a:cubicBezTo>
                    <a:pt x="25510" y="629"/>
                    <a:pt x="25732" y="702"/>
                    <a:pt x="26065" y="887"/>
                  </a:cubicBezTo>
                  <a:cubicBezTo>
                    <a:pt x="27211" y="1442"/>
                    <a:pt x="29355" y="2810"/>
                    <a:pt x="31610" y="4178"/>
                  </a:cubicBezTo>
                  <a:cubicBezTo>
                    <a:pt x="33902" y="5546"/>
                    <a:pt x="36269" y="6914"/>
                    <a:pt x="38006" y="7505"/>
                  </a:cubicBezTo>
                  <a:cubicBezTo>
                    <a:pt x="39855" y="8134"/>
                    <a:pt x="41518" y="8429"/>
                    <a:pt x="42664" y="8688"/>
                  </a:cubicBezTo>
                  <a:cubicBezTo>
                    <a:pt x="43219" y="8836"/>
                    <a:pt x="43663" y="8947"/>
                    <a:pt x="43958" y="9058"/>
                  </a:cubicBezTo>
                  <a:cubicBezTo>
                    <a:pt x="44106" y="9132"/>
                    <a:pt x="44180" y="9169"/>
                    <a:pt x="44217" y="9206"/>
                  </a:cubicBezTo>
                  <a:lnTo>
                    <a:pt x="44254" y="9243"/>
                  </a:lnTo>
                  <a:cubicBezTo>
                    <a:pt x="44217" y="9391"/>
                    <a:pt x="44143" y="9538"/>
                    <a:pt x="43958" y="9686"/>
                  </a:cubicBezTo>
                  <a:cubicBezTo>
                    <a:pt x="43441" y="10204"/>
                    <a:pt x="42073" y="10685"/>
                    <a:pt x="39929" y="10685"/>
                  </a:cubicBezTo>
                  <a:cubicBezTo>
                    <a:pt x="39263" y="10685"/>
                    <a:pt x="38228" y="10426"/>
                    <a:pt x="37045" y="10056"/>
                  </a:cubicBezTo>
                  <a:cubicBezTo>
                    <a:pt x="35344" y="9465"/>
                    <a:pt x="33348" y="8577"/>
                    <a:pt x="31795" y="7838"/>
                  </a:cubicBezTo>
                  <a:cubicBezTo>
                    <a:pt x="31019" y="7468"/>
                    <a:pt x="30353" y="7135"/>
                    <a:pt x="29873" y="6914"/>
                  </a:cubicBezTo>
                  <a:cubicBezTo>
                    <a:pt x="29392" y="6655"/>
                    <a:pt x="29096" y="6507"/>
                    <a:pt x="29096" y="6507"/>
                  </a:cubicBezTo>
                  <a:cubicBezTo>
                    <a:pt x="29057" y="6481"/>
                    <a:pt x="29013" y="6468"/>
                    <a:pt x="28968" y="6468"/>
                  </a:cubicBezTo>
                  <a:cubicBezTo>
                    <a:pt x="28885" y="6468"/>
                    <a:pt x="28798" y="6509"/>
                    <a:pt x="28727" y="6581"/>
                  </a:cubicBezTo>
                  <a:cubicBezTo>
                    <a:pt x="28653" y="6692"/>
                    <a:pt x="28616" y="6840"/>
                    <a:pt x="28727" y="6987"/>
                  </a:cubicBezTo>
                  <a:cubicBezTo>
                    <a:pt x="28727" y="6987"/>
                    <a:pt x="28948" y="7283"/>
                    <a:pt x="29318" y="7727"/>
                  </a:cubicBezTo>
                  <a:cubicBezTo>
                    <a:pt x="29836" y="8429"/>
                    <a:pt x="30612" y="9538"/>
                    <a:pt x="31241" y="10537"/>
                  </a:cubicBezTo>
                  <a:cubicBezTo>
                    <a:pt x="31573" y="11054"/>
                    <a:pt x="31869" y="11535"/>
                    <a:pt x="32091" y="11979"/>
                  </a:cubicBezTo>
                  <a:cubicBezTo>
                    <a:pt x="32276" y="12385"/>
                    <a:pt x="32387" y="12718"/>
                    <a:pt x="32387" y="12866"/>
                  </a:cubicBezTo>
                  <a:cubicBezTo>
                    <a:pt x="32239" y="13014"/>
                    <a:pt x="31832" y="13383"/>
                    <a:pt x="31204" y="13790"/>
                  </a:cubicBezTo>
                  <a:cubicBezTo>
                    <a:pt x="29392" y="15084"/>
                    <a:pt x="25991" y="17228"/>
                    <a:pt x="23514" y="18153"/>
                  </a:cubicBezTo>
                  <a:cubicBezTo>
                    <a:pt x="21924" y="18744"/>
                    <a:pt x="20593" y="19299"/>
                    <a:pt x="19558" y="19742"/>
                  </a:cubicBezTo>
                  <a:cubicBezTo>
                    <a:pt x="19003" y="19927"/>
                    <a:pt x="18560" y="20112"/>
                    <a:pt x="18227" y="20223"/>
                  </a:cubicBezTo>
                  <a:cubicBezTo>
                    <a:pt x="17923" y="20314"/>
                    <a:pt x="17694" y="20381"/>
                    <a:pt x="17540" y="20381"/>
                  </a:cubicBezTo>
                  <a:cubicBezTo>
                    <a:pt x="17506" y="20381"/>
                    <a:pt x="17477" y="20377"/>
                    <a:pt x="17450" y="20371"/>
                  </a:cubicBezTo>
                  <a:lnTo>
                    <a:pt x="17377" y="20371"/>
                  </a:lnTo>
                  <a:cubicBezTo>
                    <a:pt x="17303" y="20371"/>
                    <a:pt x="17266" y="20334"/>
                    <a:pt x="17192" y="20223"/>
                  </a:cubicBezTo>
                  <a:cubicBezTo>
                    <a:pt x="17155" y="20149"/>
                    <a:pt x="17118" y="20001"/>
                    <a:pt x="17118" y="19816"/>
                  </a:cubicBezTo>
                  <a:cubicBezTo>
                    <a:pt x="17118" y="19631"/>
                    <a:pt x="17155" y="19447"/>
                    <a:pt x="17192" y="19262"/>
                  </a:cubicBezTo>
                  <a:cubicBezTo>
                    <a:pt x="17266" y="19114"/>
                    <a:pt x="17340" y="19003"/>
                    <a:pt x="17377" y="18929"/>
                  </a:cubicBezTo>
                  <a:cubicBezTo>
                    <a:pt x="17820" y="18522"/>
                    <a:pt x="18634" y="17672"/>
                    <a:pt x="18634" y="17672"/>
                  </a:cubicBezTo>
                  <a:cubicBezTo>
                    <a:pt x="18744" y="17561"/>
                    <a:pt x="18781" y="17376"/>
                    <a:pt x="18671" y="17265"/>
                  </a:cubicBezTo>
                  <a:cubicBezTo>
                    <a:pt x="18606" y="17179"/>
                    <a:pt x="18515" y="17143"/>
                    <a:pt x="18429" y="17143"/>
                  </a:cubicBezTo>
                  <a:cubicBezTo>
                    <a:pt x="18368" y="17143"/>
                    <a:pt x="18310" y="17161"/>
                    <a:pt x="18264" y="17191"/>
                  </a:cubicBezTo>
                  <a:cubicBezTo>
                    <a:pt x="18264" y="17191"/>
                    <a:pt x="18227" y="17228"/>
                    <a:pt x="18116" y="17302"/>
                  </a:cubicBezTo>
                  <a:cubicBezTo>
                    <a:pt x="17857" y="17487"/>
                    <a:pt x="17081" y="18005"/>
                    <a:pt x="16267" y="18448"/>
                  </a:cubicBezTo>
                  <a:cubicBezTo>
                    <a:pt x="15861" y="18670"/>
                    <a:pt x="15417" y="18855"/>
                    <a:pt x="15010" y="19003"/>
                  </a:cubicBezTo>
                  <a:cubicBezTo>
                    <a:pt x="14604" y="19151"/>
                    <a:pt x="14197" y="19262"/>
                    <a:pt x="13938" y="19262"/>
                  </a:cubicBezTo>
                  <a:lnTo>
                    <a:pt x="12386" y="19262"/>
                  </a:lnTo>
                  <a:cubicBezTo>
                    <a:pt x="12312" y="19262"/>
                    <a:pt x="12238" y="19262"/>
                    <a:pt x="12201" y="19336"/>
                  </a:cubicBezTo>
                  <a:lnTo>
                    <a:pt x="703" y="29096"/>
                  </a:lnTo>
                  <a:lnTo>
                    <a:pt x="1463" y="20733"/>
                  </a:lnTo>
                  <a:lnTo>
                    <a:pt x="1463" y="20733"/>
                  </a:lnTo>
                  <a:cubicBezTo>
                    <a:pt x="2668" y="20238"/>
                    <a:pt x="8882" y="17544"/>
                    <a:pt x="12718" y="14308"/>
                  </a:cubicBezTo>
                  <a:cubicBezTo>
                    <a:pt x="14863" y="12533"/>
                    <a:pt x="17746" y="9095"/>
                    <a:pt x="20297" y="6100"/>
                  </a:cubicBezTo>
                  <a:cubicBezTo>
                    <a:pt x="21554" y="4584"/>
                    <a:pt x="22737" y="3216"/>
                    <a:pt x="23662" y="2181"/>
                  </a:cubicBezTo>
                  <a:cubicBezTo>
                    <a:pt x="24142" y="1701"/>
                    <a:pt x="24549" y="1294"/>
                    <a:pt x="24845" y="998"/>
                  </a:cubicBezTo>
                  <a:cubicBezTo>
                    <a:pt x="25029" y="850"/>
                    <a:pt x="25177" y="776"/>
                    <a:pt x="25251" y="702"/>
                  </a:cubicBezTo>
                  <a:lnTo>
                    <a:pt x="25399" y="629"/>
                  </a:lnTo>
                  <a:close/>
                  <a:moveTo>
                    <a:pt x="25436" y="0"/>
                  </a:moveTo>
                  <a:cubicBezTo>
                    <a:pt x="25251" y="0"/>
                    <a:pt x="25103" y="74"/>
                    <a:pt x="24956" y="185"/>
                  </a:cubicBezTo>
                  <a:cubicBezTo>
                    <a:pt x="24660" y="333"/>
                    <a:pt x="24364" y="629"/>
                    <a:pt x="23957" y="998"/>
                  </a:cubicBezTo>
                  <a:cubicBezTo>
                    <a:pt x="22626" y="2292"/>
                    <a:pt x="20556" y="4806"/>
                    <a:pt x="18412" y="7357"/>
                  </a:cubicBezTo>
                  <a:cubicBezTo>
                    <a:pt x="16267" y="9871"/>
                    <a:pt x="14012" y="12459"/>
                    <a:pt x="12349" y="13864"/>
                  </a:cubicBezTo>
                  <a:cubicBezTo>
                    <a:pt x="10278" y="15565"/>
                    <a:pt x="7431" y="17191"/>
                    <a:pt x="5139" y="18374"/>
                  </a:cubicBezTo>
                  <a:cubicBezTo>
                    <a:pt x="3956" y="18929"/>
                    <a:pt x="2958" y="19410"/>
                    <a:pt x="2219" y="19742"/>
                  </a:cubicBezTo>
                  <a:cubicBezTo>
                    <a:pt x="1849" y="19927"/>
                    <a:pt x="1553" y="20038"/>
                    <a:pt x="1368" y="20112"/>
                  </a:cubicBezTo>
                  <a:cubicBezTo>
                    <a:pt x="1146" y="20223"/>
                    <a:pt x="1036" y="20260"/>
                    <a:pt x="1036" y="20260"/>
                  </a:cubicBezTo>
                  <a:cubicBezTo>
                    <a:pt x="925" y="20297"/>
                    <a:pt x="851" y="20408"/>
                    <a:pt x="851" y="20519"/>
                  </a:cubicBezTo>
                  <a:lnTo>
                    <a:pt x="0" y="29798"/>
                  </a:lnTo>
                  <a:cubicBezTo>
                    <a:pt x="0" y="29909"/>
                    <a:pt x="74" y="30020"/>
                    <a:pt x="185" y="30094"/>
                  </a:cubicBezTo>
                  <a:cubicBezTo>
                    <a:pt x="231" y="30109"/>
                    <a:pt x="277" y="30118"/>
                    <a:pt x="323" y="30118"/>
                  </a:cubicBezTo>
                  <a:cubicBezTo>
                    <a:pt x="388" y="30118"/>
                    <a:pt x="453" y="30101"/>
                    <a:pt x="518" y="30057"/>
                  </a:cubicBezTo>
                  <a:lnTo>
                    <a:pt x="12520" y="19853"/>
                  </a:lnTo>
                  <a:lnTo>
                    <a:pt x="13938" y="19853"/>
                  </a:lnTo>
                  <a:cubicBezTo>
                    <a:pt x="14382" y="19853"/>
                    <a:pt x="14900" y="19705"/>
                    <a:pt x="15417" y="19521"/>
                  </a:cubicBezTo>
                  <a:cubicBezTo>
                    <a:pt x="15848" y="19342"/>
                    <a:pt x="16291" y="19118"/>
                    <a:pt x="16704" y="18890"/>
                  </a:cubicBezTo>
                  <a:lnTo>
                    <a:pt x="16704" y="18890"/>
                  </a:lnTo>
                  <a:cubicBezTo>
                    <a:pt x="16681" y="18950"/>
                    <a:pt x="16659" y="19012"/>
                    <a:pt x="16637" y="19077"/>
                  </a:cubicBezTo>
                  <a:cubicBezTo>
                    <a:pt x="16563" y="19299"/>
                    <a:pt x="16526" y="19558"/>
                    <a:pt x="16526" y="19816"/>
                  </a:cubicBezTo>
                  <a:cubicBezTo>
                    <a:pt x="16526" y="20038"/>
                    <a:pt x="16563" y="20297"/>
                    <a:pt x="16637" y="20519"/>
                  </a:cubicBezTo>
                  <a:cubicBezTo>
                    <a:pt x="16748" y="20741"/>
                    <a:pt x="16970" y="20925"/>
                    <a:pt x="17266" y="20999"/>
                  </a:cubicBezTo>
                  <a:lnTo>
                    <a:pt x="17450" y="20999"/>
                  </a:lnTo>
                  <a:cubicBezTo>
                    <a:pt x="17709" y="20999"/>
                    <a:pt x="18005" y="20925"/>
                    <a:pt x="18412" y="20815"/>
                  </a:cubicBezTo>
                  <a:cubicBezTo>
                    <a:pt x="19558" y="20445"/>
                    <a:pt x="21369" y="19631"/>
                    <a:pt x="23735" y="18744"/>
                  </a:cubicBezTo>
                  <a:cubicBezTo>
                    <a:pt x="25473" y="18079"/>
                    <a:pt x="27543" y="16933"/>
                    <a:pt x="29281" y="15823"/>
                  </a:cubicBezTo>
                  <a:cubicBezTo>
                    <a:pt x="30168" y="15269"/>
                    <a:pt x="30945" y="14751"/>
                    <a:pt x="31573" y="14308"/>
                  </a:cubicBezTo>
                  <a:cubicBezTo>
                    <a:pt x="32202" y="13864"/>
                    <a:pt x="32608" y="13531"/>
                    <a:pt x="32830" y="13309"/>
                  </a:cubicBezTo>
                  <a:cubicBezTo>
                    <a:pt x="32978" y="13199"/>
                    <a:pt x="33015" y="13014"/>
                    <a:pt x="33015" y="12866"/>
                  </a:cubicBezTo>
                  <a:cubicBezTo>
                    <a:pt x="33015" y="12644"/>
                    <a:pt x="32941" y="12385"/>
                    <a:pt x="32830" y="12126"/>
                  </a:cubicBezTo>
                  <a:cubicBezTo>
                    <a:pt x="32424" y="11165"/>
                    <a:pt x="31536" y="9834"/>
                    <a:pt x="30723" y="8651"/>
                  </a:cubicBezTo>
                  <a:cubicBezTo>
                    <a:pt x="30464" y="8287"/>
                    <a:pt x="30217" y="7945"/>
                    <a:pt x="30000" y="7648"/>
                  </a:cubicBezTo>
                  <a:lnTo>
                    <a:pt x="30000" y="7648"/>
                  </a:lnTo>
                  <a:cubicBezTo>
                    <a:pt x="30804" y="8046"/>
                    <a:pt x="31950" y="8602"/>
                    <a:pt x="33200" y="9169"/>
                  </a:cubicBezTo>
                  <a:cubicBezTo>
                    <a:pt x="34420" y="9686"/>
                    <a:pt x="35677" y="10241"/>
                    <a:pt x="36860" y="10611"/>
                  </a:cubicBezTo>
                  <a:cubicBezTo>
                    <a:pt x="38043" y="11017"/>
                    <a:pt x="39115" y="11313"/>
                    <a:pt x="39929" y="11313"/>
                  </a:cubicBezTo>
                  <a:cubicBezTo>
                    <a:pt x="41407" y="11313"/>
                    <a:pt x="42590" y="11091"/>
                    <a:pt x="43404" y="10759"/>
                  </a:cubicBezTo>
                  <a:cubicBezTo>
                    <a:pt x="43811" y="10574"/>
                    <a:pt x="44143" y="10389"/>
                    <a:pt x="44402" y="10167"/>
                  </a:cubicBezTo>
                  <a:cubicBezTo>
                    <a:pt x="44661" y="9908"/>
                    <a:pt x="44809" y="9649"/>
                    <a:pt x="44846" y="9354"/>
                  </a:cubicBezTo>
                  <a:lnTo>
                    <a:pt x="44883" y="9243"/>
                  </a:lnTo>
                  <a:cubicBezTo>
                    <a:pt x="44883" y="9058"/>
                    <a:pt x="44772" y="8873"/>
                    <a:pt x="44661" y="8762"/>
                  </a:cubicBezTo>
                  <a:cubicBezTo>
                    <a:pt x="44439" y="8577"/>
                    <a:pt x="44143" y="8466"/>
                    <a:pt x="43737" y="8318"/>
                  </a:cubicBezTo>
                  <a:cubicBezTo>
                    <a:pt x="42590" y="7986"/>
                    <a:pt x="40594" y="7727"/>
                    <a:pt x="38191" y="6914"/>
                  </a:cubicBezTo>
                  <a:cubicBezTo>
                    <a:pt x="36342" y="6285"/>
                    <a:pt x="33496" y="4621"/>
                    <a:pt x="30982" y="3069"/>
                  </a:cubicBezTo>
                  <a:cubicBezTo>
                    <a:pt x="29725" y="2292"/>
                    <a:pt x="28542" y="1553"/>
                    <a:pt x="27580" y="998"/>
                  </a:cubicBezTo>
                  <a:cubicBezTo>
                    <a:pt x="27100" y="739"/>
                    <a:pt x="26693" y="518"/>
                    <a:pt x="26323" y="333"/>
                  </a:cubicBezTo>
                  <a:cubicBezTo>
                    <a:pt x="25991" y="148"/>
                    <a:pt x="25732" y="37"/>
                    <a:pt x="254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37"/>
            <p:cNvSpPr/>
            <p:nvPr/>
          </p:nvSpPr>
          <p:spPr>
            <a:xfrm>
              <a:off x="3709700" y="2698525"/>
              <a:ext cx="1055525" cy="2070975"/>
            </a:xfrm>
            <a:custGeom>
              <a:avLst/>
              <a:gdLst/>
              <a:ahLst/>
              <a:cxnLst/>
              <a:rect l="l" t="t" r="r" b="b"/>
              <a:pathLst>
                <a:path w="42221" h="82839" extrusionOk="0">
                  <a:moveTo>
                    <a:pt x="21776" y="0"/>
                  </a:moveTo>
                  <a:cubicBezTo>
                    <a:pt x="20667" y="0"/>
                    <a:pt x="18966" y="850"/>
                    <a:pt x="18707" y="4658"/>
                  </a:cubicBezTo>
                  <a:cubicBezTo>
                    <a:pt x="18412" y="8429"/>
                    <a:pt x="0" y="79376"/>
                    <a:pt x="0" y="81188"/>
                  </a:cubicBezTo>
                  <a:cubicBezTo>
                    <a:pt x="0" y="82197"/>
                    <a:pt x="872" y="82839"/>
                    <a:pt x="3134" y="82839"/>
                  </a:cubicBezTo>
                  <a:cubicBezTo>
                    <a:pt x="4932" y="82839"/>
                    <a:pt x="7609" y="82433"/>
                    <a:pt x="11424" y="81483"/>
                  </a:cubicBezTo>
                  <a:cubicBezTo>
                    <a:pt x="18707" y="79672"/>
                    <a:pt x="40335" y="72352"/>
                    <a:pt x="40335" y="72352"/>
                  </a:cubicBezTo>
                  <a:lnTo>
                    <a:pt x="42221" y="57009"/>
                  </a:lnTo>
                  <a:lnTo>
                    <a:pt x="19669" y="61519"/>
                  </a:lnTo>
                  <a:lnTo>
                    <a:pt x="30649" y="29355"/>
                  </a:lnTo>
                  <a:lnTo>
                    <a:pt x="27543" y="444"/>
                  </a:lnTo>
                  <a:cubicBezTo>
                    <a:pt x="27543" y="444"/>
                    <a:pt x="22922" y="0"/>
                    <a:pt x="217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37"/>
            <p:cNvSpPr/>
            <p:nvPr/>
          </p:nvSpPr>
          <p:spPr>
            <a:xfrm>
              <a:off x="3709700" y="3396325"/>
              <a:ext cx="1024100" cy="1373175"/>
            </a:xfrm>
            <a:custGeom>
              <a:avLst/>
              <a:gdLst/>
              <a:ahLst/>
              <a:cxnLst/>
              <a:rect l="l" t="t" r="r" b="b"/>
              <a:pathLst>
                <a:path w="40964" h="54927" extrusionOk="0">
                  <a:moveTo>
                    <a:pt x="13199" y="1"/>
                  </a:moveTo>
                  <a:cubicBezTo>
                    <a:pt x="7690" y="22109"/>
                    <a:pt x="0" y="52093"/>
                    <a:pt x="0" y="53276"/>
                  </a:cubicBezTo>
                  <a:cubicBezTo>
                    <a:pt x="0" y="54285"/>
                    <a:pt x="872" y="54927"/>
                    <a:pt x="3134" y="54927"/>
                  </a:cubicBezTo>
                  <a:cubicBezTo>
                    <a:pt x="4932" y="54927"/>
                    <a:pt x="7609" y="54521"/>
                    <a:pt x="11424" y="53571"/>
                  </a:cubicBezTo>
                  <a:cubicBezTo>
                    <a:pt x="18707" y="51760"/>
                    <a:pt x="40335" y="44440"/>
                    <a:pt x="40335" y="44440"/>
                  </a:cubicBezTo>
                  <a:lnTo>
                    <a:pt x="40964" y="39301"/>
                  </a:lnTo>
                  <a:lnTo>
                    <a:pt x="40964" y="39301"/>
                  </a:lnTo>
                  <a:cubicBezTo>
                    <a:pt x="39374" y="39744"/>
                    <a:pt x="14197" y="46510"/>
                    <a:pt x="9391" y="48100"/>
                  </a:cubicBezTo>
                  <a:cubicBezTo>
                    <a:pt x="8943" y="48249"/>
                    <a:pt x="8622" y="48317"/>
                    <a:pt x="8405" y="48317"/>
                  </a:cubicBezTo>
                  <a:cubicBezTo>
                    <a:pt x="7334" y="48317"/>
                    <a:pt x="8820" y="46661"/>
                    <a:pt x="10204" y="45031"/>
                  </a:cubicBezTo>
                  <a:cubicBezTo>
                    <a:pt x="11587" y="43400"/>
                    <a:pt x="12868" y="41769"/>
                    <a:pt x="11502" y="41769"/>
                  </a:cubicBezTo>
                  <a:cubicBezTo>
                    <a:pt x="11444" y="41769"/>
                    <a:pt x="11381" y="41772"/>
                    <a:pt x="11313" y="41778"/>
                  </a:cubicBezTo>
                  <a:cubicBezTo>
                    <a:pt x="7764" y="42037"/>
                    <a:pt x="3623" y="46991"/>
                    <a:pt x="3623" y="46991"/>
                  </a:cubicBezTo>
                  <a:lnTo>
                    <a:pt x="131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37"/>
            <p:cNvSpPr/>
            <p:nvPr/>
          </p:nvSpPr>
          <p:spPr>
            <a:xfrm>
              <a:off x="3718000" y="3645900"/>
              <a:ext cx="1007475" cy="1115600"/>
            </a:xfrm>
            <a:custGeom>
              <a:avLst/>
              <a:gdLst/>
              <a:ahLst/>
              <a:cxnLst/>
              <a:rect l="l" t="t" r="r" b="b"/>
              <a:pathLst>
                <a:path w="40299" h="44624" extrusionOk="0">
                  <a:moveTo>
                    <a:pt x="10685" y="0"/>
                  </a:moveTo>
                  <a:cubicBezTo>
                    <a:pt x="8134" y="10241"/>
                    <a:pt x="5399" y="20925"/>
                    <a:pt x="3365" y="29170"/>
                  </a:cubicBezTo>
                  <a:cubicBezTo>
                    <a:pt x="1591" y="36268"/>
                    <a:pt x="297" y="41555"/>
                    <a:pt x="38" y="42997"/>
                  </a:cubicBezTo>
                  <a:cubicBezTo>
                    <a:pt x="1" y="43145"/>
                    <a:pt x="1" y="43293"/>
                    <a:pt x="1" y="43293"/>
                  </a:cubicBezTo>
                  <a:cubicBezTo>
                    <a:pt x="1" y="43515"/>
                    <a:pt x="38" y="43662"/>
                    <a:pt x="112" y="43847"/>
                  </a:cubicBezTo>
                  <a:cubicBezTo>
                    <a:pt x="223" y="43995"/>
                    <a:pt x="334" y="44106"/>
                    <a:pt x="555" y="44217"/>
                  </a:cubicBezTo>
                  <a:cubicBezTo>
                    <a:pt x="962" y="44476"/>
                    <a:pt x="1702" y="44624"/>
                    <a:pt x="2774" y="44624"/>
                  </a:cubicBezTo>
                  <a:cubicBezTo>
                    <a:pt x="4548" y="44624"/>
                    <a:pt x="7210" y="44217"/>
                    <a:pt x="11018" y="43293"/>
                  </a:cubicBezTo>
                  <a:cubicBezTo>
                    <a:pt x="17377" y="41703"/>
                    <a:pt x="34716" y="35899"/>
                    <a:pt x="38968" y="34457"/>
                  </a:cubicBezTo>
                  <a:cubicBezTo>
                    <a:pt x="39301" y="34346"/>
                    <a:pt x="39559" y="34272"/>
                    <a:pt x="39707" y="34235"/>
                  </a:cubicBezTo>
                  <a:lnTo>
                    <a:pt x="40299" y="29429"/>
                  </a:lnTo>
                  <a:lnTo>
                    <a:pt x="40299" y="29429"/>
                  </a:lnTo>
                  <a:cubicBezTo>
                    <a:pt x="36972" y="30316"/>
                    <a:pt x="13680" y="36564"/>
                    <a:pt x="9059" y="38117"/>
                  </a:cubicBezTo>
                  <a:cubicBezTo>
                    <a:pt x="8615" y="38265"/>
                    <a:pt x="8282" y="38339"/>
                    <a:pt x="8061" y="38339"/>
                  </a:cubicBezTo>
                  <a:cubicBezTo>
                    <a:pt x="7839" y="38339"/>
                    <a:pt x="7728" y="38228"/>
                    <a:pt x="7728" y="38080"/>
                  </a:cubicBezTo>
                  <a:cubicBezTo>
                    <a:pt x="7728" y="37525"/>
                    <a:pt x="8800" y="36305"/>
                    <a:pt x="9872" y="35048"/>
                  </a:cubicBezTo>
                  <a:cubicBezTo>
                    <a:pt x="10833" y="33902"/>
                    <a:pt x="11758" y="32756"/>
                    <a:pt x="11758" y="32165"/>
                  </a:cubicBezTo>
                  <a:cubicBezTo>
                    <a:pt x="11758" y="31943"/>
                    <a:pt x="11573" y="31795"/>
                    <a:pt x="11166" y="31795"/>
                  </a:cubicBezTo>
                  <a:lnTo>
                    <a:pt x="10981" y="31795"/>
                  </a:lnTo>
                  <a:cubicBezTo>
                    <a:pt x="7432" y="32054"/>
                    <a:pt x="3291" y="37008"/>
                    <a:pt x="3291" y="37008"/>
                  </a:cubicBezTo>
                  <a:lnTo>
                    <a:pt x="1083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37"/>
            <p:cNvSpPr/>
            <p:nvPr/>
          </p:nvSpPr>
          <p:spPr>
            <a:xfrm>
              <a:off x="3702300" y="2691125"/>
              <a:ext cx="1071250" cy="2086100"/>
            </a:xfrm>
            <a:custGeom>
              <a:avLst/>
              <a:gdLst/>
              <a:ahLst/>
              <a:cxnLst/>
              <a:rect l="l" t="t" r="r" b="b"/>
              <a:pathLst>
                <a:path w="42850" h="83444" extrusionOk="0">
                  <a:moveTo>
                    <a:pt x="22072" y="0"/>
                  </a:moveTo>
                  <a:cubicBezTo>
                    <a:pt x="21443" y="0"/>
                    <a:pt x="20630" y="259"/>
                    <a:pt x="20002" y="998"/>
                  </a:cubicBezTo>
                  <a:cubicBezTo>
                    <a:pt x="19336" y="1775"/>
                    <a:pt x="18818" y="2995"/>
                    <a:pt x="18671" y="4917"/>
                  </a:cubicBezTo>
                  <a:cubicBezTo>
                    <a:pt x="18671" y="5139"/>
                    <a:pt x="18597" y="5620"/>
                    <a:pt x="18449" y="6359"/>
                  </a:cubicBezTo>
                  <a:cubicBezTo>
                    <a:pt x="17303" y="11794"/>
                    <a:pt x="12718" y="30131"/>
                    <a:pt x="8393" y="47323"/>
                  </a:cubicBezTo>
                  <a:cubicBezTo>
                    <a:pt x="6211" y="55937"/>
                    <a:pt x="4141" y="64218"/>
                    <a:pt x="2588" y="70503"/>
                  </a:cubicBezTo>
                  <a:cubicBezTo>
                    <a:pt x="1812" y="73646"/>
                    <a:pt x="1147" y="76271"/>
                    <a:pt x="703" y="78156"/>
                  </a:cubicBezTo>
                  <a:cubicBezTo>
                    <a:pt x="481" y="79081"/>
                    <a:pt x="296" y="79857"/>
                    <a:pt x="185" y="80412"/>
                  </a:cubicBezTo>
                  <a:cubicBezTo>
                    <a:pt x="148" y="80707"/>
                    <a:pt x="74" y="80929"/>
                    <a:pt x="74" y="81114"/>
                  </a:cubicBezTo>
                  <a:cubicBezTo>
                    <a:pt x="37" y="81262"/>
                    <a:pt x="0" y="81373"/>
                    <a:pt x="0" y="81484"/>
                  </a:cubicBezTo>
                  <a:cubicBezTo>
                    <a:pt x="0" y="81779"/>
                    <a:pt x="74" y="82075"/>
                    <a:pt x="222" y="82334"/>
                  </a:cubicBezTo>
                  <a:cubicBezTo>
                    <a:pt x="444" y="82704"/>
                    <a:pt x="814" y="83000"/>
                    <a:pt x="1331" y="83184"/>
                  </a:cubicBezTo>
                  <a:cubicBezTo>
                    <a:pt x="1886" y="83369"/>
                    <a:pt x="2551" y="83443"/>
                    <a:pt x="3402" y="83443"/>
                  </a:cubicBezTo>
                  <a:cubicBezTo>
                    <a:pt x="5250" y="83443"/>
                    <a:pt x="7949" y="83037"/>
                    <a:pt x="11794" y="82075"/>
                  </a:cubicBezTo>
                  <a:cubicBezTo>
                    <a:pt x="19114" y="80227"/>
                    <a:pt x="40705" y="72943"/>
                    <a:pt x="40705" y="72943"/>
                  </a:cubicBezTo>
                  <a:cubicBezTo>
                    <a:pt x="40816" y="72907"/>
                    <a:pt x="40927" y="72796"/>
                    <a:pt x="40927" y="72685"/>
                  </a:cubicBezTo>
                  <a:lnTo>
                    <a:pt x="42849" y="57342"/>
                  </a:lnTo>
                  <a:cubicBezTo>
                    <a:pt x="42849" y="57231"/>
                    <a:pt x="42812" y="57157"/>
                    <a:pt x="42738" y="57083"/>
                  </a:cubicBezTo>
                  <a:cubicBezTo>
                    <a:pt x="42684" y="57029"/>
                    <a:pt x="42610" y="56995"/>
                    <a:pt x="42546" y="56995"/>
                  </a:cubicBezTo>
                  <a:cubicBezTo>
                    <a:pt x="42522" y="56995"/>
                    <a:pt x="42499" y="56999"/>
                    <a:pt x="42480" y="57009"/>
                  </a:cubicBezTo>
                  <a:lnTo>
                    <a:pt x="20445" y="61409"/>
                  </a:lnTo>
                  <a:lnTo>
                    <a:pt x="31204" y="29762"/>
                  </a:lnTo>
                  <a:cubicBezTo>
                    <a:pt x="31278" y="29614"/>
                    <a:pt x="31204" y="29429"/>
                    <a:pt x="31019" y="29355"/>
                  </a:cubicBezTo>
                  <a:cubicBezTo>
                    <a:pt x="30994" y="29349"/>
                    <a:pt x="30968" y="29346"/>
                    <a:pt x="30943" y="29346"/>
                  </a:cubicBezTo>
                  <a:cubicBezTo>
                    <a:pt x="30813" y="29346"/>
                    <a:pt x="30680" y="29423"/>
                    <a:pt x="30649" y="29577"/>
                  </a:cubicBezTo>
                  <a:lnTo>
                    <a:pt x="19669" y="61741"/>
                  </a:lnTo>
                  <a:cubicBezTo>
                    <a:pt x="19632" y="61815"/>
                    <a:pt x="19669" y="61963"/>
                    <a:pt x="19743" y="62037"/>
                  </a:cubicBezTo>
                  <a:cubicBezTo>
                    <a:pt x="19797" y="62091"/>
                    <a:pt x="19871" y="62126"/>
                    <a:pt x="19950" y="62126"/>
                  </a:cubicBezTo>
                  <a:cubicBezTo>
                    <a:pt x="19979" y="62126"/>
                    <a:pt x="20009" y="62121"/>
                    <a:pt x="20038" y="62111"/>
                  </a:cubicBezTo>
                  <a:lnTo>
                    <a:pt x="42184" y="57675"/>
                  </a:lnTo>
                  <a:lnTo>
                    <a:pt x="40323" y="72417"/>
                  </a:lnTo>
                  <a:lnTo>
                    <a:pt x="40323" y="72417"/>
                  </a:lnTo>
                  <a:cubicBezTo>
                    <a:pt x="40166" y="72467"/>
                    <a:pt x="39920" y="72546"/>
                    <a:pt x="39596" y="72648"/>
                  </a:cubicBezTo>
                  <a:cubicBezTo>
                    <a:pt x="35344" y="74090"/>
                    <a:pt x="18005" y="79894"/>
                    <a:pt x="11646" y="81484"/>
                  </a:cubicBezTo>
                  <a:cubicBezTo>
                    <a:pt x="7838" y="82408"/>
                    <a:pt x="5176" y="82815"/>
                    <a:pt x="3402" y="82815"/>
                  </a:cubicBezTo>
                  <a:cubicBezTo>
                    <a:pt x="2330" y="82815"/>
                    <a:pt x="1590" y="82667"/>
                    <a:pt x="1183" y="82408"/>
                  </a:cubicBezTo>
                  <a:cubicBezTo>
                    <a:pt x="962" y="82297"/>
                    <a:pt x="851" y="82186"/>
                    <a:pt x="740" y="82038"/>
                  </a:cubicBezTo>
                  <a:cubicBezTo>
                    <a:pt x="666" y="81853"/>
                    <a:pt x="629" y="81706"/>
                    <a:pt x="629" y="81484"/>
                  </a:cubicBezTo>
                  <a:cubicBezTo>
                    <a:pt x="629" y="81484"/>
                    <a:pt x="629" y="81336"/>
                    <a:pt x="666" y="81188"/>
                  </a:cubicBezTo>
                  <a:cubicBezTo>
                    <a:pt x="925" y="79746"/>
                    <a:pt x="2219" y="74459"/>
                    <a:pt x="3993" y="67361"/>
                  </a:cubicBezTo>
                  <a:cubicBezTo>
                    <a:pt x="6655" y="56676"/>
                    <a:pt x="10426" y="41777"/>
                    <a:pt x="13569" y="29207"/>
                  </a:cubicBezTo>
                  <a:cubicBezTo>
                    <a:pt x="15121" y="22922"/>
                    <a:pt x="16526" y="17229"/>
                    <a:pt x="17561" y="12903"/>
                  </a:cubicBezTo>
                  <a:cubicBezTo>
                    <a:pt x="18079" y="10759"/>
                    <a:pt x="18486" y="8947"/>
                    <a:pt x="18781" y="7616"/>
                  </a:cubicBezTo>
                  <a:cubicBezTo>
                    <a:pt x="19077" y="6248"/>
                    <a:pt x="19262" y="5361"/>
                    <a:pt x="19299" y="4954"/>
                  </a:cubicBezTo>
                  <a:cubicBezTo>
                    <a:pt x="19447" y="3106"/>
                    <a:pt x="19928" y="2034"/>
                    <a:pt x="20445" y="1405"/>
                  </a:cubicBezTo>
                  <a:cubicBezTo>
                    <a:pt x="21000" y="777"/>
                    <a:pt x="21591" y="629"/>
                    <a:pt x="22072" y="629"/>
                  </a:cubicBezTo>
                  <a:cubicBezTo>
                    <a:pt x="22626" y="629"/>
                    <a:pt x="24068" y="740"/>
                    <a:pt x="25362" y="814"/>
                  </a:cubicBezTo>
                  <a:cubicBezTo>
                    <a:pt x="26656" y="925"/>
                    <a:pt x="27802" y="1035"/>
                    <a:pt x="27802" y="1035"/>
                  </a:cubicBezTo>
                  <a:cubicBezTo>
                    <a:pt x="27822" y="1039"/>
                    <a:pt x="27841" y="1041"/>
                    <a:pt x="27859" y="1041"/>
                  </a:cubicBezTo>
                  <a:cubicBezTo>
                    <a:pt x="28017" y="1041"/>
                    <a:pt x="28135" y="909"/>
                    <a:pt x="28135" y="777"/>
                  </a:cubicBezTo>
                  <a:cubicBezTo>
                    <a:pt x="28172" y="592"/>
                    <a:pt x="28024" y="444"/>
                    <a:pt x="27876" y="444"/>
                  </a:cubicBezTo>
                  <a:cubicBezTo>
                    <a:pt x="27876" y="444"/>
                    <a:pt x="26693" y="333"/>
                    <a:pt x="25399" y="222"/>
                  </a:cubicBezTo>
                  <a:cubicBezTo>
                    <a:pt x="24105" y="111"/>
                    <a:pt x="22663" y="0"/>
                    <a:pt x="22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37"/>
            <p:cNvSpPr/>
            <p:nvPr/>
          </p:nvSpPr>
          <p:spPr>
            <a:xfrm>
              <a:off x="4389950" y="3681000"/>
              <a:ext cx="277300" cy="403025"/>
            </a:xfrm>
            <a:custGeom>
              <a:avLst/>
              <a:gdLst/>
              <a:ahLst/>
              <a:cxnLst/>
              <a:rect l="l" t="t" r="r" b="b"/>
              <a:pathLst>
                <a:path w="11092" h="16121" extrusionOk="0">
                  <a:moveTo>
                    <a:pt x="1258" y="1"/>
                  </a:moveTo>
                  <a:lnTo>
                    <a:pt x="1" y="15713"/>
                  </a:lnTo>
                  <a:lnTo>
                    <a:pt x="10130" y="16120"/>
                  </a:lnTo>
                  <a:lnTo>
                    <a:pt x="11092" y="851"/>
                  </a:lnTo>
                  <a:lnTo>
                    <a:pt x="12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37"/>
            <p:cNvSpPr/>
            <p:nvPr/>
          </p:nvSpPr>
          <p:spPr>
            <a:xfrm>
              <a:off x="4381625" y="3673250"/>
              <a:ext cx="293950" cy="419075"/>
            </a:xfrm>
            <a:custGeom>
              <a:avLst/>
              <a:gdLst/>
              <a:ahLst/>
              <a:cxnLst/>
              <a:rect l="l" t="t" r="r" b="b"/>
              <a:pathLst>
                <a:path w="11758" h="16763" extrusionOk="0">
                  <a:moveTo>
                    <a:pt x="1864" y="633"/>
                  </a:moveTo>
                  <a:lnTo>
                    <a:pt x="11092" y="1420"/>
                  </a:lnTo>
                  <a:lnTo>
                    <a:pt x="10205" y="16134"/>
                  </a:lnTo>
                  <a:lnTo>
                    <a:pt x="666" y="15728"/>
                  </a:lnTo>
                  <a:lnTo>
                    <a:pt x="1864" y="633"/>
                  </a:lnTo>
                  <a:close/>
                  <a:moveTo>
                    <a:pt x="1562" y="1"/>
                  </a:moveTo>
                  <a:cubicBezTo>
                    <a:pt x="1499" y="1"/>
                    <a:pt x="1433" y="35"/>
                    <a:pt x="1406" y="89"/>
                  </a:cubicBezTo>
                  <a:cubicBezTo>
                    <a:pt x="1332" y="126"/>
                    <a:pt x="1295" y="200"/>
                    <a:pt x="1295" y="274"/>
                  </a:cubicBezTo>
                  <a:lnTo>
                    <a:pt x="38" y="16023"/>
                  </a:lnTo>
                  <a:cubicBezTo>
                    <a:pt x="1" y="16097"/>
                    <a:pt x="38" y="16171"/>
                    <a:pt x="112" y="16245"/>
                  </a:cubicBezTo>
                  <a:cubicBezTo>
                    <a:pt x="149" y="16319"/>
                    <a:pt x="223" y="16356"/>
                    <a:pt x="334" y="16356"/>
                  </a:cubicBezTo>
                  <a:lnTo>
                    <a:pt x="10463" y="16763"/>
                  </a:lnTo>
                  <a:cubicBezTo>
                    <a:pt x="10648" y="16763"/>
                    <a:pt x="10759" y="16615"/>
                    <a:pt x="10796" y="16467"/>
                  </a:cubicBezTo>
                  <a:lnTo>
                    <a:pt x="11720" y="1161"/>
                  </a:lnTo>
                  <a:cubicBezTo>
                    <a:pt x="11757" y="1013"/>
                    <a:pt x="11610" y="865"/>
                    <a:pt x="11462" y="829"/>
                  </a:cubicBezTo>
                  <a:lnTo>
                    <a:pt x="1628" y="15"/>
                  </a:lnTo>
                  <a:cubicBezTo>
                    <a:pt x="1608" y="5"/>
                    <a:pt x="1585" y="1"/>
                    <a:pt x="15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37"/>
            <p:cNvSpPr/>
            <p:nvPr/>
          </p:nvSpPr>
          <p:spPr>
            <a:xfrm>
              <a:off x="4512875" y="3582125"/>
              <a:ext cx="70275" cy="158075"/>
            </a:xfrm>
            <a:custGeom>
              <a:avLst/>
              <a:gdLst/>
              <a:ahLst/>
              <a:cxnLst/>
              <a:rect l="l" t="t" r="r" b="b"/>
              <a:pathLst>
                <a:path w="2811" h="6323" extrusionOk="0">
                  <a:moveTo>
                    <a:pt x="149" y="0"/>
                  </a:moveTo>
                  <a:lnTo>
                    <a:pt x="1" y="6174"/>
                  </a:lnTo>
                  <a:lnTo>
                    <a:pt x="2663" y="6322"/>
                  </a:lnTo>
                  <a:lnTo>
                    <a:pt x="281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37"/>
            <p:cNvSpPr/>
            <p:nvPr/>
          </p:nvSpPr>
          <p:spPr>
            <a:xfrm>
              <a:off x="4505475" y="3574725"/>
              <a:ext cx="85075" cy="172850"/>
            </a:xfrm>
            <a:custGeom>
              <a:avLst/>
              <a:gdLst/>
              <a:ahLst/>
              <a:cxnLst/>
              <a:rect l="l" t="t" r="r" b="b"/>
              <a:pathLst>
                <a:path w="3403" h="6914" extrusionOk="0">
                  <a:moveTo>
                    <a:pt x="2774" y="592"/>
                  </a:moveTo>
                  <a:lnTo>
                    <a:pt x="2663" y="6285"/>
                  </a:lnTo>
                  <a:lnTo>
                    <a:pt x="629" y="6174"/>
                  </a:lnTo>
                  <a:lnTo>
                    <a:pt x="735" y="592"/>
                  </a:lnTo>
                  <a:close/>
                  <a:moveTo>
                    <a:pt x="445" y="0"/>
                  </a:moveTo>
                  <a:cubicBezTo>
                    <a:pt x="260" y="0"/>
                    <a:pt x="149" y="111"/>
                    <a:pt x="149" y="296"/>
                  </a:cubicBezTo>
                  <a:lnTo>
                    <a:pt x="1" y="6470"/>
                  </a:lnTo>
                  <a:cubicBezTo>
                    <a:pt x="1" y="6618"/>
                    <a:pt x="112" y="6766"/>
                    <a:pt x="297" y="6766"/>
                  </a:cubicBezTo>
                  <a:lnTo>
                    <a:pt x="2959" y="6914"/>
                  </a:lnTo>
                  <a:cubicBezTo>
                    <a:pt x="3032" y="6914"/>
                    <a:pt x="3106" y="6877"/>
                    <a:pt x="3180" y="6840"/>
                  </a:cubicBezTo>
                  <a:cubicBezTo>
                    <a:pt x="3254" y="6766"/>
                    <a:pt x="3254" y="6692"/>
                    <a:pt x="3291" y="6618"/>
                  </a:cubicBezTo>
                  <a:lnTo>
                    <a:pt x="3402" y="296"/>
                  </a:lnTo>
                  <a:cubicBezTo>
                    <a:pt x="3402" y="222"/>
                    <a:pt x="3402" y="148"/>
                    <a:pt x="3328" y="74"/>
                  </a:cubicBezTo>
                  <a:cubicBezTo>
                    <a:pt x="3254" y="0"/>
                    <a:pt x="3180" y="0"/>
                    <a:pt x="31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37"/>
            <p:cNvSpPr/>
            <p:nvPr/>
          </p:nvSpPr>
          <p:spPr>
            <a:xfrm>
              <a:off x="5426975" y="3461900"/>
              <a:ext cx="1298625" cy="1073150"/>
            </a:xfrm>
            <a:custGeom>
              <a:avLst/>
              <a:gdLst/>
              <a:ahLst/>
              <a:cxnLst/>
              <a:rect l="l" t="t" r="r" b="b"/>
              <a:pathLst>
                <a:path w="51945" h="42926" extrusionOk="0">
                  <a:moveTo>
                    <a:pt x="19915" y="0"/>
                  </a:moveTo>
                  <a:cubicBezTo>
                    <a:pt x="19319" y="0"/>
                    <a:pt x="18770" y="363"/>
                    <a:pt x="18523" y="927"/>
                  </a:cubicBezTo>
                  <a:lnTo>
                    <a:pt x="481" y="40412"/>
                  </a:lnTo>
                  <a:cubicBezTo>
                    <a:pt x="1" y="41447"/>
                    <a:pt x="740" y="42667"/>
                    <a:pt x="1886" y="42667"/>
                  </a:cubicBezTo>
                  <a:lnTo>
                    <a:pt x="31167" y="42926"/>
                  </a:lnTo>
                  <a:cubicBezTo>
                    <a:pt x="31758" y="42926"/>
                    <a:pt x="32350" y="42593"/>
                    <a:pt x="32609" y="42039"/>
                  </a:cubicBezTo>
                  <a:lnTo>
                    <a:pt x="51464" y="3145"/>
                  </a:lnTo>
                  <a:cubicBezTo>
                    <a:pt x="51944" y="2110"/>
                    <a:pt x="51205" y="890"/>
                    <a:pt x="50059" y="853"/>
                  </a:cubicBezTo>
                  <a:lnTo>
                    <a:pt x="20002" y="3"/>
                  </a:lnTo>
                  <a:cubicBezTo>
                    <a:pt x="19973" y="1"/>
                    <a:pt x="19944" y="0"/>
                    <a:pt x="199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37"/>
            <p:cNvSpPr/>
            <p:nvPr/>
          </p:nvSpPr>
          <p:spPr>
            <a:xfrm>
              <a:off x="5426975" y="3453650"/>
              <a:ext cx="1297700" cy="1088800"/>
            </a:xfrm>
            <a:custGeom>
              <a:avLst/>
              <a:gdLst/>
              <a:ahLst/>
              <a:cxnLst/>
              <a:rect l="l" t="t" r="r" b="b"/>
              <a:pathLst>
                <a:path w="51908" h="43552" extrusionOk="0">
                  <a:moveTo>
                    <a:pt x="20002" y="629"/>
                  </a:moveTo>
                  <a:lnTo>
                    <a:pt x="50059" y="1516"/>
                  </a:lnTo>
                  <a:cubicBezTo>
                    <a:pt x="50798" y="1516"/>
                    <a:pt x="51316" y="2144"/>
                    <a:pt x="51316" y="2810"/>
                  </a:cubicBezTo>
                  <a:cubicBezTo>
                    <a:pt x="51316" y="2995"/>
                    <a:pt x="51279" y="3180"/>
                    <a:pt x="51168" y="3364"/>
                  </a:cubicBezTo>
                  <a:lnTo>
                    <a:pt x="32313" y="42221"/>
                  </a:lnTo>
                  <a:cubicBezTo>
                    <a:pt x="32128" y="42664"/>
                    <a:pt x="31647" y="42960"/>
                    <a:pt x="31167" y="42960"/>
                  </a:cubicBezTo>
                  <a:lnTo>
                    <a:pt x="1886" y="42701"/>
                  </a:lnTo>
                  <a:cubicBezTo>
                    <a:pt x="1147" y="42701"/>
                    <a:pt x="629" y="42073"/>
                    <a:pt x="629" y="41407"/>
                  </a:cubicBezTo>
                  <a:cubicBezTo>
                    <a:pt x="629" y="41222"/>
                    <a:pt x="666" y="41038"/>
                    <a:pt x="740" y="40890"/>
                  </a:cubicBezTo>
                  <a:lnTo>
                    <a:pt x="18819" y="1368"/>
                  </a:lnTo>
                  <a:cubicBezTo>
                    <a:pt x="19003" y="924"/>
                    <a:pt x="19484" y="629"/>
                    <a:pt x="19965" y="629"/>
                  </a:cubicBezTo>
                  <a:close/>
                  <a:moveTo>
                    <a:pt x="19965" y="0"/>
                  </a:moveTo>
                  <a:cubicBezTo>
                    <a:pt x="19225" y="0"/>
                    <a:pt x="18560" y="444"/>
                    <a:pt x="18227" y="1109"/>
                  </a:cubicBezTo>
                  <a:lnTo>
                    <a:pt x="185" y="40631"/>
                  </a:lnTo>
                  <a:cubicBezTo>
                    <a:pt x="74" y="40890"/>
                    <a:pt x="1" y="41149"/>
                    <a:pt x="1" y="41407"/>
                  </a:cubicBezTo>
                  <a:cubicBezTo>
                    <a:pt x="1" y="42406"/>
                    <a:pt x="814" y="43293"/>
                    <a:pt x="1886" y="43293"/>
                  </a:cubicBezTo>
                  <a:lnTo>
                    <a:pt x="31167" y="43552"/>
                  </a:lnTo>
                  <a:cubicBezTo>
                    <a:pt x="31906" y="43552"/>
                    <a:pt x="32572" y="43145"/>
                    <a:pt x="32867" y="42479"/>
                  </a:cubicBezTo>
                  <a:lnTo>
                    <a:pt x="51722" y="3623"/>
                  </a:lnTo>
                  <a:cubicBezTo>
                    <a:pt x="51870" y="3364"/>
                    <a:pt x="51907" y="3069"/>
                    <a:pt x="51907" y="2810"/>
                  </a:cubicBezTo>
                  <a:cubicBezTo>
                    <a:pt x="51907" y="1812"/>
                    <a:pt x="51168" y="924"/>
                    <a:pt x="50059" y="887"/>
                  </a:cubicBezTo>
                  <a:lnTo>
                    <a:pt x="200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37"/>
            <p:cNvSpPr/>
            <p:nvPr/>
          </p:nvSpPr>
          <p:spPr>
            <a:xfrm>
              <a:off x="5548050" y="4175700"/>
              <a:ext cx="53625" cy="94825"/>
            </a:xfrm>
            <a:custGeom>
              <a:avLst/>
              <a:gdLst/>
              <a:ahLst/>
              <a:cxnLst/>
              <a:rect l="l" t="t" r="r" b="b"/>
              <a:pathLst>
                <a:path w="2145" h="3793" extrusionOk="0">
                  <a:moveTo>
                    <a:pt x="1777" y="0"/>
                  </a:moveTo>
                  <a:cubicBezTo>
                    <a:pt x="1650" y="0"/>
                    <a:pt x="1544" y="69"/>
                    <a:pt x="1516" y="177"/>
                  </a:cubicBezTo>
                  <a:lnTo>
                    <a:pt x="38" y="3357"/>
                  </a:lnTo>
                  <a:cubicBezTo>
                    <a:pt x="1" y="3504"/>
                    <a:pt x="38" y="3689"/>
                    <a:pt x="223" y="3763"/>
                  </a:cubicBezTo>
                  <a:cubicBezTo>
                    <a:pt x="262" y="3783"/>
                    <a:pt x="304" y="3792"/>
                    <a:pt x="347" y="3792"/>
                  </a:cubicBezTo>
                  <a:cubicBezTo>
                    <a:pt x="461" y="3792"/>
                    <a:pt x="575" y="3724"/>
                    <a:pt x="629" y="3615"/>
                  </a:cubicBezTo>
                  <a:lnTo>
                    <a:pt x="2071" y="436"/>
                  </a:lnTo>
                  <a:cubicBezTo>
                    <a:pt x="2145" y="288"/>
                    <a:pt x="2071" y="103"/>
                    <a:pt x="1923" y="29"/>
                  </a:cubicBezTo>
                  <a:cubicBezTo>
                    <a:pt x="1874" y="9"/>
                    <a:pt x="1824" y="0"/>
                    <a:pt x="177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37"/>
            <p:cNvSpPr/>
            <p:nvPr/>
          </p:nvSpPr>
          <p:spPr>
            <a:xfrm>
              <a:off x="5610900" y="3469350"/>
              <a:ext cx="451075" cy="661600"/>
            </a:xfrm>
            <a:custGeom>
              <a:avLst/>
              <a:gdLst/>
              <a:ahLst/>
              <a:cxnLst/>
              <a:rect l="l" t="t" r="r" b="b"/>
              <a:pathLst>
                <a:path w="18043" h="26464" extrusionOk="0">
                  <a:moveTo>
                    <a:pt x="13236" y="1"/>
                  </a:moveTo>
                  <a:cubicBezTo>
                    <a:pt x="12460" y="1"/>
                    <a:pt x="11794" y="407"/>
                    <a:pt x="11499" y="1110"/>
                  </a:cubicBezTo>
                  <a:lnTo>
                    <a:pt x="75" y="26028"/>
                  </a:lnTo>
                  <a:cubicBezTo>
                    <a:pt x="1" y="26176"/>
                    <a:pt x="75" y="26361"/>
                    <a:pt x="223" y="26435"/>
                  </a:cubicBezTo>
                  <a:cubicBezTo>
                    <a:pt x="272" y="26454"/>
                    <a:pt x="322" y="26464"/>
                    <a:pt x="368" y="26464"/>
                  </a:cubicBezTo>
                  <a:cubicBezTo>
                    <a:pt x="496" y="26464"/>
                    <a:pt x="602" y="26395"/>
                    <a:pt x="629" y="26287"/>
                  </a:cubicBezTo>
                  <a:lnTo>
                    <a:pt x="12053" y="1369"/>
                  </a:lnTo>
                  <a:cubicBezTo>
                    <a:pt x="12275" y="888"/>
                    <a:pt x="12719" y="592"/>
                    <a:pt x="13236" y="592"/>
                  </a:cubicBezTo>
                  <a:lnTo>
                    <a:pt x="13273" y="592"/>
                  </a:lnTo>
                  <a:lnTo>
                    <a:pt x="17710" y="740"/>
                  </a:lnTo>
                  <a:cubicBezTo>
                    <a:pt x="17894" y="740"/>
                    <a:pt x="18042" y="592"/>
                    <a:pt x="18042" y="444"/>
                  </a:cubicBezTo>
                  <a:cubicBezTo>
                    <a:pt x="18042" y="259"/>
                    <a:pt x="17931" y="112"/>
                    <a:pt x="17747" y="112"/>
                  </a:cubicBezTo>
                  <a:lnTo>
                    <a:pt x="1327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37"/>
            <p:cNvSpPr/>
            <p:nvPr/>
          </p:nvSpPr>
          <p:spPr>
            <a:xfrm>
              <a:off x="6081350" y="3473050"/>
              <a:ext cx="74900" cy="17575"/>
            </a:xfrm>
            <a:custGeom>
              <a:avLst/>
              <a:gdLst/>
              <a:ahLst/>
              <a:cxnLst/>
              <a:rect l="l" t="t" r="r" b="b"/>
              <a:pathLst>
                <a:path w="2996" h="703" extrusionOk="0">
                  <a:moveTo>
                    <a:pt x="333" y="1"/>
                  </a:moveTo>
                  <a:cubicBezTo>
                    <a:pt x="149" y="1"/>
                    <a:pt x="1" y="148"/>
                    <a:pt x="1" y="296"/>
                  </a:cubicBezTo>
                  <a:cubicBezTo>
                    <a:pt x="1" y="481"/>
                    <a:pt x="149" y="629"/>
                    <a:pt x="296" y="629"/>
                  </a:cubicBezTo>
                  <a:lnTo>
                    <a:pt x="2663" y="703"/>
                  </a:lnTo>
                  <a:cubicBezTo>
                    <a:pt x="2847" y="703"/>
                    <a:pt x="2995" y="555"/>
                    <a:pt x="2995" y="407"/>
                  </a:cubicBezTo>
                  <a:cubicBezTo>
                    <a:pt x="2995" y="222"/>
                    <a:pt x="2847" y="74"/>
                    <a:pt x="2700" y="74"/>
                  </a:cubicBezTo>
                  <a:lnTo>
                    <a:pt x="33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37"/>
            <p:cNvSpPr/>
            <p:nvPr/>
          </p:nvSpPr>
          <p:spPr>
            <a:xfrm>
              <a:off x="6350325" y="4060025"/>
              <a:ext cx="263225" cy="113650"/>
            </a:xfrm>
            <a:custGeom>
              <a:avLst/>
              <a:gdLst/>
              <a:ahLst/>
              <a:cxnLst/>
              <a:rect l="l" t="t" r="r" b="b"/>
              <a:pathLst>
                <a:path w="10529" h="4546" extrusionOk="0">
                  <a:moveTo>
                    <a:pt x="9134" y="1"/>
                  </a:moveTo>
                  <a:cubicBezTo>
                    <a:pt x="9019" y="1"/>
                    <a:pt x="8895" y="12"/>
                    <a:pt x="8762" y="35"/>
                  </a:cubicBezTo>
                  <a:cubicBezTo>
                    <a:pt x="8762" y="35"/>
                    <a:pt x="5287" y="1551"/>
                    <a:pt x="2625" y="2586"/>
                  </a:cubicBezTo>
                  <a:cubicBezTo>
                    <a:pt x="0" y="3621"/>
                    <a:pt x="1479" y="4545"/>
                    <a:pt x="2551" y="4545"/>
                  </a:cubicBezTo>
                  <a:cubicBezTo>
                    <a:pt x="3586" y="4545"/>
                    <a:pt x="7616" y="3325"/>
                    <a:pt x="9132" y="2364"/>
                  </a:cubicBezTo>
                  <a:cubicBezTo>
                    <a:pt x="10529" y="1512"/>
                    <a:pt x="10481" y="1"/>
                    <a:pt x="91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37"/>
            <p:cNvSpPr/>
            <p:nvPr/>
          </p:nvSpPr>
          <p:spPr>
            <a:xfrm>
              <a:off x="6386375" y="4075675"/>
              <a:ext cx="210750" cy="90600"/>
            </a:xfrm>
            <a:custGeom>
              <a:avLst/>
              <a:gdLst/>
              <a:ahLst/>
              <a:cxnLst/>
              <a:rect l="l" t="t" r="r" b="b"/>
              <a:pathLst>
                <a:path w="8430" h="3624" extrusionOk="0">
                  <a:moveTo>
                    <a:pt x="8355" y="0"/>
                  </a:moveTo>
                  <a:cubicBezTo>
                    <a:pt x="7801" y="222"/>
                    <a:pt x="7135" y="481"/>
                    <a:pt x="6507" y="703"/>
                  </a:cubicBezTo>
                  <a:cubicBezTo>
                    <a:pt x="5139" y="1220"/>
                    <a:pt x="3697" y="1627"/>
                    <a:pt x="2551" y="1886"/>
                  </a:cubicBezTo>
                  <a:cubicBezTo>
                    <a:pt x="2218" y="1997"/>
                    <a:pt x="1922" y="2034"/>
                    <a:pt x="1627" y="2108"/>
                  </a:cubicBezTo>
                  <a:cubicBezTo>
                    <a:pt x="1516" y="2145"/>
                    <a:pt x="1405" y="2182"/>
                    <a:pt x="1294" y="2219"/>
                  </a:cubicBezTo>
                  <a:cubicBezTo>
                    <a:pt x="776" y="2440"/>
                    <a:pt x="444" y="2625"/>
                    <a:pt x="222" y="2810"/>
                  </a:cubicBezTo>
                  <a:cubicBezTo>
                    <a:pt x="37" y="2958"/>
                    <a:pt x="0" y="3069"/>
                    <a:pt x="37" y="3106"/>
                  </a:cubicBezTo>
                  <a:cubicBezTo>
                    <a:pt x="37" y="3143"/>
                    <a:pt x="37" y="3180"/>
                    <a:pt x="74" y="3254"/>
                  </a:cubicBezTo>
                  <a:cubicBezTo>
                    <a:pt x="111" y="3328"/>
                    <a:pt x="222" y="3365"/>
                    <a:pt x="333" y="3439"/>
                  </a:cubicBezTo>
                  <a:cubicBezTo>
                    <a:pt x="518" y="3550"/>
                    <a:pt x="850" y="3624"/>
                    <a:pt x="1072" y="3624"/>
                  </a:cubicBezTo>
                  <a:lnTo>
                    <a:pt x="1109" y="3624"/>
                  </a:lnTo>
                  <a:cubicBezTo>
                    <a:pt x="1294" y="3624"/>
                    <a:pt x="1738" y="3550"/>
                    <a:pt x="2292" y="3439"/>
                  </a:cubicBezTo>
                  <a:cubicBezTo>
                    <a:pt x="2810" y="3291"/>
                    <a:pt x="3475" y="3106"/>
                    <a:pt x="4141" y="2921"/>
                  </a:cubicBezTo>
                  <a:cubicBezTo>
                    <a:pt x="5435" y="2477"/>
                    <a:pt x="6840" y="1923"/>
                    <a:pt x="7542" y="1479"/>
                  </a:cubicBezTo>
                  <a:cubicBezTo>
                    <a:pt x="8171" y="1110"/>
                    <a:pt x="8429" y="592"/>
                    <a:pt x="8429" y="259"/>
                  </a:cubicBezTo>
                  <a:cubicBezTo>
                    <a:pt x="8429" y="148"/>
                    <a:pt x="8392" y="74"/>
                    <a:pt x="835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37"/>
            <p:cNvSpPr/>
            <p:nvPr/>
          </p:nvSpPr>
          <p:spPr>
            <a:xfrm>
              <a:off x="6371575" y="4051650"/>
              <a:ext cx="240325" cy="130350"/>
            </a:xfrm>
            <a:custGeom>
              <a:avLst/>
              <a:gdLst/>
              <a:ahLst/>
              <a:cxnLst/>
              <a:rect l="l" t="t" r="r" b="b"/>
              <a:pathLst>
                <a:path w="9613" h="5214" extrusionOk="0">
                  <a:moveTo>
                    <a:pt x="8282" y="629"/>
                  </a:moveTo>
                  <a:cubicBezTo>
                    <a:pt x="8578" y="629"/>
                    <a:pt x="8726" y="703"/>
                    <a:pt x="8836" y="814"/>
                  </a:cubicBezTo>
                  <a:cubicBezTo>
                    <a:pt x="8947" y="924"/>
                    <a:pt x="9021" y="1035"/>
                    <a:pt x="9021" y="1220"/>
                  </a:cubicBezTo>
                  <a:cubicBezTo>
                    <a:pt x="9021" y="1553"/>
                    <a:pt x="8763" y="2071"/>
                    <a:pt x="8134" y="2440"/>
                  </a:cubicBezTo>
                  <a:cubicBezTo>
                    <a:pt x="7432" y="2884"/>
                    <a:pt x="6027" y="3438"/>
                    <a:pt x="4733" y="3882"/>
                  </a:cubicBezTo>
                  <a:cubicBezTo>
                    <a:pt x="4067" y="4067"/>
                    <a:pt x="3402" y="4252"/>
                    <a:pt x="2884" y="4400"/>
                  </a:cubicBezTo>
                  <a:cubicBezTo>
                    <a:pt x="2330" y="4511"/>
                    <a:pt x="1886" y="4585"/>
                    <a:pt x="1701" y="4585"/>
                  </a:cubicBezTo>
                  <a:cubicBezTo>
                    <a:pt x="1442" y="4585"/>
                    <a:pt x="1110" y="4511"/>
                    <a:pt x="925" y="4400"/>
                  </a:cubicBezTo>
                  <a:cubicBezTo>
                    <a:pt x="814" y="4326"/>
                    <a:pt x="703" y="4289"/>
                    <a:pt x="666" y="4215"/>
                  </a:cubicBezTo>
                  <a:cubicBezTo>
                    <a:pt x="629" y="4141"/>
                    <a:pt x="629" y="4104"/>
                    <a:pt x="629" y="4067"/>
                  </a:cubicBezTo>
                  <a:cubicBezTo>
                    <a:pt x="592" y="4030"/>
                    <a:pt x="629" y="3919"/>
                    <a:pt x="814" y="3771"/>
                  </a:cubicBezTo>
                  <a:cubicBezTo>
                    <a:pt x="1036" y="3586"/>
                    <a:pt x="1368" y="3401"/>
                    <a:pt x="1886" y="3180"/>
                  </a:cubicBezTo>
                  <a:cubicBezTo>
                    <a:pt x="4319" y="2234"/>
                    <a:pt x="7431" y="886"/>
                    <a:pt x="7949" y="661"/>
                  </a:cubicBezTo>
                  <a:lnTo>
                    <a:pt x="7949" y="661"/>
                  </a:lnTo>
                  <a:lnTo>
                    <a:pt x="7949" y="666"/>
                  </a:lnTo>
                  <a:cubicBezTo>
                    <a:pt x="8060" y="629"/>
                    <a:pt x="8171" y="629"/>
                    <a:pt x="8282" y="629"/>
                  </a:cubicBezTo>
                  <a:close/>
                  <a:moveTo>
                    <a:pt x="8282" y="0"/>
                  </a:moveTo>
                  <a:cubicBezTo>
                    <a:pt x="8134" y="0"/>
                    <a:pt x="8023" y="37"/>
                    <a:pt x="7875" y="37"/>
                  </a:cubicBezTo>
                  <a:lnTo>
                    <a:pt x="7801" y="74"/>
                  </a:lnTo>
                  <a:cubicBezTo>
                    <a:pt x="7801" y="74"/>
                    <a:pt x="6914" y="444"/>
                    <a:pt x="5731" y="961"/>
                  </a:cubicBezTo>
                  <a:cubicBezTo>
                    <a:pt x="4511" y="1479"/>
                    <a:pt x="2995" y="2107"/>
                    <a:pt x="1664" y="2625"/>
                  </a:cubicBezTo>
                  <a:cubicBezTo>
                    <a:pt x="1110" y="2847"/>
                    <a:pt x="703" y="3069"/>
                    <a:pt x="444" y="3291"/>
                  </a:cubicBezTo>
                  <a:cubicBezTo>
                    <a:pt x="148" y="3512"/>
                    <a:pt x="0" y="3808"/>
                    <a:pt x="0" y="4067"/>
                  </a:cubicBezTo>
                  <a:cubicBezTo>
                    <a:pt x="0" y="4289"/>
                    <a:pt x="74" y="4474"/>
                    <a:pt x="185" y="4622"/>
                  </a:cubicBezTo>
                  <a:cubicBezTo>
                    <a:pt x="370" y="4806"/>
                    <a:pt x="629" y="4954"/>
                    <a:pt x="888" y="5065"/>
                  </a:cubicBezTo>
                  <a:cubicBezTo>
                    <a:pt x="1147" y="5139"/>
                    <a:pt x="1405" y="5213"/>
                    <a:pt x="1701" y="5213"/>
                  </a:cubicBezTo>
                  <a:cubicBezTo>
                    <a:pt x="1997" y="5176"/>
                    <a:pt x="2441" y="5102"/>
                    <a:pt x="2995" y="4991"/>
                  </a:cubicBezTo>
                  <a:cubicBezTo>
                    <a:pt x="3845" y="4769"/>
                    <a:pt x="4918" y="4474"/>
                    <a:pt x="5916" y="4104"/>
                  </a:cubicBezTo>
                  <a:cubicBezTo>
                    <a:pt x="6914" y="3734"/>
                    <a:pt x="7838" y="3365"/>
                    <a:pt x="8467" y="2995"/>
                  </a:cubicBezTo>
                  <a:cubicBezTo>
                    <a:pt x="9206" y="2514"/>
                    <a:pt x="9613" y="1849"/>
                    <a:pt x="9613" y="1220"/>
                  </a:cubicBezTo>
                  <a:cubicBezTo>
                    <a:pt x="9613" y="887"/>
                    <a:pt x="9502" y="592"/>
                    <a:pt x="9243" y="370"/>
                  </a:cubicBezTo>
                  <a:cubicBezTo>
                    <a:pt x="9021" y="148"/>
                    <a:pt x="8689" y="0"/>
                    <a:pt x="82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37"/>
            <p:cNvSpPr/>
            <p:nvPr/>
          </p:nvSpPr>
          <p:spPr>
            <a:xfrm>
              <a:off x="6319825" y="3967450"/>
              <a:ext cx="358550" cy="155375"/>
            </a:xfrm>
            <a:custGeom>
              <a:avLst/>
              <a:gdLst/>
              <a:ahLst/>
              <a:cxnLst/>
              <a:rect l="l" t="t" r="r" b="b"/>
              <a:pathLst>
                <a:path w="14342" h="6215" extrusionOk="0">
                  <a:moveTo>
                    <a:pt x="12382" y="1"/>
                  </a:moveTo>
                  <a:cubicBezTo>
                    <a:pt x="12234" y="1"/>
                    <a:pt x="12075" y="14"/>
                    <a:pt x="11905" y="41"/>
                  </a:cubicBezTo>
                  <a:cubicBezTo>
                    <a:pt x="11905" y="41"/>
                    <a:pt x="7172" y="2111"/>
                    <a:pt x="3586" y="3516"/>
                  </a:cubicBezTo>
                  <a:cubicBezTo>
                    <a:pt x="0" y="4921"/>
                    <a:pt x="2034" y="6215"/>
                    <a:pt x="3438" y="6215"/>
                  </a:cubicBezTo>
                  <a:cubicBezTo>
                    <a:pt x="4880" y="6215"/>
                    <a:pt x="10389" y="4551"/>
                    <a:pt x="12422" y="3257"/>
                  </a:cubicBezTo>
                  <a:cubicBezTo>
                    <a:pt x="14341" y="2058"/>
                    <a:pt x="14259" y="1"/>
                    <a:pt x="123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37"/>
            <p:cNvSpPr/>
            <p:nvPr/>
          </p:nvSpPr>
          <p:spPr>
            <a:xfrm>
              <a:off x="6366950" y="3975850"/>
              <a:ext cx="291175" cy="139600"/>
            </a:xfrm>
            <a:custGeom>
              <a:avLst/>
              <a:gdLst/>
              <a:ahLst/>
              <a:cxnLst/>
              <a:rect l="l" t="t" r="r" b="b"/>
              <a:pathLst>
                <a:path w="11647" h="5584" extrusionOk="0">
                  <a:moveTo>
                    <a:pt x="10722" y="1"/>
                  </a:moveTo>
                  <a:cubicBezTo>
                    <a:pt x="10685" y="38"/>
                    <a:pt x="10648" y="38"/>
                    <a:pt x="10611" y="75"/>
                  </a:cubicBezTo>
                  <a:cubicBezTo>
                    <a:pt x="9724" y="629"/>
                    <a:pt x="8356" y="1221"/>
                    <a:pt x="6877" y="1738"/>
                  </a:cubicBezTo>
                  <a:cubicBezTo>
                    <a:pt x="5731" y="2145"/>
                    <a:pt x="4548" y="2515"/>
                    <a:pt x="3513" y="2773"/>
                  </a:cubicBezTo>
                  <a:cubicBezTo>
                    <a:pt x="2921" y="3032"/>
                    <a:pt x="2367" y="3254"/>
                    <a:pt x="1812" y="3476"/>
                  </a:cubicBezTo>
                  <a:cubicBezTo>
                    <a:pt x="1073" y="3772"/>
                    <a:pt x="629" y="4030"/>
                    <a:pt x="333" y="4252"/>
                  </a:cubicBezTo>
                  <a:cubicBezTo>
                    <a:pt x="75" y="4511"/>
                    <a:pt x="1" y="4696"/>
                    <a:pt x="1" y="4770"/>
                  </a:cubicBezTo>
                  <a:cubicBezTo>
                    <a:pt x="1" y="4881"/>
                    <a:pt x="38" y="4955"/>
                    <a:pt x="112" y="5029"/>
                  </a:cubicBezTo>
                  <a:cubicBezTo>
                    <a:pt x="185" y="5139"/>
                    <a:pt x="296" y="5213"/>
                    <a:pt x="444" y="5287"/>
                  </a:cubicBezTo>
                  <a:cubicBezTo>
                    <a:pt x="777" y="5472"/>
                    <a:pt x="1184" y="5583"/>
                    <a:pt x="1553" y="5583"/>
                  </a:cubicBezTo>
                  <a:lnTo>
                    <a:pt x="1590" y="5583"/>
                  </a:lnTo>
                  <a:cubicBezTo>
                    <a:pt x="1886" y="5583"/>
                    <a:pt x="2478" y="5472"/>
                    <a:pt x="3217" y="5287"/>
                  </a:cubicBezTo>
                  <a:cubicBezTo>
                    <a:pt x="3956" y="5139"/>
                    <a:pt x="4807" y="4881"/>
                    <a:pt x="5731" y="4585"/>
                  </a:cubicBezTo>
                  <a:cubicBezTo>
                    <a:pt x="7506" y="4030"/>
                    <a:pt x="9391" y="3291"/>
                    <a:pt x="10389" y="2662"/>
                  </a:cubicBezTo>
                  <a:cubicBezTo>
                    <a:pt x="11240" y="2108"/>
                    <a:pt x="11646" y="1405"/>
                    <a:pt x="11609" y="888"/>
                  </a:cubicBezTo>
                  <a:cubicBezTo>
                    <a:pt x="11609" y="629"/>
                    <a:pt x="11535" y="407"/>
                    <a:pt x="11351" y="259"/>
                  </a:cubicBezTo>
                  <a:cubicBezTo>
                    <a:pt x="11240" y="111"/>
                    <a:pt x="11018" y="38"/>
                    <a:pt x="107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37"/>
            <p:cNvSpPr/>
            <p:nvPr/>
          </p:nvSpPr>
          <p:spPr>
            <a:xfrm>
              <a:off x="6351250" y="3960150"/>
              <a:ext cx="321650" cy="170075"/>
            </a:xfrm>
            <a:custGeom>
              <a:avLst/>
              <a:gdLst/>
              <a:ahLst/>
              <a:cxnLst/>
              <a:rect l="l" t="t" r="r" b="b"/>
              <a:pathLst>
                <a:path w="12866" h="6803" extrusionOk="0">
                  <a:moveTo>
                    <a:pt x="11128" y="629"/>
                  </a:moveTo>
                  <a:cubicBezTo>
                    <a:pt x="11572" y="629"/>
                    <a:pt x="11831" y="739"/>
                    <a:pt x="11979" y="887"/>
                  </a:cubicBezTo>
                  <a:cubicBezTo>
                    <a:pt x="12163" y="1035"/>
                    <a:pt x="12237" y="1257"/>
                    <a:pt x="12237" y="1516"/>
                  </a:cubicBezTo>
                  <a:cubicBezTo>
                    <a:pt x="12274" y="2033"/>
                    <a:pt x="11868" y="2736"/>
                    <a:pt x="11017" y="3290"/>
                  </a:cubicBezTo>
                  <a:cubicBezTo>
                    <a:pt x="10019" y="3919"/>
                    <a:pt x="8134" y="4658"/>
                    <a:pt x="6359" y="5213"/>
                  </a:cubicBezTo>
                  <a:cubicBezTo>
                    <a:pt x="5435" y="5509"/>
                    <a:pt x="4584" y="5767"/>
                    <a:pt x="3845" y="5915"/>
                  </a:cubicBezTo>
                  <a:cubicBezTo>
                    <a:pt x="3106" y="6100"/>
                    <a:pt x="2477" y="6211"/>
                    <a:pt x="2181" y="6211"/>
                  </a:cubicBezTo>
                  <a:cubicBezTo>
                    <a:pt x="1849" y="6211"/>
                    <a:pt x="1405" y="6100"/>
                    <a:pt x="1072" y="5915"/>
                  </a:cubicBezTo>
                  <a:cubicBezTo>
                    <a:pt x="924" y="5841"/>
                    <a:pt x="813" y="5767"/>
                    <a:pt x="740" y="5657"/>
                  </a:cubicBezTo>
                  <a:cubicBezTo>
                    <a:pt x="666" y="5583"/>
                    <a:pt x="629" y="5509"/>
                    <a:pt x="629" y="5398"/>
                  </a:cubicBezTo>
                  <a:cubicBezTo>
                    <a:pt x="629" y="5324"/>
                    <a:pt x="703" y="5139"/>
                    <a:pt x="961" y="4880"/>
                  </a:cubicBezTo>
                  <a:cubicBezTo>
                    <a:pt x="1257" y="4658"/>
                    <a:pt x="1701" y="4400"/>
                    <a:pt x="2440" y="4104"/>
                  </a:cubicBezTo>
                  <a:cubicBezTo>
                    <a:pt x="5763" y="2802"/>
                    <a:pt x="10101" y="929"/>
                    <a:pt x="10721" y="661"/>
                  </a:cubicBezTo>
                  <a:lnTo>
                    <a:pt x="10721" y="661"/>
                  </a:lnTo>
                  <a:lnTo>
                    <a:pt x="10722" y="666"/>
                  </a:lnTo>
                  <a:cubicBezTo>
                    <a:pt x="10869" y="629"/>
                    <a:pt x="11017" y="629"/>
                    <a:pt x="11128" y="629"/>
                  </a:cubicBezTo>
                  <a:close/>
                  <a:moveTo>
                    <a:pt x="11128" y="0"/>
                  </a:moveTo>
                  <a:cubicBezTo>
                    <a:pt x="10980" y="0"/>
                    <a:pt x="10796" y="0"/>
                    <a:pt x="10611" y="37"/>
                  </a:cubicBezTo>
                  <a:lnTo>
                    <a:pt x="10537" y="74"/>
                  </a:lnTo>
                  <a:cubicBezTo>
                    <a:pt x="10537" y="74"/>
                    <a:pt x="10241" y="185"/>
                    <a:pt x="9723" y="407"/>
                  </a:cubicBezTo>
                  <a:cubicBezTo>
                    <a:pt x="8245" y="1035"/>
                    <a:pt x="4880" y="2477"/>
                    <a:pt x="2218" y="3512"/>
                  </a:cubicBezTo>
                  <a:cubicBezTo>
                    <a:pt x="1442" y="3808"/>
                    <a:pt x="924" y="4104"/>
                    <a:pt x="555" y="4437"/>
                  </a:cubicBezTo>
                  <a:cubicBezTo>
                    <a:pt x="222" y="4732"/>
                    <a:pt x="0" y="5065"/>
                    <a:pt x="0" y="5398"/>
                  </a:cubicBezTo>
                  <a:cubicBezTo>
                    <a:pt x="0" y="5657"/>
                    <a:pt x="111" y="5878"/>
                    <a:pt x="259" y="6063"/>
                  </a:cubicBezTo>
                  <a:cubicBezTo>
                    <a:pt x="481" y="6322"/>
                    <a:pt x="777" y="6507"/>
                    <a:pt x="1146" y="6618"/>
                  </a:cubicBezTo>
                  <a:cubicBezTo>
                    <a:pt x="1479" y="6729"/>
                    <a:pt x="1849" y="6803"/>
                    <a:pt x="2181" y="6803"/>
                  </a:cubicBezTo>
                  <a:cubicBezTo>
                    <a:pt x="2588" y="6803"/>
                    <a:pt x="3217" y="6692"/>
                    <a:pt x="3956" y="6507"/>
                  </a:cubicBezTo>
                  <a:cubicBezTo>
                    <a:pt x="5102" y="6248"/>
                    <a:pt x="6544" y="5841"/>
                    <a:pt x="7912" y="5324"/>
                  </a:cubicBezTo>
                  <a:cubicBezTo>
                    <a:pt x="9243" y="4843"/>
                    <a:pt x="10537" y="4326"/>
                    <a:pt x="11350" y="3808"/>
                  </a:cubicBezTo>
                  <a:cubicBezTo>
                    <a:pt x="12348" y="3180"/>
                    <a:pt x="12866" y="2329"/>
                    <a:pt x="12866" y="1516"/>
                  </a:cubicBezTo>
                  <a:cubicBezTo>
                    <a:pt x="12866" y="1109"/>
                    <a:pt x="12718" y="703"/>
                    <a:pt x="12422" y="444"/>
                  </a:cubicBezTo>
                  <a:cubicBezTo>
                    <a:pt x="12090" y="148"/>
                    <a:pt x="11683" y="0"/>
                    <a:pt x="111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37"/>
            <p:cNvSpPr/>
            <p:nvPr/>
          </p:nvSpPr>
          <p:spPr>
            <a:xfrm>
              <a:off x="6287475" y="3882150"/>
              <a:ext cx="392175" cy="169525"/>
            </a:xfrm>
            <a:custGeom>
              <a:avLst/>
              <a:gdLst/>
              <a:ahLst/>
              <a:cxnLst/>
              <a:rect l="l" t="t" r="r" b="b"/>
              <a:pathLst>
                <a:path w="15687" h="6781" extrusionOk="0">
                  <a:moveTo>
                    <a:pt x="13608" y="0"/>
                  </a:moveTo>
                  <a:cubicBezTo>
                    <a:pt x="13436" y="0"/>
                    <a:pt x="13251" y="17"/>
                    <a:pt x="13051" y="51"/>
                  </a:cubicBezTo>
                  <a:cubicBezTo>
                    <a:pt x="13051" y="51"/>
                    <a:pt x="7875" y="2307"/>
                    <a:pt x="3919" y="3823"/>
                  </a:cubicBezTo>
                  <a:cubicBezTo>
                    <a:pt x="0" y="5375"/>
                    <a:pt x="2255" y="6780"/>
                    <a:pt x="3808" y="6780"/>
                  </a:cubicBezTo>
                  <a:cubicBezTo>
                    <a:pt x="5324" y="6780"/>
                    <a:pt x="11387" y="4969"/>
                    <a:pt x="13642" y="3564"/>
                  </a:cubicBezTo>
                  <a:cubicBezTo>
                    <a:pt x="15687" y="2269"/>
                    <a:pt x="15627" y="0"/>
                    <a:pt x="136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37"/>
            <p:cNvSpPr/>
            <p:nvPr/>
          </p:nvSpPr>
          <p:spPr>
            <a:xfrm>
              <a:off x="6338300" y="3891750"/>
              <a:ext cx="320750" cy="152525"/>
            </a:xfrm>
            <a:custGeom>
              <a:avLst/>
              <a:gdLst/>
              <a:ahLst/>
              <a:cxnLst/>
              <a:rect l="l" t="t" r="r" b="b"/>
              <a:pathLst>
                <a:path w="12830" h="6101" extrusionOk="0">
                  <a:moveTo>
                    <a:pt x="12090" y="0"/>
                  </a:moveTo>
                  <a:cubicBezTo>
                    <a:pt x="12053" y="0"/>
                    <a:pt x="12016" y="37"/>
                    <a:pt x="12016" y="37"/>
                  </a:cubicBezTo>
                  <a:cubicBezTo>
                    <a:pt x="10278" y="1109"/>
                    <a:pt x="6286" y="2440"/>
                    <a:pt x="3845" y="2995"/>
                  </a:cubicBezTo>
                  <a:cubicBezTo>
                    <a:pt x="3217" y="3254"/>
                    <a:pt x="2625" y="3512"/>
                    <a:pt x="2034" y="3734"/>
                  </a:cubicBezTo>
                  <a:cubicBezTo>
                    <a:pt x="1221" y="4067"/>
                    <a:pt x="703" y="4363"/>
                    <a:pt x="407" y="4622"/>
                  </a:cubicBezTo>
                  <a:cubicBezTo>
                    <a:pt x="74" y="4880"/>
                    <a:pt x="1" y="5065"/>
                    <a:pt x="1" y="5213"/>
                  </a:cubicBezTo>
                  <a:cubicBezTo>
                    <a:pt x="1" y="5287"/>
                    <a:pt x="38" y="5398"/>
                    <a:pt x="148" y="5509"/>
                  </a:cubicBezTo>
                  <a:cubicBezTo>
                    <a:pt x="222" y="5583"/>
                    <a:pt x="370" y="5694"/>
                    <a:pt x="555" y="5805"/>
                  </a:cubicBezTo>
                  <a:cubicBezTo>
                    <a:pt x="888" y="5989"/>
                    <a:pt x="1368" y="6100"/>
                    <a:pt x="1738" y="6100"/>
                  </a:cubicBezTo>
                  <a:lnTo>
                    <a:pt x="1775" y="6100"/>
                  </a:lnTo>
                  <a:cubicBezTo>
                    <a:pt x="2108" y="6100"/>
                    <a:pt x="2773" y="5989"/>
                    <a:pt x="3550" y="5805"/>
                  </a:cubicBezTo>
                  <a:cubicBezTo>
                    <a:pt x="4363" y="5620"/>
                    <a:pt x="5324" y="5324"/>
                    <a:pt x="6323" y="5028"/>
                  </a:cubicBezTo>
                  <a:cubicBezTo>
                    <a:pt x="8282" y="4400"/>
                    <a:pt x="10352" y="3586"/>
                    <a:pt x="11424" y="2921"/>
                  </a:cubicBezTo>
                  <a:cubicBezTo>
                    <a:pt x="12386" y="2329"/>
                    <a:pt x="12829" y="1516"/>
                    <a:pt x="12792" y="925"/>
                  </a:cubicBezTo>
                  <a:cubicBezTo>
                    <a:pt x="12792" y="629"/>
                    <a:pt x="12718" y="407"/>
                    <a:pt x="12534" y="222"/>
                  </a:cubicBezTo>
                  <a:cubicBezTo>
                    <a:pt x="12423" y="111"/>
                    <a:pt x="12275" y="37"/>
                    <a:pt x="1209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37"/>
            <p:cNvSpPr/>
            <p:nvPr/>
          </p:nvSpPr>
          <p:spPr>
            <a:xfrm>
              <a:off x="6323525" y="3874175"/>
              <a:ext cx="350300" cy="184875"/>
            </a:xfrm>
            <a:custGeom>
              <a:avLst/>
              <a:gdLst/>
              <a:ahLst/>
              <a:cxnLst/>
              <a:rect l="l" t="t" r="r" b="b"/>
              <a:pathLst>
                <a:path w="14012" h="7395" extrusionOk="0">
                  <a:moveTo>
                    <a:pt x="12163" y="629"/>
                  </a:moveTo>
                  <a:cubicBezTo>
                    <a:pt x="12607" y="629"/>
                    <a:pt x="12903" y="740"/>
                    <a:pt x="13125" y="925"/>
                  </a:cubicBezTo>
                  <a:cubicBezTo>
                    <a:pt x="13309" y="1110"/>
                    <a:pt x="13383" y="1332"/>
                    <a:pt x="13383" y="1628"/>
                  </a:cubicBezTo>
                  <a:cubicBezTo>
                    <a:pt x="13420" y="2219"/>
                    <a:pt x="12977" y="3032"/>
                    <a:pt x="12015" y="3624"/>
                  </a:cubicBezTo>
                  <a:cubicBezTo>
                    <a:pt x="10943" y="4289"/>
                    <a:pt x="8873" y="5103"/>
                    <a:pt x="6914" y="5731"/>
                  </a:cubicBezTo>
                  <a:cubicBezTo>
                    <a:pt x="5915" y="6027"/>
                    <a:pt x="4954" y="6323"/>
                    <a:pt x="4141" y="6508"/>
                  </a:cubicBezTo>
                  <a:cubicBezTo>
                    <a:pt x="3364" y="6692"/>
                    <a:pt x="2699" y="6803"/>
                    <a:pt x="2366" y="6803"/>
                  </a:cubicBezTo>
                  <a:cubicBezTo>
                    <a:pt x="1959" y="6803"/>
                    <a:pt x="1479" y="6692"/>
                    <a:pt x="1146" y="6508"/>
                  </a:cubicBezTo>
                  <a:cubicBezTo>
                    <a:pt x="961" y="6397"/>
                    <a:pt x="813" y="6286"/>
                    <a:pt x="739" y="6212"/>
                  </a:cubicBezTo>
                  <a:cubicBezTo>
                    <a:pt x="629" y="6101"/>
                    <a:pt x="592" y="5990"/>
                    <a:pt x="592" y="5916"/>
                  </a:cubicBezTo>
                  <a:cubicBezTo>
                    <a:pt x="592" y="5768"/>
                    <a:pt x="665" y="5583"/>
                    <a:pt x="998" y="5325"/>
                  </a:cubicBezTo>
                  <a:cubicBezTo>
                    <a:pt x="1294" y="5066"/>
                    <a:pt x="1812" y="4770"/>
                    <a:pt x="2625" y="4437"/>
                  </a:cubicBezTo>
                  <a:cubicBezTo>
                    <a:pt x="6268" y="2994"/>
                    <a:pt x="11030" y="943"/>
                    <a:pt x="11682" y="662"/>
                  </a:cubicBezTo>
                  <a:lnTo>
                    <a:pt x="11682" y="662"/>
                  </a:lnTo>
                  <a:lnTo>
                    <a:pt x="11683" y="666"/>
                  </a:lnTo>
                  <a:cubicBezTo>
                    <a:pt x="11831" y="629"/>
                    <a:pt x="12015" y="629"/>
                    <a:pt x="12163" y="629"/>
                  </a:cubicBezTo>
                  <a:close/>
                  <a:moveTo>
                    <a:pt x="12163" y="1"/>
                  </a:moveTo>
                  <a:cubicBezTo>
                    <a:pt x="11978" y="1"/>
                    <a:pt x="11794" y="38"/>
                    <a:pt x="11572" y="75"/>
                  </a:cubicBezTo>
                  <a:lnTo>
                    <a:pt x="11498" y="75"/>
                  </a:lnTo>
                  <a:cubicBezTo>
                    <a:pt x="11498" y="75"/>
                    <a:pt x="11165" y="223"/>
                    <a:pt x="10611" y="444"/>
                  </a:cubicBezTo>
                  <a:cubicBezTo>
                    <a:pt x="8984" y="1147"/>
                    <a:pt x="5324" y="2700"/>
                    <a:pt x="2366" y="3883"/>
                  </a:cubicBezTo>
                  <a:cubicBezTo>
                    <a:pt x="1553" y="4178"/>
                    <a:pt x="961" y="4511"/>
                    <a:pt x="592" y="4844"/>
                  </a:cubicBezTo>
                  <a:cubicBezTo>
                    <a:pt x="222" y="5177"/>
                    <a:pt x="0" y="5546"/>
                    <a:pt x="0" y="5916"/>
                  </a:cubicBezTo>
                  <a:cubicBezTo>
                    <a:pt x="0" y="6175"/>
                    <a:pt x="111" y="6397"/>
                    <a:pt x="259" y="6582"/>
                  </a:cubicBezTo>
                  <a:cubicBezTo>
                    <a:pt x="481" y="6877"/>
                    <a:pt x="813" y="7062"/>
                    <a:pt x="1183" y="7210"/>
                  </a:cubicBezTo>
                  <a:cubicBezTo>
                    <a:pt x="1553" y="7321"/>
                    <a:pt x="1959" y="7395"/>
                    <a:pt x="2366" y="7395"/>
                  </a:cubicBezTo>
                  <a:cubicBezTo>
                    <a:pt x="2810" y="7395"/>
                    <a:pt x="3475" y="7284"/>
                    <a:pt x="4289" y="7099"/>
                  </a:cubicBezTo>
                  <a:cubicBezTo>
                    <a:pt x="5546" y="6803"/>
                    <a:pt x="7098" y="6323"/>
                    <a:pt x="8614" y="5805"/>
                  </a:cubicBezTo>
                  <a:cubicBezTo>
                    <a:pt x="10093" y="5288"/>
                    <a:pt x="11461" y="4696"/>
                    <a:pt x="12348" y="4142"/>
                  </a:cubicBezTo>
                  <a:cubicBezTo>
                    <a:pt x="13420" y="3439"/>
                    <a:pt x="14012" y="2515"/>
                    <a:pt x="14012" y="1628"/>
                  </a:cubicBezTo>
                  <a:cubicBezTo>
                    <a:pt x="14012" y="1184"/>
                    <a:pt x="13864" y="777"/>
                    <a:pt x="13531" y="481"/>
                  </a:cubicBezTo>
                  <a:cubicBezTo>
                    <a:pt x="13199" y="186"/>
                    <a:pt x="12718" y="1"/>
                    <a:pt x="121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37"/>
            <p:cNvSpPr/>
            <p:nvPr/>
          </p:nvSpPr>
          <p:spPr>
            <a:xfrm>
              <a:off x="6297625" y="3803775"/>
              <a:ext cx="392475" cy="169325"/>
            </a:xfrm>
            <a:custGeom>
              <a:avLst/>
              <a:gdLst/>
              <a:ahLst/>
              <a:cxnLst/>
              <a:rect l="l" t="t" r="r" b="b"/>
              <a:pathLst>
                <a:path w="15699" h="6773" extrusionOk="0">
                  <a:moveTo>
                    <a:pt x="13576" y="0"/>
                  </a:moveTo>
                  <a:cubicBezTo>
                    <a:pt x="13413" y="0"/>
                    <a:pt x="13239" y="14"/>
                    <a:pt x="13051" y="44"/>
                  </a:cubicBezTo>
                  <a:cubicBezTo>
                    <a:pt x="13051" y="44"/>
                    <a:pt x="7876" y="2299"/>
                    <a:pt x="3957" y="3852"/>
                  </a:cubicBezTo>
                  <a:cubicBezTo>
                    <a:pt x="1" y="5368"/>
                    <a:pt x="2256" y="6773"/>
                    <a:pt x="3809" y="6773"/>
                  </a:cubicBezTo>
                  <a:cubicBezTo>
                    <a:pt x="5362" y="6773"/>
                    <a:pt x="11388" y="4961"/>
                    <a:pt x="13643" y="3556"/>
                  </a:cubicBezTo>
                  <a:cubicBezTo>
                    <a:pt x="15699" y="2254"/>
                    <a:pt x="15627" y="0"/>
                    <a:pt x="135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37"/>
            <p:cNvSpPr/>
            <p:nvPr/>
          </p:nvSpPr>
          <p:spPr>
            <a:xfrm>
              <a:off x="6341075" y="3803950"/>
              <a:ext cx="335525" cy="169150"/>
            </a:xfrm>
            <a:custGeom>
              <a:avLst/>
              <a:gdLst/>
              <a:ahLst/>
              <a:cxnLst/>
              <a:rect l="l" t="t" r="r" b="b"/>
              <a:pathLst>
                <a:path w="13421" h="6766" extrusionOk="0">
                  <a:moveTo>
                    <a:pt x="11868" y="0"/>
                  </a:moveTo>
                  <a:cubicBezTo>
                    <a:pt x="11683" y="0"/>
                    <a:pt x="11535" y="0"/>
                    <a:pt x="11313" y="37"/>
                  </a:cubicBezTo>
                  <a:cubicBezTo>
                    <a:pt x="11313" y="37"/>
                    <a:pt x="6138" y="2292"/>
                    <a:pt x="2219" y="3845"/>
                  </a:cubicBezTo>
                  <a:cubicBezTo>
                    <a:pt x="592" y="4473"/>
                    <a:pt x="0" y="5065"/>
                    <a:pt x="0" y="5583"/>
                  </a:cubicBezTo>
                  <a:cubicBezTo>
                    <a:pt x="0" y="6285"/>
                    <a:pt x="1147" y="6766"/>
                    <a:pt x="2071" y="6766"/>
                  </a:cubicBezTo>
                  <a:cubicBezTo>
                    <a:pt x="3624" y="6766"/>
                    <a:pt x="9650" y="4954"/>
                    <a:pt x="11905" y="3549"/>
                  </a:cubicBezTo>
                  <a:cubicBezTo>
                    <a:pt x="11905" y="3549"/>
                    <a:pt x="11942" y="3512"/>
                    <a:pt x="11979" y="3512"/>
                  </a:cubicBezTo>
                  <a:cubicBezTo>
                    <a:pt x="12164" y="3364"/>
                    <a:pt x="12349" y="3216"/>
                    <a:pt x="12533" y="3069"/>
                  </a:cubicBezTo>
                  <a:cubicBezTo>
                    <a:pt x="13125" y="2514"/>
                    <a:pt x="13421" y="1886"/>
                    <a:pt x="13421" y="1331"/>
                  </a:cubicBezTo>
                  <a:cubicBezTo>
                    <a:pt x="13421" y="592"/>
                    <a:pt x="12903" y="0"/>
                    <a:pt x="1186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37"/>
            <p:cNvSpPr/>
            <p:nvPr/>
          </p:nvSpPr>
          <p:spPr>
            <a:xfrm>
              <a:off x="6333675" y="3795625"/>
              <a:ext cx="350325" cy="185800"/>
            </a:xfrm>
            <a:custGeom>
              <a:avLst/>
              <a:gdLst/>
              <a:ahLst/>
              <a:cxnLst/>
              <a:rect l="l" t="t" r="r" b="b"/>
              <a:pathLst>
                <a:path w="14013" h="7432" extrusionOk="0">
                  <a:moveTo>
                    <a:pt x="12164" y="629"/>
                  </a:moveTo>
                  <a:cubicBezTo>
                    <a:pt x="12608" y="629"/>
                    <a:pt x="12903" y="777"/>
                    <a:pt x="13125" y="925"/>
                  </a:cubicBezTo>
                  <a:cubicBezTo>
                    <a:pt x="13310" y="1109"/>
                    <a:pt x="13384" y="1331"/>
                    <a:pt x="13421" y="1664"/>
                  </a:cubicBezTo>
                  <a:cubicBezTo>
                    <a:pt x="13421" y="2219"/>
                    <a:pt x="12977" y="3032"/>
                    <a:pt x="12016" y="3623"/>
                  </a:cubicBezTo>
                  <a:cubicBezTo>
                    <a:pt x="10944" y="4289"/>
                    <a:pt x="8874" y="5102"/>
                    <a:pt x="6914" y="5731"/>
                  </a:cubicBezTo>
                  <a:cubicBezTo>
                    <a:pt x="5916" y="6027"/>
                    <a:pt x="4955" y="6322"/>
                    <a:pt x="4141" y="6507"/>
                  </a:cubicBezTo>
                  <a:cubicBezTo>
                    <a:pt x="3365" y="6692"/>
                    <a:pt x="2700" y="6803"/>
                    <a:pt x="2367" y="6803"/>
                  </a:cubicBezTo>
                  <a:cubicBezTo>
                    <a:pt x="1960" y="6803"/>
                    <a:pt x="1480" y="6692"/>
                    <a:pt x="1147" y="6507"/>
                  </a:cubicBezTo>
                  <a:cubicBezTo>
                    <a:pt x="962" y="6433"/>
                    <a:pt x="814" y="6322"/>
                    <a:pt x="740" y="6211"/>
                  </a:cubicBezTo>
                  <a:cubicBezTo>
                    <a:pt x="629" y="6100"/>
                    <a:pt x="592" y="6027"/>
                    <a:pt x="592" y="5916"/>
                  </a:cubicBezTo>
                  <a:cubicBezTo>
                    <a:pt x="592" y="5805"/>
                    <a:pt x="666" y="5583"/>
                    <a:pt x="999" y="5324"/>
                  </a:cubicBezTo>
                  <a:cubicBezTo>
                    <a:pt x="1295" y="5065"/>
                    <a:pt x="1812" y="4770"/>
                    <a:pt x="2626" y="4437"/>
                  </a:cubicBezTo>
                  <a:cubicBezTo>
                    <a:pt x="6544" y="2884"/>
                    <a:pt x="11757" y="666"/>
                    <a:pt x="11757" y="666"/>
                  </a:cubicBezTo>
                  <a:lnTo>
                    <a:pt x="11751" y="654"/>
                  </a:lnTo>
                  <a:lnTo>
                    <a:pt x="11751" y="654"/>
                  </a:lnTo>
                  <a:cubicBezTo>
                    <a:pt x="11905" y="629"/>
                    <a:pt x="12035" y="629"/>
                    <a:pt x="12164" y="629"/>
                  </a:cubicBezTo>
                  <a:close/>
                  <a:moveTo>
                    <a:pt x="12164" y="0"/>
                  </a:moveTo>
                  <a:cubicBezTo>
                    <a:pt x="11979" y="0"/>
                    <a:pt x="11794" y="37"/>
                    <a:pt x="11572" y="74"/>
                  </a:cubicBezTo>
                  <a:lnTo>
                    <a:pt x="11499" y="74"/>
                  </a:lnTo>
                  <a:cubicBezTo>
                    <a:pt x="11499" y="74"/>
                    <a:pt x="11166" y="222"/>
                    <a:pt x="10648" y="481"/>
                  </a:cubicBezTo>
                  <a:cubicBezTo>
                    <a:pt x="8985" y="1183"/>
                    <a:pt x="5324" y="2736"/>
                    <a:pt x="2367" y="3882"/>
                  </a:cubicBezTo>
                  <a:cubicBezTo>
                    <a:pt x="1553" y="4215"/>
                    <a:pt x="962" y="4511"/>
                    <a:pt x="592" y="4843"/>
                  </a:cubicBezTo>
                  <a:cubicBezTo>
                    <a:pt x="223" y="5176"/>
                    <a:pt x="1" y="5546"/>
                    <a:pt x="1" y="5916"/>
                  </a:cubicBezTo>
                  <a:cubicBezTo>
                    <a:pt x="1" y="6174"/>
                    <a:pt x="112" y="6433"/>
                    <a:pt x="259" y="6618"/>
                  </a:cubicBezTo>
                  <a:cubicBezTo>
                    <a:pt x="481" y="6877"/>
                    <a:pt x="851" y="7062"/>
                    <a:pt x="1184" y="7210"/>
                  </a:cubicBezTo>
                  <a:cubicBezTo>
                    <a:pt x="1553" y="7357"/>
                    <a:pt x="1960" y="7431"/>
                    <a:pt x="2367" y="7431"/>
                  </a:cubicBezTo>
                  <a:cubicBezTo>
                    <a:pt x="2810" y="7431"/>
                    <a:pt x="3476" y="7284"/>
                    <a:pt x="4289" y="7099"/>
                  </a:cubicBezTo>
                  <a:cubicBezTo>
                    <a:pt x="5546" y="6803"/>
                    <a:pt x="7099" y="6359"/>
                    <a:pt x="8615" y="5805"/>
                  </a:cubicBezTo>
                  <a:cubicBezTo>
                    <a:pt x="10094" y="5287"/>
                    <a:pt x="11462" y="4696"/>
                    <a:pt x="12349" y="4141"/>
                  </a:cubicBezTo>
                  <a:cubicBezTo>
                    <a:pt x="13458" y="3476"/>
                    <a:pt x="14013" y="2514"/>
                    <a:pt x="14013" y="1664"/>
                  </a:cubicBezTo>
                  <a:cubicBezTo>
                    <a:pt x="14013" y="1220"/>
                    <a:pt x="13865" y="777"/>
                    <a:pt x="13532" y="481"/>
                  </a:cubicBezTo>
                  <a:cubicBezTo>
                    <a:pt x="13199" y="185"/>
                    <a:pt x="12719" y="0"/>
                    <a:pt x="121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37"/>
            <p:cNvSpPr/>
            <p:nvPr/>
          </p:nvSpPr>
          <p:spPr>
            <a:xfrm>
              <a:off x="4942650" y="1866675"/>
              <a:ext cx="849425" cy="1047800"/>
            </a:xfrm>
            <a:custGeom>
              <a:avLst/>
              <a:gdLst/>
              <a:ahLst/>
              <a:cxnLst/>
              <a:rect l="l" t="t" r="r" b="b"/>
              <a:pathLst>
                <a:path w="33977" h="41912" extrusionOk="0">
                  <a:moveTo>
                    <a:pt x="14309" y="0"/>
                  </a:moveTo>
                  <a:cubicBezTo>
                    <a:pt x="14309" y="0"/>
                    <a:pt x="4216" y="6470"/>
                    <a:pt x="2108" y="8984"/>
                  </a:cubicBezTo>
                  <a:cubicBezTo>
                    <a:pt x="1" y="11535"/>
                    <a:pt x="962" y="16859"/>
                    <a:pt x="1110" y="18560"/>
                  </a:cubicBezTo>
                  <a:cubicBezTo>
                    <a:pt x="1258" y="20223"/>
                    <a:pt x="1406" y="31462"/>
                    <a:pt x="2367" y="33274"/>
                  </a:cubicBezTo>
                  <a:cubicBezTo>
                    <a:pt x="3333" y="35063"/>
                    <a:pt x="6205" y="41911"/>
                    <a:pt x="15275" y="41911"/>
                  </a:cubicBezTo>
                  <a:cubicBezTo>
                    <a:pt x="15575" y="41911"/>
                    <a:pt x="15881" y="41904"/>
                    <a:pt x="16194" y="41888"/>
                  </a:cubicBezTo>
                  <a:cubicBezTo>
                    <a:pt x="23255" y="41592"/>
                    <a:pt x="26805" y="35825"/>
                    <a:pt x="28210" y="32165"/>
                  </a:cubicBezTo>
                  <a:cubicBezTo>
                    <a:pt x="29614" y="28505"/>
                    <a:pt x="29910" y="24290"/>
                    <a:pt x="29910" y="24290"/>
                  </a:cubicBezTo>
                  <a:cubicBezTo>
                    <a:pt x="29910" y="24290"/>
                    <a:pt x="33977" y="23588"/>
                    <a:pt x="33977" y="20223"/>
                  </a:cubicBezTo>
                  <a:cubicBezTo>
                    <a:pt x="33977" y="17022"/>
                    <a:pt x="33173" y="13318"/>
                    <a:pt x="31439" y="13318"/>
                  </a:cubicBezTo>
                  <a:cubicBezTo>
                    <a:pt x="31351" y="13318"/>
                    <a:pt x="31260" y="13327"/>
                    <a:pt x="31167" y="13347"/>
                  </a:cubicBezTo>
                  <a:cubicBezTo>
                    <a:pt x="30206" y="13569"/>
                    <a:pt x="28912" y="15750"/>
                    <a:pt x="28912" y="15750"/>
                  </a:cubicBezTo>
                  <a:cubicBezTo>
                    <a:pt x="28912" y="15750"/>
                    <a:pt x="23588" y="12238"/>
                    <a:pt x="19078" y="7025"/>
                  </a:cubicBezTo>
                  <a:cubicBezTo>
                    <a:pt x="14604" y="1812"/>
                    <a:pt x="14309" y="0"/>
                    <a:pt x="143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37"/>
            <p:cNvSpPr/>
            <p:nvPr/>
          </p:nvSpPr>
          <p:spPr>
            <a:xfrm>
              <a:off x="4970400" y="1866675"/>
              <a:ext cx="695050" cy="401125"/>
            </a:xfrm>
            <a:custGeom>
              <a:avLst/>
              <a:gdLst/>
              <a:ahLst/>
              <a:cxnLst/>
              <a:rect l="l" t="t" r="r" b="b"/>
              <a:pathLst>
                <a:path w="27802" h="16045" extrusionOk="0">
                  <a:moveTo>
                    <a:pt x="13199" y="0"/>
                  </a:moveTo>
                  <a:cubicBezTo>
                    <a:pt x="13199" y="0"/>
                    <a:pt x="3106" y="6470"/>
                    <a:pt x="998" y="8984"/>
                  </a:cubicBezTo>
                  <a:cubicBezTo>
                    <a:pt x="518" y="9576"/>
                    <a:pt x="185" y="10278"/>
                    <a:pt x="0" y="11055"/>
                  </a:cubicBezTo>
                  <a:lnTo>
                    <a:pt x="12570" y="5842"/>
                  </a:lnTo>
                  <a:cubicBezTo>
                    <a:pt x="12570" y="5842"/>
                    <a:pt x="20307" y="16045"/>
                    <a:pt x="26183" y="16045"/>
                  </a:cubicBezTo>
                  <a:cubicBezTo>
                    <a:pt x="26742" y="16045"/>
                    <a:pt x="27285" y="15952"/>
                    <a:pt x="27802" y="15750"/>
                  </a:cubicBezTo>
                  <a:cubicBezTo>
                    <a:pt x="27802" y="15750"/>
                    <a:pt x="22478" y="12238"/>
                    <a:pt x="17968" y="7025"/>
                  </a:cubicBezTo>
                  <a:cubicBezTo>
                    <a:pt x="13494" y="1812"/>
                    <a:pt x="13199" y="0"/>
                    <a:pt x="1319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37"/>
            <p:cNvSpPr/>
            <p:nvPr/>
          </p:nvSpPr>
          <p:spPr>
            <a:xfrm>
              <a:off x="4968550" y="2285850"/>
              <a:ext cx="823525" cy="628625"/>
            </a:xfrm>
            <a:custGeom>
              <a:avLst/>
              <a:gdLst/>
              <a:ahLst/>
              <a:cxnLst/>
              <a:rect l="l" t="t" r="r" b="b"/>
              <a:pathLst>
                <a:path w="32941" h="25145" extrusionOk="0">
                  <a:moveTo>
                    <a:pt x="3235" y="0"/>
                  </a:moveTo>
                  <a:cubicBezTo>
                    <a:pt x="3026" y="0"/>
                    <a:pt x="2810" y="6"/>
                    <a:pt x="2588" y="18"/>
                  </a:cubicBezTo>
                  <a:cubicBezTo>
                    <a:pt x="1479" y="92"/>
                    <a:pt x="666" y="536"/>
                    <a:pt x="0" y="1090"/>
                  </a:cubicBezTo>
                  <a:cubicBezTo>
                    <a:pt x="37" y="1349"/>
                    <a:pt x="74" y="1608"/>
                    <a:pt x="74" y="1793"/>
                  </a:cubicBezTo>
                  <a:cubicBezTo>
                    <a:pt x="222" y="3456"/>
                    <a:pt x="370" y="14695"/>
                    <a:pt x="1331" y="16507"/>
                  </a:cubicBezTo>
                  <a:cubicBezTo>
                    <a:pt x="2297" y="18296"/>
                    <a:pt x="5169" y="25144"/>
                    <a:pt x="14239" y="25144"/>
                  </a:cubicBezTo>
                  <a:cubicBezTo>
                    <a:pt x="14539" y="25144"/>
                    <a:pt x="14845" y="25137"/>
                    <a:pt x="15158" y="25121"/>
                  </a:cubicBezTo>
                  <a:cubicBezTo>
                    <a:pt x="22219" y="24825"/>
                    <a:pt x="25769" y="19058"/>
                    <a:pt x="27174" y="15398"/>
                  </a:cubicBezTo>
                  <a:cubicBezTo>
                    <a:pt x="28578" y="11738"/>
                    <a:pt x="28874" y="7523"/>
                    <a:pt x="28874" y="7523"/>
                  </a:cubicBezTo>
                  <a:cubicBezTo>
                    <a:pt x="28874" y="7523"/>
                    <a:pt x="32941" y="6821"/>
                    <a:pt x="32941" y="3456"/>
                  </a:cubicBezTo>
                  <a:cubicBezTo>
                    <a:pt x="32941" y="2791"/>
                    <a:pt x="32904" y="2088"/>
                    <a:pt x="32830" y="1386"/>
                  </a:cubicBezTo>
                  <a:cubicBezTo>
                    <a:pt x="32719" y="2458"/>
                    <a:pt x="32497" y="3641"/>
                    <a:pt x="32054" y="4602"/>
                  </a:cubicBezTo>
                  <a:cubicBezTo>
                    <a:pt x="31225" y="6421"/>
                    <a:pt x="29447" y="6673"/>
                    <a:pt x="28528" y="6673"/>
                  </a:cubicBezTo>
                  <a:cubicBezTo>
                    <a:pt x="28176" y="6673"/>
                    <a:pt x="27950" y="6636"/>
                    <a:pt x="27950" y="6636"/>
                  </a:cubicBezTo>
                  <a:cubicBezTo>
                    <a:pt x="27950" y="6636"/>
                    <a:pt x="26101" y="16248"/>
                    <a:pt x="23587" y="19206"/>
                  </a:cubicBezTo>
                  <a:cubicBezTo>
                    <a:pt x="21937" y="21148"/>
                    <a:pt x="18421" y="22899"/>
                    <a:pt x="14265" y="22899"/>
                  </a:cubicBezTo>
                  <a:cubicBezTo>
                    <a:pt x="12091" y="22899"/>
                    <a:pt x="9743" y="22420"/>
                    <a:pt x="7394" y="21239"/>
                  </a:cubicBezTo>
                  <a:cubicBezTo>
                    <a:pt x="555" y="17838"/>
                    <a:pt x="1479" y="9409"/>
                    <a:pt x="1479" y="9409"/>
                  </a:cubicBezTo>
                  <a:cubicBezTo>
                    <a:pt x="1479" y="9409"/>
                    <a:pt x="5583" y="9409"/>
                    <a:pt x="7172" y="5527"/>
                  </a:cubicBezTo>
                  <a:cubicBezTo>
                    <a:pt x="8677" y="1853"/>
                    <a:pt x="6936" y="0"/>
                    <a:pt x="32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37"/>
            <p:cNvSpPr/>
            <p:nvPr/>
          </p:nvSpPr>
          <p:spPr>
            <a:xfrm>
              <a:off x="4968550" y="2286300"/>
              <a:ext cx="823525" cy="628525"/>
            </a:xfrm>
            <a:custGeom>
              <a:avLst/>
              <a:gdLst/>
              <a:ahLst/>
              <a:cxnLst/>
              <a:rect l="l" t="t" r="r" b="b"/>
              <a:pathLst>
                <a:path w="32941" h="25141" extrusionOk="0">
                  <a:moveTo>
                    <a:pt x="2588" y="0"/>
                  </a:moveTo>
                  <a:cubicBezTo>
                    <a:pt x="1479" y="74"/>
                    <a:pt x="666" y="518"/>
                    <a:pt x="0" y="1072"/>
                  </a:cubicBezTo>
                  <a:cubicBezTo>
                    <a:pt x="37" y="1331"/>
                    <a:pt x="74" y="1553"/>
                    <a:pt x="74" y="1775"/>
                  </a:cubicBezTo>
                  <a:cubicBezTo>
                    <a:pt x="222" y="3401"/>
                    <a:pt x="370" y="14197"/>
                    <a:pt x="1294" y="16378"/>
                  </a:cubicBezTo>
                  <a:cubicBezTo>
                    <a:pt x="1294" y="16415"/>
                    <a:pt x="1331" y="16452"/>
                    <a:pt x="1331" y="16489"/>
                  </a:cubicBezTo>
                  <a:cubicBezTo>
                    <a:pt x="1405" y="16637"/>
                    <a:pt x="1479" y="16785"/>
                    <a:pt x="1590" y="16970"/>
                  </a:cubicBezTo>
                  <a:cubicBezTo>
                    <a:pt x="1664" y="17155"/>
                    <a:pt x="1812" y="17376"/>
                    <a:pt x="1923" y="17598"/>
                  </a:cubicBezTo>
                  <a:cubicBezTo>
                    <a:pt x="2255" y="18227"/>
                    <a:pt x="2699" y="19003"/>
                    <a:pt x="3327" y="19816"/>
                  </a:cubicBezTo>
                  <a:cubicBezTo>
                    <a:pt x="3475" y="20038"/>
                    <a:pt x="3623" y="20260"/>
                    <a:pt x="3808" y="20482"/>
                  </a:cubicBezTo>
                  <a:cubicBezTo>
                    <a:pt x="3919" y="20593"/>
                    <a:pt x="3993" y="20667"/>
                    <a:pt x="4067" y="20778"/>
                  </a:cubicBezTo>
                  <a:cubicBezTo>
                    <a:pt x="6026" y="22996"/>
                    <a:pt x="9169" y="25140"/>
                    <a:pt x="14271" y="25140"/>
                  </a:cubicBezTo>
                  <a:cubicBezTo>
                    <a:pt x="14567" y="25140"/>
                    <a:pt x="14862" y="25140"/>
                    <a:pt x="15158" y="25103"/>
                  </a:cubicBezTo>
                  <a:cubicBezTo>
                    <a:pt x="16748" y="25029"/>
                    <a:pt x="18190" y="24697"/>
                    <a:pt x="19447" y="24142"/>
                  </a:cubicBezTo>
                  <a:cubicBezTo>
                    <a:pt x="19853" y="23957"/>
                    <a:pt x="20223" y="23772"/>
                    <a:pt x="20593" y="23587"/>
                  </a:cubicBezTo>
                  <a:lnTo>
                    <a:pt x="20630" y="23550"/>
                  </a:lnTo>
                  <a:cubicBezTo>
                    <a:pt x="20852" y="23403"/>
                    <a:pt x="21073" y="23292"/>
                    <a:pt x="21295" y="23144"/>
                  </a:cubicBezTo>
                  <a:cubicBezTo>
                    <a:pt x="22811" y="22109"/>
                    <a:pt x="24031" y="20815"/>
                    <a:pt x="24992" y="19484"/>
                  </a:cubicBezTo>
                  <a:cubicBezTo>
                    <a:pt x="25140" y="19299"/>
                    <a:pt x="25251" y="19114"/>
                    <a:pt x="25399" y="18892"/>
                  </a:cubicBezTo>
                  <a:cubicBezTo>
                    <a:pt x="25584" y="18596"/>
                    <a:pt x="25769" y="18301"/>
                    <a:pt x="25953" y="18005"/>
                  </a:cubicBezTo>
                  <a:cubicBezTo>
                    <a:pt x="26064" y="17783"/>
                    <a:pt x="26175" y="17598"/>
                    <a:pt x="26286" y="17376"/>
                  </a:cubicBezTo>
                  <a:cubicBezTo>
                    <a:pt x="26656" y="16674"/>
                    <a:pt x="26952" y="16008"/>
                    <a:pt x="27174" y="15380"/>
                  </a:cubicBezTo>
                  <a:cubicBezTo>
                    <a:pt x="28578" y="11720"/>
                    <a:pt x="28874" y="7505"/>
                    <a:pt x="28874" y="7505"/>
                  </a:cubicBezTo>
                  <a:cubicBezTo>
                    <a:pt x="28874" y="7505"/>
                    <a:pt x="32941" y="6803"/>
                    <a:pt x="32941" y="3438"/>
                  </a:cubicBezTo>
                  <a:cubicBezTo>
                    <a:pt x="32941" y="2773"/>
                    <a:pt x="32904" y="2070"/>
                    <a:pt x="32830" y="1368"/>
                  </a:cubicBezTo>
                  <a:cubicBezTo>
                    <a:pt x="32719" y="2440"/>
                    <a:pt x="32497" y="3623"/>
                    <a:pt x="32054" y="4584"/>
                  </a:cubicBezTo>
                  <a:cubicBezTo>
                    <a:pt x="31203" y="6433"/>
                    <a:pt x="29392" y="6655"/>
                    <a:pt x="28467" y="6655"/>
                  </a:cubicBezTo>
                  <a:cubicBezTo>
                    <a:pt x="28135" y="6655"/>
                    <a:pt x="27950" y="6618"/>
                    <a:pt x="27950" y="6618"/>
                  </a:cubicBezTo>
                  <a:cubicBezTo>
                    <a:pt x="27950" y="6618"/>
                    <a:pt x="26101" y="16230"/>
                    <a:pt x="23587" y="19188"/>
                  </a:cubicBezTo>
                  <a:cubicBezTo>
                    <a:pt x="21961" y="21147"/>
                    <a:pt x="18411" y="22885"/>
                    <a:pt x="14271" y="22885"/>
                  </a:cubicBezTo>
                  <a:cubicBezTo>
                    <a:pt x="12090" y="22885"/>
                    <a:pt x="9760" y="22404"/>
                    <a:pt x="7394" y="21221"/>
                  </a:cubicBezTo>
                  <a:cubicBezTo>
                    <a:pt x="1997" y="18522"/>
                    <a:pt x="1442" y="12718"/>
                    <a:pt x="1405" y="10389"/>
                  </a:cubicBezTo>
                  <a:cubicBezTo>
                    <a:pt x="1405" y="9760"/>
                    <a:pt x="1479" y="9391"/>
                    <a:pt x="1479" y="9391"/>
                  </a:cubicBezTo>
                  <a:cubicBezTo>
                    <a:pt x="1479" y="9391"/>
                    <a:pt x="5583" y="9391"/>
                    <a:pt x="7172" y="5509"/>
                  </a:cubicBezTo>
                  <a:cubicBezTo>
                    <a:pt x="7542" y="4584"/>
                    <a:pt x="7727" y="3808"/>
                    <a:pt x="7727" y="3143"/>
                  </a:cubicBezTo>
                  <a:cubicBezTo>
                    <a:pt x="7727" y="1035"/>
                    <a:pt x="6026" y="0"/>
                    <a:pt x="325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37"/>
            <p:cNvSpPr/>
            <p:nvPr/>
          </p:nvSpPr>
          <p:spPr>
            <a:xfrm>
              <a:off x="5305900" y="2213275"/>
              <a:ext cx="281000" cy="281000"/>
            </a:xfrm>
            <a:custGeom>
              <a:avLst/>
              <a:gdLst/>
              <a:ahLst/>
              <a:cxnLst/>
              <a:rect l="l" t="t" r="r" b="b"/>
              <a:pathLst>
                <a:path w="11240" h="11240" extrusionOk="0">
                  <a:moveTo>
                    <a:pt x="5620" y="0"/>
                  </a:moveTo>
                  <a:cubicBezTo>
                    <a:pt x="2514" y="0"/>
                    <a:pt x="0" y="2514"/>
                    <a:pt x="0" y="5620"/>
                  </a:cubicBezTo>
                  <a:cubicBezTo>
                    <a:pt x="0" y="8726"/>
                    <a:pt x="2514" y="11240"/>
                    <a:pt x="5620" y="11240"/>
                  </a:cubicBezTo>
                  <a:cubicBezTo>
                    <a:pt x="8725" y="11240"/>
                    <a:pt x="11239" y="8726"/>
                    <a:pt x="11239" y="5620"/>
                  </a:cubicBezTo>
                  <a:cubicBezTo>
                    <a:pt x="11239" y="2514"/>
                    <a:pt x="8725" y="0"/>
                    <a:pt x="56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37"/>
            <p:cNvSpPr/>
            <p:nvPr/>
          </p:nvSpPr>
          <p:spPr>
            <a:xfrm>
              <a:off x="5305900" y="2213275"/>
              <a:ext cx="281000" cy="281000"/>
            </a:xfrm>
            <a:custGeom>
              <a:avLst/>
              <a:gdLst/>
              <a:ahLst/>
              <a:cxnLst/>
              <a:rect l="l" t="t" r="r" b="b"/>
              <a:pathLst>
                <a:path w="11240" h="11240" extrusionOk="0">
                  <a:moveTo>
                    <a:pt x="5620" y="0"/>
                  </a:moveTo>
                  <a:cubicBezTo>
                    <a:pt x="2514" y="0"/>
                    <a:pt x="0" y="2514"/>
                    <a:pt x="0" y="5620"/>
                  </a:cubicBezTo>
                  <a:cubicBezTo>
                    <a:pt x="0" y="8726"/>
                    <a:pt x="2514" y="11240"/>
                    <a:pt x="5620" y="11240"/>
                  </a:cubicBezTo>
                  <a:cubicBezTo>
                    <a:pt x="8725" y="11240"/>
                    <a:pt x="11239" y="8726"/>
                    <a:pt x="11239" y="5620"/>
                  </a:cubicBezTo>
                  <a:cubicBezTo>
                    <a:pt x="11239" y="3624"/>
                    <a:pt x="10204" y="1886"/>
                    <a:pt x="8652" y="888"/>
                  </a:cubicBezTo>
                  <a:cubicBezTo>
                    <a:pt x="8504" y="814"/>
                    <a:pt x="8393" y="740"/>
                    <a:pt x="8282" y="666"/>
                  </a:cubicBezTo>
                  <a:cubicBezTo>
                    <a:pt x="7468" y="222"/>
                    <a:pt x="6581" y="0"/>
                    <a:pt x="56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37"/>
            <p:cNvSpPr/>
            <p:nvPr/>
          </p:nvSpPr>
          <p:spPr>
            <a:xfrm>
              <a:off x="4970400" y="1866675"/>
              <a:ext cx="695050" cy="401150"/>
            </a:xfrm>
            <a:custGeom>
              <a:avLst/>
              <a:gdLst/>
              <a:ahLst/>
              <a:cxnLst/>
              <a:rect l="l" t="t" r="r" b="b"/>
              <a:pathLst>
                <a:path w="27802" h="16046" extrusionOk="0">
                  <a:moveTo>
                    <a:pt x="13199" y="0"/>
                  </a:moveTo>
                  <a:cubicBezTo>
                    <a:pt x="13199" y="0"/>
                    <a:pt x="3106" y="6470"/>
                    <a:pt x="998" y="8984"/>
                  </a:cubicBezTo>
                  <a:cubicBezTo>
                    <a:pt x="518" y="9576"/>
                    <a:pt x="185" y="10278"/>
                    <a:pt x="0" y="11055"/>
                  </a:cubicBezTo>
                  <a:lnTo>
                    <a:pt x="12570" y="5842"/>
                  </a:lnTo>
                  <a:cubicBezTo>
                    <a:pt x="12570" y="5842"/>
                    <a:pt x="16970" y="11683"/>
                    <a:pt x="21702" y="14530"/>
                  </a:cubicBezTo>
                  <a:cubicBezTo>
                    <a:pt x="21813" y="14604"/>
                    <a:pt x="21924" y="14678"/>
                    <a:pt x="22072" y="14752"/>
                  </a:cubicBezTo>
                  <a:cubicBezTo>
                    <a:pt x="23439" y="15528"/>
                    <a:pt x="24844" y="16046"/>
                    <a:pt x="26175" y="16046"/>
                  </a:cubicBezTo>
                  <a:cubicBezTo>
                    <a:pt x="26730" y="16046"/>
                    <a:pt x="27284" y="15935"/>
                    <a:pt x="27802" y="15750"/>
                  </a:cubicBezTo>
                  <a:cubicBezTo>
                    <a:pt x="27802" y="15750"/>
                    <a:pt x="22478" y="12238"/>
                    <a:pt x="17968" y="7025"/>
                  </a:cubicBezTo>
                  <a:cubicBezTo>
                    <a:pt x="13494" y="1812"/>
                    <a:pt x="13199" y="0"/>
                    <a:pt x="1319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37"/>
            <p:cNvSpPr/>
            <p:nvPr/>
          </p:nvSpPr>
          <p:spPr>
            <a:xfrm>
              <a:off x="5512925" y="2229900"/>
              <a:ext cx="9275" cy="5575"/>
            </a:xfrm>
            <a:custGeom>
              <a:avLst/>
              <a:gdLst/>
              <a:ahLst/>
              <a:cxnLst/>
              <a:rect l="l" t="t" r="r" b="b"/>
              <a:pathLst>
                <a:path w="371" h="223" extrusionOk="0">
                  <a:moveTo>
                    <a:pt x="371" y="223"/>
                  </a:moveTo>
                  <a:cubicBezTo>
                    <a:pt x="223" y="149"/>
                    <a:pt x="112" y="75"/>
                    <a:pt x="1" y="1"/>
                  </a:cubicBezTo>
                  <a:cubicBezTo>
                    <a:pt x="112" y="75"/>
                    <a:pt x="223" y="149"/>
                    <a:pt x="371" y="223"/>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37"/>
            <p:cNvSpPr/>
            <p:nvPr/>
          </p:nvSpPr>
          <p:spPr>
            <a:xfrm>
              <a:off x="4953750" y="1859125"/>
              <a:ext cx="846650" cy="1063075"/>
            </a:xfrm>
            <a:custGeom>
              <a:avLst/>
              <a:gdLst/>
              <a:ahLst/>
              <a:cxnLst/>
              <a:rect l="l" t="t" r="r" b="b"/>
              <a:pathLst>
                <a:path w="33866" h="42523" extrusionOk="0">
                  <a:moveTo>
                    <a:pt x="13708" y="776"/>
                  </a:moveTo>
                  <a:cubicBezTo>
                    <a:pt x="14019" y="1589"/>
                    <a:pt x="15032" y="3606"/>
                    <a:pt x="18412" y="7512"/>
                  </a:cubicBezTo>
                  <a:cubicBezTo>
                    <a:pt x="22959" y="12762"/>
                    <a:pt x="28283" y="16274"/>
                    <a:pt x="28320" y="16311"/>
                  </a:cubicBezTo>
                  <a:cubicBezTo>
                    <a:pt x="28394" y="16348"/>
                    <a:pt x="28468" y="16348"/>
                    <a:pt x="28542" y="16348"/>
                  </a:cubicBezTo>
                  <a:cubicBezTo>
                    <a:pt x="28616" y="16311"/>
                    <a:pt x="28690" y="16274"/>
                    <a:pt x="28764" y="16200"/>
                  </a:cubicBezTo>
                  <a:cubicBezTo>
                    <a:pt x="28764" y="16200"/>
                    <a:pt x="28764" y="16163"/>
                    <a:pt x="28801" y="16089"/>
                  </a:cubicBezTo>
                  <a:cubicBezTo>
                    <a:pt x="28912" y="15904"/>
                    <a:pt x="29244" y="15386"/>
                    <a:pt x="29651" y="14906"/>
                  </a:cubicBezTo>
                  <a:cubicBezTo>
                    <a:pt x="29836" y="14647"/>
                    <a:pt x="30058" y="14425"/>
                    <a:pt x="30280" y="14277"/>
                  </a:cubicBezTo>
                  <a:cubicBezTo>
                    <a:pt x="30464" y="14092"/>
                    <a:pt x="30649" y="13982"/>
                    <a:pt x="30797" y="13945"/>
                  </a:cubicBezTo>
                  <a:cubicBezTo>
                    <a:pt x="30871" y="13945"/>
                    <a:pt x="30945" y="13908"/>
                    <a:pt x="31019" y="13908"/>
                  </a:cubicBezTo>
                  <a:cubicBezTo>
                    <a:pt x="31315" y="13908"/>
                    <a:pt x="31610" y="14092"/>
                    <a:pt x="31869" y="14425"/>
                  </a:cubicBezTo>
                  <a:cubicBezTo>
                    <a:pt x="32313" y="14980"/>
                    <a:pt x="32683" y="15904"/>
                    <a:pt x="32904" y="17013"/>
                  </a:cubicBezTo>
                  <a:cubicBezTo>
                    <a:pt x="33126" y="18085"/>
                    <a:pt x="33237" y="19342"/>
                    <a:pt x="33237" y="20525"/>
                  </a:cubicBezTo>
                  <a:cubicBezTo>
                    <a:pt x="33237" y="21302"/>
                    <a:pt x="33015" y="21930"/>
                    <a:pt x="32646" y="22411"/>
                  </a:cubicBezTo>
                  <a:cubicBezTo>
                    <a:pt x="32128" y="23150"/>
                    <a:pt x="31315" y="23631"/>
                    <a:pt x="30649" y="23927"/>
                  </a:cubicBezTo>
                  <a:cubicBezTo>
                    <a:pt x="30280" y="24075"/>
                    <a:pt x="29984" y="24149"/>
                    <a:pt x="29762" y="24222"/>
                  </a:cubicBezTo>
                  <a:cubicBezTo>
                    <a:pt x="29651" y="24259"/>
                    <a:pt x="29577" y="24259"/>
                    <a:pt x="29503" y="24296"/>
                  </a:cubicBezTo>
                  <a:lnTo>
                    <a:pt x="29429" y="24296"/>
                  </a:lnTo>
                  <a:cubicBezTo>
                    <a:pt x="29281" y="24333"/>
                    <a:pt x="29170" y="24444"/>
                    <a:pt x="29170" y="24592"/>
                  </a:cubicBezTo>
                  <a:cubicBezTo>
                    <a:pt x="29170" y="24592"/>
                    <a:pt x="29170" y="24629"/>
                    <a:pt x="29133" y="24777"/>
                  </a:cubicBezTo>
                  <a:cubicBezTo>
                    <a:pt x="29059" y="25590"/>
                    <a:pt x="28690" y="29213"/>
                    <a:pt x="27507" y="32356"/>
                  </a:cubicBezTo>
                  <a:cubicBezTo>
                    <a:pt x="26804" y="34168"/>
                    <a:pt x="25584" y="36460"/>
                    <a:pt x="23662" y="38382"/>
                  </a:cubicBezTo>
                  <a:cubicBezTo>
                    <a:pt x="21776" y="40268"/>
                    <a:pt x="19188" y="41747"/>
                    <a:pt x="15750" y="41894"/>
                  </a:cubicBezTo>
                  <a:cubicBezTo>
                    <a:pt x="15454" y="41894"/>
                    <a:pt x="15159" y="41931"/>
                    <a:pt x="14863" y="41931"/>
                  </a:cubicBezTo>
                  <a:cubicBezTo>
                    <a:pt x="10389" y="41931"/>
                    <a:pt x="7506" y="40231"/>
                    <a:pt x="5546" y="38345"/>
                  </a:cubicBezTo>
                  <a:cubicBezTo>
                    <a:pt x="4585" y="37421"/>
                    <a:pt x="3883" y="36386"/>
                    <a:pt x="3328" y="35535"/>
                  </a:cubicBezTo>
                  <a:cubicBezTo>
                    <a:pt x="2810" y="34648"/>
                    <a:pt x="2441" y="33909"/>
                    <a:pt x="2219" y="33428"/>
                  </a:cubicBezTo>
                  <a:cubicBezTo>
                    <a:pt x="2108" y="33280"/>
                    <a:pt x="1997" y="32911"/>
                    <a:pt x="1923" y="32430"/>
                  </a:cubicBezTo>
                  <a:cubicBezTo>
                    <a:pt x="1590" y="30766"/>
                    <a:pt x="1369" y="27735"/>
                    <a:pt x="1221" y="24925"/>
                  </a:cubicBezTo>
                  <a:cubicBezTo>
                    <a:pt x="1110" y="22115"/>
                    <a:pt x="1036" y="19564"/>
                    <a:pt x="999" y="18825"/>
                  </a:cubicBezTo>
                  <a:cubicBezTo>
                    <a:pt x="925" y="17937"/>
                    <a:pt x="629" y="16237"/>
                    <a:pt x="629" y="14388"/>
                  </a:cubicBezTo>
                  <a:cubicBezTo>
                    <a:pt x="629" y="12540"/>
                    <a:pt x="925" y="10654"/>
                    <a:pt x="1886" y="9508"/>
                  </a:cubicBezTo>
                  <a:cubicBezTo>
                    <a:pt x="2404" y="8917"/>
                    <a:pt x="3402" y="8029"/>
                    <a:pt x="4659" y="7068"/>
                  </a:cubicBezTo>
                  <a:cubicBezTo>
                    <a:pt x="6507" y="5626"/>
                    <a:pt x="8837" y="3999"/>
                    <a:pt x="10722" y="2742"/>
                  </a:cubicBezTo>
                  <a:cubicBezTo>
                    <a:pt x="11683" y="2114"/>
                    <a:pt x="12497" y="1559"/>
                    <a:pt x="13088" y="1190"/>
                  </a:cubicBezTo>
                  <a:cubicBezTo>
                    <a:pt x="13338" y="1018"/>
                    <a:pt x="13548" y="879"/>
                    <a:pt x="13708" y="776"/>
                  </a:cubicBezTo>
                  <a:close/>
                  <a:moveTo>
                    <a:pt x="13875" y="1"/>
                  </a:moveTo>
                  <a:cubicBezTo>
                    <a:pt x="13814" y="1"/>
                    <a:pt x="13759" y="22"/>
                    <a:pt x="13717" y="44"/>
                  </a:cubicBezTo>
                  <a:cubicBezTo>
                    <a:pt x="13717" y="44"/>
                    <a:pt x="11166" y="1670"/>
                    <a:pt x="8393" y="3593"/>
                  </a:cubicBezTo>
                  <a:cubicBezTo>
                    <a:pt x="6988" y="4554"/>
                    <a:pt x="5509" y="5626"/>
                    <a:pt x="4252" y="6587"/>
                  </a:cubicBezTo>
                  <a:cubicBezTo>
                    <a:pt x="3032" y="7549"/>
                    <a:pt x="1997" y="8436"/>
                    <a:pt x="1405" y="9101"/>
                  </a:cubicBezTo>
                  <a:cubicBezTo>
                    <a:pt x="296" y="10469"/>
                    <a:pt x="1" y="12503"/>
                    <a:pt x="1" y="14388"/>
                  </a:cubicBezTo>
                  <a:cubicBezTo>
                    <a:pt x="1" y="16274"/>
                    <a:pt x="296" y="18048"/>
                    <a:pt x="370" y="18862"/>
                  </a:cubicBezTo>
                  <a:cubicBezTo>
                    <a:pt x="444" y="19675"/>
                    <a:pt x="518" y="22928"/>
                    <a:pt x="666" y="26182"/>
                  </a:cubicBezTo>
                  <a:cubicBezTo>
                    <a:pt x="777" y="27809"/>
                    <a:pt x="888" y="29435"/>
                    <a:pt x="1036" y="30803"/>
                  </a:cubicBezTo>
                  <a:cubicBezTo>
                    <a:pt x="1110" y="31469"/>
                    <a:pt x="1221" y="32060"/>
                    <a:pt x="1295" y="32578"/>
                  </a:cubicBezTo>
                  <a:cubicBezTo>
                    <a:pt x="1405" y="33058"/>
                    <a:pt x="1516" y="33465"/>
                    <a:pt x="1664" y="33724"/>
                  </a:cubicBezTo>
                  <a:cubicBezTo>
                    <a:pt x="1886" y="34168"/>
                    <a:pt x="2256" y="34944"/>
                    <a:pt x="2810" y="35831"/>
                  </a:cubicBezTo>
                  <a:cubicBezTo>
                    <a:pt x="3661" y="37199"/>
                    <a:pt x="4918" y="38900"/>
                    <a:pt x="6840" y="40231"/>
                  </a:cubicBezTo>
                  <a:cubicBezTo>
                    <a:pt x="8800" y="41562"/>
                    <a:pt x="11388" y="42523"/>
                    <a:pt x="14863" y="42523"/>
                  </a:cubicBezTo>
                  <a:lnTo>
                    <a:pt x="15750" y="42523"/>
                  </a:lnTo>
                  <a:cubicBezTo>
                    <a:pt x="19373" y="42338"/>
                    <a:pt x="22109" y="40785"/>
                    <a:pt x="24105" y="38789"/>
                  </a:cubicBezTo>
                  <a:cubicBezTo>
                    <a:pt x="26102" y="36829"/>
                    <a:pt x="27359" y="34426"/>
                    <a:pt x="28061" y="32578"/>
                  </a:cubicBezTo>
                  <a:cubicBezTo>
                    <a:pt x="29304" y="29392"/>
                    <a:pt x="29668" y="25795"/>
                    <a:pt x="29745" y="24860"/>
                  </a:cubicBezTo>
                  <a:lnTo>
                    <a:pt x="29745" y="24860"/>
                  </a:lnTo>
                  <a:cubicBezTo>
                    <a:pt x="30118" y="24769"/>
                    <a:pt x="30873" y="24565"/>
                    <a:pt x="31647" y="24112"/>
                  </a:cubicBezTo>
                  <a:cubicBezTo>
                    <a:pt x="32202" y="23779"/>
                    <a:pt x="32757" y="23335"/>
                    <a:pt x="33163" y="22781"/>
                  </a:cubicBezTo>
                  <a:cubicBezTo>
                    <a:pt x="33570" y="22189"/>
                    <a:pt x="33866" y="21450"/>
                    <a:pt x="33866" y="20525"/>
                  </a:cubicBezTo>
                  <a:cubicBezTo>
                    <a:pt x="33866" y="18899"/>
                    <a:pt x="33644" y="17161"/>
                    <a:pt x="33200" y="15793"/>
                  </a:cubicBezTo>
                  <a:cubicBezTo>
                    <a:pt x="32978" y="15091"/>
                    <a:pt x="32720" y="14499"/>
                    <a:pt x="32387" y="14056"/>
                  </a:cubicBezTo>
                  <a:cubicBezTo>
                    <a:pt x="32017" y="13612"/>
                    <a:pt x="31537" y="13316"/>
                    <a:pt x="31019" y="13316"/>
                  </a:cubicBezTo>
                  <a:cubicBezTo>
                    <a:pt x="30908" y="13316"/>
                    <a:pt x="30760" y="13316"/>
                    <a:pt x="30649" y="13353"/>
                  </a:cubicBezTo>
                  <a:cubicBezTo>
                    <a:pt x="30316" y="13427"/>
                    <a:pt x="30021" y="13649"/>
                    <a:pt x="29762" y="13871"/>
                  </a:cubicBezTo>
                  <a:cubicBezTo>
                    <a:pt x="29193" y="14414"/>
                    <a:pt x="28661" y="15173"/>
                    <a:pt x="28392" y="15581"/>
                  </a:cubicBezTo>
                  <a:lnTo>
                    <a:pt x="28392" y="15581"/>
                  </a:lnTo>
                  <a:cubicBezTo>
                    <a:pt x="27251" y="14793"/>
                    <a:pt x="22729" y="11599"/>
                    <a:pt x="18893" y="7142"/>
                  </a:cubicBezTo>
                  <a:cubicBezTo>
                    <a:pt x="16637" y="4554"/>
                    <a:pt x="15454" y="2816"/>
                    <a:pt x="14863" y="1707"/>
                  </a:cubicBezTo>
                  <a:cubicBezTo>
                    <a:pt x="14530" y="1190"/>
                    <a:pt x="14382" y="783"/>
                    <a:pt x="14271" y="561"/>
                  </a:cubicBezTo>
                  <a:cubicBezTo>
                    <a:pt x="14234" y="450"/>
                    <a:pt x="14197" y="376"/>
                    <a:pt x="14197" y="302"/>
                  </a:cubicBezTo>
                  <a:lnTo>
                    <a:pt x="14197" y="265"/>
                  </a:lnTo>
                  <a:cubicBezTo>
                    <a:pt x="14160" y="155"/>
                    <a:pt x="14086" y="81"/>
                    <a:pt x="14012" y="44"/>
                  </a:cubicBezTo>
                  <a:cubicBezTo>
                    <a:pt x="13966" y="12"/>
                    <a:pt x="13919" y="1"/>
                    <a:pt x="138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37"/>
            <p:cNvSpPr/>
            <p:nvPr/>
          </p:nvSpPr>
          <p:spPr>
            <a:xfrm>
              <a:off x="4911225" y="2165200"/>
              <a:ext cx="287475" cy="288400"/>
            </a:xfrm>
            <a:custGeom>
              <a:avLst/>
              <a:gdLst/>
              <a:ahLst/>
              <a:cxnLst/>
              <a:rect l="l" t="t" r="r" b="b"/>
              <a:pathLst>
                <a:path w="11499" h="11536" extrusionOk="0">
                  <a:moveTo>
                    <a:pt x="5731" y="1"/>
                  </a:moveTo>
                  <a:cubicBezTo>
                    <a:pt x="2552" y="1"/>
                    <a:pt x="1" y="2589"/>
                    <a:pt x="1" y="5768"/>
                  </a:cubicBezTo>
                  <a:cubicBezTo>
                    <a:pt x="1" y="8948"/>
                    <a:pt x="2552" y="11536"/>
                    <a:pt x="5731" y="11536"/>
                  </a:cubicBezTo>
                  <a:cubicBezTo>
                    <a:pt x="8911" y="11536"/>
                    <a:pt x="11499" y="8948"/>
                    <a:pt x="11499" y="5768"/>
                  </a:cubicBezTo>
                  <a:cubicBezTo>
                    <a:pt x="11499" y="2589"/>
                    <a:pt x="8911" y="1"/>
                    <a:pt x="57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37"/>
            <p:cNvSpPr/>
            <p:nvPr/>
          </p:nvSpPr>
          <p:spPr>
            <a:xfrm>
              <a:off x="4936200" y="2265950"/>
              <a:ext cx="262500" cy="187650"/>
            </a:xfrm>
            <a:custGeom>
              <a:avLst/>
              <a:gdLst/>
              <a:ahLst/>
              <a:cxnLst/>
              <a:rect l="l" t="t" r="r" b="b"/>
              <a:pathLst>
                <a:path w="10500" h="7506" extrusionOk="0">
                  <a:moveTo>
                    <a:pt x="10241" y="1"/>
                  </a:moveTo>
                  <a:cubicBezTo>
                    <a:pt x="9760" y="1036"/>
                    <a:pt x="9169" y="1849"/>
                    <a:pt x="8577" y="1886"/>
                  </a:cubicBezTo>
                  <a:cubicBezTo>
                    <a:pt x="8232" y="1919"/>
                    <a:pt x="7936" y="1932"/>
                    <a:pt x="7674" y="1932"/>
                  </a:cubicBezTo>
                  <a:cubicBezTo>
                    <a:pt x="6621" y="1932"/>
                    <a:pt x="6125" y="1720"/>
                    <a:pt x="5209" y="1720"/>
                  </a:cubicBezTo>
                  <a:cubicBezTo>
                    <a:pt x="5063" y="1720"/>
                    <a:pt x="4905" y="1726"/>
                    <a:pt x="4732" y="1738"/>
                  </a:cubicBezTo>
                  <a:cubicBezTo>
                    <a:pt x="3771" y="1775"/>
                    <a:pt x="1479" y="3661"/>
                    <a:pt x="0" y="4955"/>
                  </a:cubicBezTo>
                  <a:cubicBezTo>
                    <a:pt x="1035" y="6471"/>
                    <a:pt x="2773" y="7506"/>
                    <a:pt x="4732" y="7506"/>
                  </a:cubicBezTo>
                  <a:cubicBezTo>
                    <a:pt x="7912" y="7506"/>
                    <a:pt x="10500" y="4918"/>
                    <a:pt x="10500" y="1738"/>
                  </a:cubicBezTo>
                  <a:cubicBezTo>
                    <a:pt x="10500" y="1110"/>
                    <a:pt x="10426" y="555"/>
                    <a:pt x="102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37"/>
            <p:cNvSpPr/>
            <p:nvPr/>
          </p:nvSpPr>
          <p:spPr>
            <a:xfrm>
              <a:off x="4902925" y="2157825"/>
              <a:ext cx="303175" cy="303175"/>
            </a:xfrm>
            <a:custGeom>
              <a:avLst/>
              <a:gdLst/>
              <a:ahLst/>
              <a:cxnLst/>
              <a:rect l="l" t="t" r="r" b="b"/>
              <a:pathLst>
                <a:path w="12127" h="12127" extrusionOk="0">
                  <a:moveTo>
                    <a:pt x="6063" y="592"/>
                  </a:moveTo>
                  <a:cubicBezTo>
                    <a:pt x="7579" y="592"/>
                    <a:pt x="8947" y="1220"/>
                    <a:pt x="9945" y="2218"/>
                  </a:cubicBezTo>
                  <a:cubicBezTo>
                    <a:pt x="10907" y="3180"/>
                    <a:pt x="11535" y="4548"/>
                    <a:pt x="11535" y="6063"/>
                  </a:cubicBezTo>
                  <a:cubicBezTo>
                    <a:pt x="11535" y="7542"/>
                    <a:pt x="10907" y="8910"/>
                    <a:pt x="9945" y="9908"/>
                  </a:cubicBezTo>
                  <a:cubicBezTo>
                    <a:pt x="8947" y="10907"/>
                    <a:pt x="7579" y="11498"/>
                    <a:pt x="6063" y="11498"/>
                  </a:cubicBezTo>
                  <a:cubicBezTo>
                    <a:pt x="4585" y="11498"/>
                    <a:pt x="3217" y="10907"/>
                    <a:pt x="2218" y="9908"/>
                  </a:cubicBezTo>
                  <a:cubicBezTo>
                    <a:pt x="1220" y="8910"/>
                    <a:pt x="629" y="7542"/>
                    <a:pt x="629" y="6063"/>
                  </a:cubicBezTo>
                  <a:cubicBezTo>
                    <a:pt x="629" y="4548"/>
                    <a:pt x="1220" y="3180"/>
                    <a:pt x="2218" y="2218"/>
                  </a:cubicBezTo>
                  <a:cubicBezTo>
                    <a:pt x="3217" y="1220"/>
                    <a:pt x="4585" y="592"/>
                    <a:pt x="6063" y="592"/>
                  </a:cubicBezTo>
                  <a:close/>
                  <a:moveTo>
                    <a:pt x="6063" y="0"/>
                  </a:moveTo>
                  <a:cubicBezTo>
                    <a:pt x="2736" y="0"/>
                    <a:pt x="0" y="2699"/>
                    <a:pt x="0" y="6063"/>
                  </a:cubicBezTo>
                  <a:cubicBezTo>
                    <a:pt x="0" y="9391"/>
                    <a:pt x="2736" y="12127"/>
                    <a:pt x="6063" y="12127"/>
                  </a:cubicBezTo>
                  <a:cubicBezTo>
                    <a:pt x="9428" y="12127"/>
                    <a:pt x="12127" y="9391"/>
                    <a:pt x="12127" y="6063"/>
                  </a:cubicBezTo>
                  <a:cubicBezTo>
                    <a:pt x="12127" y="2699"/>
                    <a:pt x="9428" y="0"/>
                    <a:pt x="60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37"/>
            <p:cNvSpPr/>
            <p:nvPr/>
          </p:nvSpPr>
          <p:spPr>
            <a:xfrm>
              <a:off x="5304050" y="2165200"/>
              <a:ext cx="288400" cy="288400"/>
            </a:xfrm>
            <a:custGeom>
              <a:avLst/>
              <a:gdLst/>
              <a:ahLst/>
              <a:cxnLst/>
              <a:rect l="l" t="t" r="r" b="b"/>
              <a:pathLst>
                <a:path w="11536" h="11536" extrusionOk="0">
                  <a:moveTo>
                    <a:pt x="5768" y="1"/>
                  </a:moveTo>
                  <a:cubicBezTo>
                    <a:pt x="2588" y="1"/>
                    <a:pt x="0" y="2589"/>
                    <a:pt x="0" y="5768"/>
                  </a:cubicBezTo>
                  <a:cubicBezTo>
                    <a:pt x="0" y="8948"/>
                    <a:pt x="2588" y="11536"/>
                    <a:pt x="5768" y="11536"/>
                  </a:cubicBezTo>
                  <a:cubicBezTo>
                    <a:pt x="8947" y="11536"/>
                    <a:pt x="11535" y="8948"/>
                    <a:pt x="11535" y="5768"/>
                  </a:cubicBezTo>
                  <a:cubicBezTo>
                    <a:pt x="11535" y="2589"/>
                    <a:pt x="8947" y="1"/>
                    <a:pt x="57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37"/>
            <p:cNvSpPr/>
            <p:nvPr/>
          </p:nvSpPr>
          <p:spPr>
            <a:xfrm>
              <a:off x="5318825" y="2264100"/>
              <a:ext cx="273625" cy="189500"/>
            </a:xfrm>
            <a:custGeom>
              <a:avLst/>
              <a:gdLst/>
              <a:ahLst/>
              <a:cxnLst/>
              <a:rect l="l" t="t" r="r" b="b"/>
              <a:pathLst>
                <a:path w="10945" h="7580" extrusionOk="0">
                  <a:moveTo>
                    <a:pt x="10649" y="1"/>
                  </a:moveTo>
                  <a:cubicBezTo>
                    <a:pt x="9701" y="1685"/>
                    <a:pt x="8654" y="2154"/>
                    <a:pt x="7554" y="2154"/>
                  </a:cubicBezTo>
                  <a:cubicBezTo>
                    <a:pt x="6337" y="2154"/>
                    <a:pt x="5054" y="1579"/>
                    <a:pt x="3772" y="1443"/>
                  </a:cubicBezTo>
                  <a:cubicBezTo>
                    <a:pt x="3709" y="1436"/>
                    <a:pt x="3646" y="1433"/>
                    <a:pt x="3583" y="1433"/>
                  </a:cubicBezTo>
                  <a:cubicBezTo>
                    <a:pt x="2177" y="1433"/>
                    <a:pt x="886" y="2981"/>
                    <a:pt x="1" y="4326"/>
                  </a:cubicBezTo>
                  <a:cubicBezTo>
                    <a:pt x="925" y="6249"/>
                    <a:pt x="2885" y="7580"/>
                    <a:pt x="5177" y="7580"/>
                  </a:cubicBezTo>
                  <a:cubicBezTo>
                    <a:pt x="8356" y="7580"/>
                    <a:pt x="10944" y="4992"/>
                    <a:pt x="10944" y="1812"/>
                  </a:cubicBezTo>
                  <a:cubicBezTo>
                    <a:pt x="10944" y="1184"/>
                    <a:pt x="10833" y="555"/>
                    <a:pt x="106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37"/>
            <p:cNvSpPr/>
            <p:nvPr/>
          </p:nvSpPr>
          <p:spPr>
            <a:xfrm>
              <a:off x="5296650" y="2157825"/>
              <a:ext cx="303200" cy="303175"/>
            </a:xfrm>
            <a:custGeom>
              <a:avLst/>
              <a:gdLst/>
              <a:ahLst/>
              <a:cxnLst/>
              <a:rect l="l" t="t" r="r" b="b"/>
              <a:pathLst>
                <a:path w="12128" h="12127" extrusionOk="0">
                  <a:moveTo>
                    <a:pt x="6064" y="592"/>
                  </a:moveTo>
                  <a:cubicBezTo>
                    <a:pt x="7580" y="592"/>
                    <a:pt x="8911" y="1220"/>
                    <a:pt x="9909" y="2218"/>
                  </a:cubicBezTo>
                  <a:cubicBezTo>
                    <a:pt x="10907" y="3180"/>
                    <a:pt x="11499" y="4548"/>
                    <a:pt x="11499" y="6063"/>
                  </a:cubicBezTo>
                  <a:cubicBezTo>
                    <a:pt x="11499" y="7542"/>
                    <a:pt x="10907" y="8910"/>
                    <a:pt x="9909" y="9908"/>
                  </a:cubicBezTo>
                  <a:cubicBezTo>
                    <a:pt x="8911" y="10907"/>
                    <a:pt x="7580" y="11498"/>
                    <a:pt x="6064" y="11498"/>
                  </a:cubicBezTo>
                  <a:cubicBezTo>
                    <a:pt x="4548" y="11498"/>
                    <a:pt x="3180" y="10907"/>
                    <a:pt x="2219" y="9908"/>
                  </a:cubicBezTo>
                  <a:cubicBezTo>
                    <a:pt x="1221" y="8910"/>
                    <a:pt x="592" y="7542"/>
                    <a:pt x="592" y="6063"/>
                  </a:cubicBezTo>
                  <a:cubicBezTo>
                    <a:pt x="592" y="4548"/>
                    <a:pt x="1221" y="3180"/>
                    <a:pt x="2219" y="2218"/>
                  </a:cubicBezTo>
                  <a:cubicBezTo>
                    <a:pt x="3180" y="1220"/>
                    <a:pt x="4548" y="592"/>
                    <a:pt x="6064" y="592"/>
                  </a:cubicBezTo>
                  <a:close/>
                  <a:moveTo>
                    <a:pt x="6064" y="0"/>
                  </a:moveTo>
                  <a:cubicBezTo>
                    <a:pt x="2700" y="0"/>
                    <a:pt x="1" y="2699"/>
                    <a:pt x="1" y="6063"/>
                  </a:cubicBezTo>
                  <a:cubicBezTo>
                    <a:pt x="1" y="9391"/>
                    <a:pt x="2700" y="12127"/>
                    <a:pt x="6064" y="12127"/>
                  </a:cubicBezTo>
                  <a:cubicBezTo>
                    <a:pt x="9391" y="12127"/>
                    <a:pt x="12127" y="9391"/>
                    <a:pt x="12127" y="6063"/>
                  </a:cubicBezTo>
                  <a:cubicBezTo>
                    <a:pt x="12127" y="2699"/>
                    <a:pt x="9391" y="0"/>
                    <a:pt x="60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37"/>
            <p:cNvSpPr/>
            <p:nvPr/>
          </p:nvSpPr>
          <p:spPr>
            <a:xfrm>
              <a:off x="5190375" y="2221600"/>
              <a:ext cx="129400" cy="39075"/>
            </a:xfrm>
            <a:custGeom>
              <a:avLst/>
              <a:gdLst/>
              <a:ahLst/>
              <a:cxnLst/>
              <a:rect l="l" t="t" r="r" b="b"/>
              <a:pathLst>
                <a:path w="5176" h="1563" extrusionOk="0">
                  <a:moveTo>
                    <a:pt x="2736" y="0"/>
                  </a:moveTo>
                  <a:cubicBezTo>
                    <a:pt x="1257" y="37"/>
                    <a:pt x="148" y="998"/>
                    <a:pt x="148" y="1035"/>
                  </a:cubicBezTo>
                  <a:cubicBezTo>
                    <a:pt x="0" y="1146"/>
                    <a:pt x="0" y="1331"/>
                    <a:pt x="111" y="1442"/>
                  </a:cubicBezTo>
                  <a:cubicBezTo>
                    <a:pt x="170" y="1521"/>
                    <a:pt x="251" y="1558"/>
                    <a:pt x="336" y="1558"/>
                  </a:cubicBezTo>
                  <a:cubicBezTo>
                    <a:pt x="409" y="1558"/>
                    <a:pt x="486" y="1530"/>
                    <a:pt x="555" y="1479"/>
                  </a:cubicBezTo>
                  <a:cubicBezTo>
                    <a:pt x="629" y="1405"/>
                    <a:pt x="1627" y="629"/>
                    <a:pt x="2736" y="629"/>
                  </a:cubicBezTo>
                  <a:cubicBezTo>
                    <a:pt x="3327" y="629"/>
                    <a:pt x="3956" y="814"/>
                    <a:pt x="4621" y="1479"/>
                  </a:cubicBezTo>
                  <a:cubicBezTo>
                    <a:pt x="4677" y="1534"/>
                    <a:pt x="4751" y="1562"/>
                    <a:pt x="4829" y="1562"/>
                  </a:cubicBezTo>
                  <a:cubicBezTo>
                    <a:pt x="4908" y="1562"/>
                    <a:pt x="4991" y="1534"/>
                    <a:pt x="5065" y="1479"/>
                  </a:cubicBezTo>
                  <a:cubicBezTo>
                    <a:pt x="5176" y="1368"/>
                    <a:pt x="5176" y="1146"/>
                    <a:pt x="5065" y="1035"/>
                  </a:cubicBezTo>
                  <a:cubicBezTo>
                    <a:pt x="4289" y="296"/>
                    <a:pt x="3475" y="0"/>
                    <a:pt x="27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37"/>
            <p:cNvSpPr/>
            <p:nvPr/>
          </p:nvSpPr>
          <p:spPr>
            <a:xfrm>
              <a:off x="4993500" y="2059850"/>
              <a:ext cx="154375" cy="74650"/>
            </a:xfrm>
            <a:custGeom>
              <a:avLst/>
              <a:gdLst/>
              <a:ahLst/>
              <a:cxnLst/>
              <a:rect l="l" t="t" r="r" b="b"/>
              <a:pathLst>
                <a:path w="6175" h="2986" extrusionOk="0">
                  <a:moveTo>
                    <a:pt x="4807" y="0"/>
                  </a:moveTo>
                  <a:cubicBezTo>
                    <a:pt x="3328" y="0"/>
                    <a:pt x="2145" y="629"/>
                    <a:pt x="1331" y="1257"/>
                  </a:cubicBezTo>
                  <a:cubicBezTo>
                    <a:pt x="555" y="1849"/>
                    <a:pt x="111" y="2477"/>
                    <a:pt x="111" y="2477"/>
                  </a:cubicBezTo>
                  <a:cubicBezTo>
                    <a:pt x="0" y="2625"/>
                    <a:pt x="37" y="2810"/>
                    <a:pt x="185" y="2921"/>
                  </a:cubicBezTo>
                  <a:cubicBezTo>
                    <a:pt x="229" y="2965"/>
                    <a:pt x="290" y="2985"/>
                    <a:pt x="352" y="2985"/>
                  </a:cubicBezTo>
                  <a:cubicBezTo>
                    <a:pt x="448" y="2985"/>
                    <a:pt x="547" y="2937"/>
                    <a:pt x="592" y="2847"/>
                  </a:cubicBezTo>
                  <a:lnTo>
                    <a:pt x="629" y="2847"/>
                  </a:lnTo>
                  <a:cubicBezTo>
                    <a:pt x="703" y="2699"/>
                    <a:pt x="1146" y="2145"/>
                    <a:pt x="1849" y="1627"/>
                  </a:cubicBezTo>
                  <a:cubicBezTo>
                    <a:pt x="2588" y="1109"/>
                    <a:pt x="3586" y="629"/>
                    <a:pt x="4807" y="629"/>
                  </a:cubicBezTo>
                  <a:cubicBezTo>
                    <a:pt x="5102" y="629"/>
                    <a:pt x="5435" y="666"/>
                    <a:pt x="5768" y="740"/>
                  </a:cubicBezTo>
                  <a:cubicBezTo>
                    <a:pt x="5787" y="744"/>
                    <a:pt x="5807" y="747"/>
                    <a:pt x="5827" y="747"/>
                  </a:cubicBezTo>
                  <a:cubicBezTo>
                    <a:pt x="5961" y="747"/>
                    <a:pt x="6105" y="642"/>
                    <a:pt x="6137" y="481"/>
                  </a:cubicBezTo>
                  <a:cubicBezTo>
                    <a:pt x="6174" y="333"/>
                    <a:pt x="6064" y="148"/>
                    <a:pt x="5879" y="111"/>
                  </a:cubicBezTo>
                  <a:cubicBezTo>
                    <a:pt x="5509" y="37"/>
                    <a:pt x="5139" y="0"/>
                    <a:pt x="48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37"/>
            <p:cNvSpPr/>
            <p:nvPr/>
          </p:nvSpPr>
          <p:spPr>
            <a:xfrm>
              <a:off x="5316075" y="2049675"/>
              <a:ext cx="183025" cy="81200"/>
            </a:xfrm>
            <a:custGeom>
              <a:avLst/>
              <a:gdLst/>
              <a:ahLst/>
              <a:cxnLst/>
              <a:rect l="l" t="t" r="r" b="b"/>
              <a:pathLst>
                <a:path w="7321" h="3248" extrusionOk="0">
                  <a:moveTo>
                    <a:pt x="1923" y="1"/>
                  </a:moveTo>
                  <a:cubicBezTo>
                    <a:pt x="924" y="1"/>
                    <a:pt x="259" y="259"/>
                    <a:pt x="259" y="259"/>
                  </a:cubicBezTo>
                  <a:cubicBezTo>
                    <a:pt x="74" y="333"/>
                    <a:pt x="0" y="518"/>
                    <a:pt x="74" y="666"/>
                  </a:cubicBezTo>
                  <a:cubicBezTo>
                    <a:pt x="135" y="789"/>
                    <a:pt x="273" y="860"/>
                    <a:pt x="402" y="860"/>
                  </a:cubicBezTo>
                  <a:cubicBezTo>
                    <a:pt x="429" y="860"/>
                    <a:pt x="455" y="857"/>
                    <a:pt x="481" y="851"/>
                  </a:cubicBezTo>
                  <a:cubicBezTo>
                    <a:pt x="518" y="814"/>
                    <a:pt x="1072" y="592"/>
                    <a:pt x="1923" y="592"/>
                  </a:cubicBezTo>
                  <a:cubicBezTo>
                    <a:pt x="3143" y="592"/>
                    <a:pt x="4917" y="1036"/>
                    <a:pt x="6729" y="3143"/>
                  </a:cubicBezTo>
                  <a:cubicBezTo>
                    <a:pt x="6793" y="3208"/>
                    <a:pt x="6883" y="3247"/>
                    <a:pt x="6975" y="3247"/>
                  </a:cubicBezTo>
                  <a:cubicBezTo>
                    <a:pt x="7042" y="3247"/>
                    <a:pt x="7110" y="3227"/>
                    <a:pt x="7172" y="3180"/>
                  </a:cubicBezTo>
                  <a:cubicBezTo>
                    <a:pt x="7283" y="3069"/>
                    <a:pt x="7320" y="2884"/>
                    <a:pt x="7209" y="2736"/>
                  </a:cubicBezTo>
                  <a:cubicBezTo>
                    <a:pt x="5287" y="481"/>
                    <a:pt x="3290" y="1"/>
                    <a:pt x="19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37"/>
            <p:cNvSpPr/>
            <p:nvPr/>
          </p:nvSpPr>
          <p:spPr>
            <a:xfrm>
              <a:off x="5148775" y="2298125"/>
              <a:ext cx="97075" cy="268425"/>
            </a:xfrm>
            <a:custGeom>
              <a:avLst/>
              <a:gdLst/>
              <a:ahLst/>
              <a:cxnLst/>
              <a:rect l="l" t="t" r="r" b="b"/>
              <a:pathLst>
                <a:path w="3883" h="10737" extrusionOk="0">
                  <a:moveTo>
                    <a:pt x="2869" y="1"/>
                  </a:moveTo>
                  <a:cubicBezTo>
                    <a:pt x="2849" y="1"/>
                    <a:pt x="2829" y="3"/>
                    <a:pt x="2810" y="8"/>
                  </a:cubicBezTo>
                  <a:cubicBezTo>
                    <a:pt x="2625" y="8"/>
                    <a:pt x="2514" y="156"/>
                    <a:pt x="2551" y="340"/>
                  </a:cubicBezTo>
                  <a:cubicBezTo>
                    <a:pt x="2551" y="340"/>
                    <a:pt x="2551" y="377"/>
                    <a:pt x="2551" y="488"/>
                  </a:cubicBezTo>
                  <a:cubicBezTo>
                    <a:pt x="2588" y="747"/>
                    <a:pt x="2625" y="1413"/>
                    <a:pt x="2625" y="2189"/>
                  </a:cubicBezTo>
                  <a:cubicBezTo>
                    <a:pt x="2662" y="3187"/>
                    <a:pt x="2514" y="4407"/>
                    <a:pt x="2145" y="5073"/>
                  </a:cubicBezTo>
                  <a:cubicBezTo>
                    <a:pt x="1812" y="5664"/>
                    <a:pt x="1331" y="6182"/>
                    <a:pt x="851" y="6662"/>
                  </a:cubicBezTo>
                  <a:cubicBezTo>
                    <a:pt x="629" y="6921"/>
                    <a:pt x="444" y="7143"/>
                    <a:pt x="259" y="7402"/>
                  </a:cubicBezTo>
                  <a:cubicBezTo>
                    <a:pt x="111" y="7624"/>
                    <a:pt x="0" y="7919"/>
                    <a:pt x="0" y="8215"/>
                  </a:cubicBezTo>
                  <a:cubicBezTo>
                    <a:pt x="0" y="8437"/>
                    <a:pt x="74" y="8659"/>
                    <a:pt x="185" y="8881"/>
                  </a:cubicBezTo>
                  <a:cubicBezTo>
                    <a:pt x="629" y="9546"/>
                    <a:pt x="1442" y="9990"/>
                    <a:pt x="2145" y="10286"/>
                  </a:cubicBezTo>
                  <a:cubicBezTo>
                    <a:pt x="2847" y="10581"/>
                    <a:pt x="3476" y="10729"/>
                    <a:pt x="3476" y="10729"/>
                  </a:cubicBezTo>
                  <a:cubicBezTo>
                    <a:pt x="3495" y="10734"/>
                    <a:pt x="3514" y="10736"/>
                    <a:pt x="3534" y="10736"/>
                  </a:cubicBezTo>
                  <a:cubicBezTo>
                    <a:pt x="3669" y="10736"/>
                    <a:pt x="3813" y="10631"/>
                    <a:pt x="3845" y="10470"/>
                  </a:cubicBezTo>
                  <a:cubicBezTo>
                    <a:pt x="3882" y="10323"/>
                    <a:pt x="3771" y="10138"/>
                    <a:pt x="3624" y="10101"/>
                  </a:cubicBezTo>
                  <a:lnTo>
                    <a:pt x="3513" y="10101"/>
                  </a:lnTo>
                  <a:cubicBezTo>
                    <a:pt x="3291" y="10027"/>
                    <a:pt x="2736" y="9879"/>
                    <a:pt x="2145" y="9583"/>
                  </a:cubicBezTo>
                  <a:cubicBezTo>
                    <a:pt x="1553" y="9324"/>
                    <a:pt x="962" y="8955"/>
                    <a:pt x="703" y="8548"/>
                  </a:cubicBezTo>
                  <a:cubicBezTo>
                    <a:pt x="629" y="8437"/>
                    <a:pt x="592" y="8326"/>
                    <a:pt x="592" y="8215"/>
                  </a:cubicBezTo>
                  <a:cubicBezTo>
                    <a:pt x="592" y="8067"/>
                    <a:pt x="666" y="7919"/>
                    <a:pt x="777" y="7735"/>
                  </a:cubicBezTo>
                  <a:cubicBezTo>
                    <a:pt x="962" y="7439"/>
                    <a:pt x="1294" y="7106"/>
                    <a:pt x="1664" y="6699"/>
                  </a:cubicBezTo>
                  <a:cubicBezTo>
                    <a:pt x="2034" y="6330"/>
                    <a:pt x="2403" y="5886"/>
                    <a:pt x="2699" y="5368"/>
                  </a:cubicBezTo>
                  <a:cubicBezTo>
                    <a:pt x="3180" y="4481"/>
                    <a:pt x="3254" y="3224"/>
                    <a:pt x="3254" y="2189"/>
                  </a:cubicBezTo>
                  <a:cubicBezTo>
                    <a:pt x="3254" y="1117"/>
                    <a:pt x="3143" y="267"/>
                    <a:pt x="3143" y="267"/>
                  </a:cubicBezTo>
                  <a:cubicBezTo>
                    <a:pt x="3143" y="106"/>
                    <a:pt x="3003" y="1"/>
                    <a:pt x="28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37"/>
            <p:cNvSpPr/>
            <p:nvPr/>
          </p:nvSpPr>
          <p:spPr>
            <a:xfrm>
              <a:off x="5215325" y="2589325"/>
              <a:ext cx="163625" cy="61150"/>
            </a:xfrm>
            <a:custGeom>
              <a:avLst/>
              <a:gdLst/>
              <a:ahLst/>
              <a:cxnLst/>
              <a:rect l="l" t="t" r="r" b="b"/>
              <a:pathLst>
                <a:path w="6545" h="2446" extrusionOk="0">
                  <a:moveTo>
                    <a:pt x="6229" y="0"/>
                  </a:moveTo>
                  <a:cubicBezTo>
                    <a:pt x="6140" y="0"/>
                    <a:pt x="6049" y="37"/>
                    <a:pt x="5990" y="116"/>
                  </a:cubicBezTo>
                  <a:cubicBezTo>
                    <a:pt x="4659" y="1521"/>
                    <a:pt x="2921" y="1817"/>
                    <a:pt x="1701" y="1817"/>
                  </a:cubicBezTo>
                  <a:cubicBezTo>
                    <a:pt x="1331" y="1817"/>
                    <a:pt x="998" y="1780"/>
                    <a:pt x="740" y="1743"/>
                  </a:cubicBezTo>
                  <a:cubicBezTo>
                    <a:pt x="629" y="1743"/>
                    <a:pt x="555" y="1743"/>
                    <a:pt x="481" y="1706"/>
                  </a:cubicBezTo>
                  <a:lnTo>
                    <a:pt x="407" y="1706"/>
                  </a:lnTo>
                  <a:cubicBezTo>
                    <a:pt x="376" y="1700"/>
                    <a:pt x="346" y="1697"/>
                    <a:pt x="318" y="1697"/>
                  </a:cubicBezTo>
                  <a:cubicBezTo>
                    <a:pt x="176" y="1697"/>
                    <a:pt x="68" y="1774"/>
                    <a:pt x="37" y="1928"/>
                  </a:cubicBezTo>
                  <a:cubicBezTo>
                    <a:pt x="0" y="2076"/>
                    <a:pt x="74" y="2261"/>
                    <a:pt x="259" y="2298"/>
                  </a:cubicBezTo>
                  <a:cubicBezTo>
                    <a:pt x="259" y="2298"/>
                    <a:pt x="851" y="2446"/>
                    <a:pt x="1701" y="2446"/>
                  </a:cubicBezTo>
                  <a:cubicBezTo>
                    <a:pt x="2995" y="2446"/>
                    <a:pt x="4917" y="2113"/>
                    <a:pt x="6433" y="523"/>
                  </a:cubicBezTo>
                  <a:cubicBezTo>
                    <a:pt x="6544" y="412"/>
                    <a:pt x="6544" y="190"/>
                    <a:pt x="6433" y="79"/>
                  </a:cubicBezTo>
                  <a:cubicBezTo>
                    <a:pt x="6382" y="28"/>
                    <a:pt x="6306" y="0"/>
                    <a:pt x="62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37"/>
            <p:cNvSpPr/>
            <p:nvPr/>
          </p:nvSpPr>
          <p:spPr>
            <a:xfrm>
              <a:off x="862950" y="4920450"/>
              <a:ext cx="1188625" cy="15750"/>
            </a:xfrm>
            <a:custGeom>
              <a:avLst/>
              <a:gdLst/>
              <a:ahLst/>
              <a:cxnLst/>
              <a:rect l="l" t="t" r="r" b="b"/>
              <a:pathLst>
                <a:path w="47545" h="630" extrusionOk="0">
                  <a:moveTo>
                    <a:pt x="334" y="1"/>
                  </a:moveTo>
                  <a:cubicBezTo>
                    <a:pt x="149" y="1"/>
                    <a:pt x="1" y="149"/>
                    <a:pt x="1" y="296"/>
                  </a:cubicBezTo>
                  <a:cubicBezTo>
                    <a:pt x="1" y="481"/>
                    <a:pt x="149" y="629"/>
                    <a:pt x="334" y="629"/>
                  </a:cubicBezTo>
                  <a:lnTo>
                    <a:pt x="47249" y="629"/>
                  </a:lnTo>
                  <a:cubicBezTo>
                    <a:pt x="47397" y="629"/>
                    <a:pt x="47545" y="481"/>
                    <a:pt x="47545" y="296"/>
                  </a:cubicBezTo>
                  <a:cubicBezTo>
                    <a:pt x="47545" y="149"/>
                    <a:pt x="47397" y="1"/>
                    <a:pt x="472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37"/>
            <p:cNvSpPr/>
            <p:nvPr/>
          </p:nvSpPr>
          <p:spPr>
            <a:xfrm>
              <a:off x="2173575" y="4920450"/>
              <a:ext cx="4043675" cy="15750"/>
            </a:xfrm>
            <a:custGeom>
              <a:avLst/>
              <a:gdLst/>
              <a:ahLst/>
              <a:cxnLst/>
              <a:rect l="l" t="t" r="r" b="b"/>
              <a:pathLst>
                <a:path w="161747" h="630" extrusionOk="0">
                  <a:moveTo>
                    <a:pt x="296" y="1"/>
                  </a:moveTo>
                  <a:cubicBezTo>
                    <a:pt x="148" y="1"/>
                    <a:pt x="0" y="149"/>
                    <a:pt x="0" y="296"/>
                  </a:cubicBezTo>
                  <a:cubicBezTo>
                    <a:pt x="0" y="481"/>
                    <a:pt x="148" y="629"/>
                    <a:pt x="296" y="629"/>
                  </a:cubicBezTo>
                  <a:lnTo>
                    <a:pt x="161451" y="629"/>
                  </a:lnTo>
                  <a:cubicBezTo>
                    <a:pt x="161599" y="629"/>
                    <a:pt x="161746" y="481"/>
                    <a:pt x="161746" y="296"/>
                  </a:cubicBezTo>
                  <a:cubicBezTo>
                    <a:pt x="161746" y="149"/>
                    <a:pt x="161599" y="1"/>
                    <a:pt x="1614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37"/>
            <p:cNvSpPr/>
            <p:nvPr/>
          </p:nvSpPr>
          <p:spPr>
            <a:xfrm>
              <a:off x="6316125" y="4920450"/>
              <a:ext cx="159000" cy="15750"/>
            </a:xfrm>
            <a:custGeom>
              <a:avLst/>
              <a:gdLst/>
              <a:ahLst/>
              <a:cxnLst/>
              <a:rect l="l" t="t" r="r" b="b"/>
              <a:pathLst>
                <a:path w="6360" h="630" extrusionOk="0">
                  <a:moveTo>
                    <a:pt x="333" y="1"/>
                  </a:moveTo>
                  <a:cubicBezTo>
                    <a:pt x="148" y="1"/>
                    <a:pt x="0" y="149"/>
                    <a:pt x="0" y="296"/>
                  </a:cubicBezTo>
                  <a:cubicBezTo>
                    <a:pt x="0" y="481"/>
                    <a:pt x="148" y="629"/>
                    <a:pt x="333" y="629"/>
                  </a:cubicBezTo>
                  <a:lnTo>
                    <a:pt x="6026" y="629"/>
                  </a:lnTo>
                  <a:cubicBezTo>
                    <a:pt x="6211" y="629"/>
                    <a:pt x="6359" y="481"/>
                    <a:pt x="6359" y="296"/>
                  </a:cubicBezTo>
                  <a:cubicBezTo>
                    <a:pt x="6359" y="149"/>
                    <a:pt x="6211" y="1"/>
                    <a:pt x="60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37"/>
            <p:cNvSpPr/>
            <p:nvPr/>
          </p:nvSpPr>
          <p:spPr>
            <a:xfrm>
              <a:off x="4014700" y="2706825"/>
              <a:ext cx="350325" cy="819850"/>
            </a:xfrm>
            <a:custGeom>
              <a:avLst/>
              <a:gdLst/>
              <a:ahLst/>
              <a:cxnLst/>
              <a:rect l="l" t="t" r="r" b="b"/>
              <a:pathLst>
                <a:path w="14013" h="32794" extrusionOk="0">
                  <a:moveTo>
                    <a:pt x="0" y="1"/>
                  </a:moveTo>
                  <a:lnTo>
                    <a:pt x="0" y="32794"/>
                  </a:lnTo>
                  <a:lnTo>
                    <a:pt x="14012" y="32794"/>
                  </a:lnTo>
                  <a:lnTo>
                    <a:pt x="1401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37"/>
            <p:cNvSpPr/>
            <p:nvPr/>
          </p:nvSpPr>
          <p:spPr>
            <a:xfrm>
              <a:off x="1582025" y="1799200"/>
              <a:ext cx="1080500" cy="1727475"/>
            </a:xfrm>
            <a:custGeom>
              <a:avLst/>
              <a:gdLst/>
              <a:ahLst/>
              <a:cxnLst/>
              <a:rect l="l" t="t" r="r" b="b"/>
              <a:pathLst>
                <a:path w="43220" h="69099" extrusionOk="0">
                  <a:moveTo>
                    <a:pt x="1" y="1"/>
                  </a:moveTo>
                  <a:lnTo>
                    <a:pt x="1" y="67768"/>
                  </a:lnTo>
                  <a:cubicBezTo>
                    <a:pt x="1073" y="68175"/>
                    <a:pt x="2145" y="68618"/>
                    <a:pt x="3217" y="69099"/>
                  </a:cubicBezTo>
                  <a:lnTo>
                    <a:pt x="22738" y="69099"/>
                  </a:lnTo>
                  <a:cubicBezTo>
                    <a:pt x="30686" y="58747"/>
                    <a:pt x="31537" y="19188"/>
                    <a:pt x="432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37"/>
            <p:cNvSpPr/>
            <p:nvPr/>
          </p:nvSpPr>
          <p:spPr>
            <a:xfrm>
              <a:off x="1582025" y="1799200"/>
              <a:ext cx="2783000" cy="1727475"/>
            </a:xfrm>
            <a:custGeom>
              <a:avLst/>
              <a:gdLst/>
              <a:ahLst/>
              <a:cxnLst/>
              <a:rect l="l" t="t" r="r" b="b"/>
              <a:pathLst>
                <a:path w="111320" h="69099" extrusionOk="0">
                  <a:moveTo>
                    <a:pt x="1" y="67768"/>
                  </a:moveTo>
                  <a:lnTo>
                    <a:pt x="1" y="69099"/>
                  </a:lnTo>
                  <a:lnTo>
                    <a:pt x="3217" y="69099"/>
                  </a:lnTo>
                  <a:cubicBezTo>
                    <a:pt x="2145" y="68618"/>
                    <a:pt x="1073" y="68175"/>
                    <a:pt x="1" y="67768"/>
                  </a:cubicBezTo>
                  <a:close/>
                  <a:moveTo>
                    <a:pt x="43220" y="1"/>
                  </a:moveTo>
                  <a:cubicBezTo>
                    <a:pt x="31537" y="19188"/>
                    <a:pt x="30686" y="58747"/>
                    <a:pt x="22738" y="69099"/>
                  </a:cubicBezTo>
                  <a:lnTo>
                    <a:pt x="94904" y="69099"/>
                  </a:lnTo>
                  <a:cubicBezTo>
                    <a:pt x="95644" y="68433"/>
                    <a:pt x="96383" y="67768"/>
                    <a:pt x="97197" y="67102"/>
                  </a:cubicBezTo>
                  <a:cubicBezTo>
                    <a:pt x="100043" y="55678"/>
                    <a:pt x="102483" y="45770"/>
                    <a:pt x="103260" y="42036"/>
                  </a:cubicBezTo>
                  <a:cubicBezTo>
                    <a:pt x="103408" y="41297"/>
                    <a:pt x="103482" y="40816"/>
                    <a:pt x="103482" y="40594"/>
                  </a:cubicBezTo>
                  <a:cubicBezTo>
                    <a:pt x="103629" y="38672"/>
                    <a:pt x="104147" y="37452"/>
                    <a:pt x="104813" y="36675"/>
                  </a:cubicBezTo>
                  <a:cubicBezTo>
                    <a:pt x="105441" y="35936"/>
                    <a:pt x="106254" y="35677"/>
                    <a:pt x="106883" y="35677"/>
                  </a:cubicBezTo>
                  <a:cubicBezTo>
                    <a:pt x="107474" y="35677"/>
                    <a:pt x="108916" y="35788"/>
                    <a:pt x="110210" y="35899"/>
                  </a:cubicBezTo>
                  <a:cubicBezTo>
                    <a:pt x="110617" y="35936"/>
                    <a:pt x="110987" y="35973"/>
                    <a:pt x="111319" y="35973"/>
                  </a:cubicBezTo>
                  <a:lnTo>
                    <a:pt x="11131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37"/>
            <p:cNvSpPr/>
            <p:nvPr/>
          </p:nvSpPr>
          <p:spPr>
            <a:xfrm>
              <a:off x="3977725" y="3502625"/>
              <a:ext cx="27750" cy="24050"/>
            </a:xfrm>
            <a:custGeom>
              <a:avLst/>
              <a:gdLst/>
              <a:ahLst/>
              <a:cxnLst/>
              <a:rect l="l" t="t" r="r" b="b"/>
              <a:pathLst>
                <a:path w="1110" h="962" extrusionOk="0">
                  <a:moveTo>
                    <a:pt x="1110" y="1"/>
                  </a:moveTo>
                  <a:cubicBezTo>
                    <a:pt x="740" y="333"/>
                    <a:pt x="370" y="629"/>
                    <a:pt x="1" y="962"/>
                  </a:cubicBezTo>
                  <a:lnTo>
                    <a:pt x="851" y="962"/>
                  </a:lnTo>
                  <a:cubicBezTo>
                    <a:pt x="925" y="629"/>
                    <a:pt x="999" y="333"/>
                    <a:pt x="111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37"/>
            <p:cNvSpPr/>
            <p:nvPr/>
          </p:nvSpPr>
          <p:spPr>
            <a:xfrm>
              <a:off x="3954625" y="3476750"/>
              <a:ext cx="57325" cy="49925"/>
            </a:xfrm>
            <a:custGeom>
              <a:avLst/>
              <a:gdLst/>
              <a:ahLst/>
              <a:cxnLst/>
              <a:rect l="l" t="t" r="r" b="b"/>
              <a:pathLst>
                <a:path w="2293" h="1997" extrusionOk="0">
                  <a:moveTo>
                    <a:pt x="2293" y="0"/>
                  </a:moveTo>
                  <a:lnTo>
                    <a:pt x="2293" y="0"/>
                  </a:lnTo>
                  <a:cubicBezTo>
                    <a:pt x="1479" y="666"/>
                    <a:pt x="740" y="1331"/>
                    <a:pt x="0" y="1997"/>
                  </a:cubicBezTo>
                  <a:lnTo>
                    <a:pt x="925" y="1997"/>
                  </a:lnTo>
                  <a:cubicBezTo>
                    <a:pt x="1294" y="1664"/>
                    <a:pt x="1664" y="1368"/>
                    <a:pt x="2034" y="1036"/>
                  </a:cubicBezTo>
                  <a:cubicBezTo>
                    <a:pt x="2108" y="703"/>
                    <a:pt x="2182" y="333"/>
                    <a:pt x="229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37"/>
            <p:cNvSpPr/>
            <p:nvPr/>
          </p:nvSpPr>
          <p:spPr>
            <a:xfrm>
              <a:off x="3998975" y="2691125"/>
              <a:ext cx="366050" cy="835550"/>
            </a:xfrm>
            <a:custGeom>
              <a:avLst/>
              <a:gdLst/>
              <a:ahLst/>
              <a:cxnLst/>
              <a:rect l="l" t="t" r="r" b="b"/>
              <a:pathLst>
                <a:path w="14642" h="33422" extrusionOk="0">
                  <a:moveTo>
                    <a:pt x="10205" y="0"/>
                  </a:moveTo>
                  <a:cubicBezTo>
                    <a:pt x="9576" y="0"/>
                    <a:pt x="8763" y="259"/>
                    <a:pt x="8135" y="998"/>
                  </a:cubicBezTo>
                  <a:cubicBezTo>
                    <a:pt x="7469" y="1775"/>
                    <a:pt x="6951" y="2995"/>
                    <a:pt x="6804" y="4917"/>
                  </a:cubicBezTo>
                  <a:cubicBezTo>
                    <a:pt x="6804" y="5139"/>
                    <a:pt x="6730" y="5620"/>
                    <a:pt x="6582" y="6359"/>
                  </a:cubicBezTo>
                  <a:cubicBezTo>
                    <a:pt x="5805" y="10093"/>
                    <a:pt x="3365" y="20001"/>
                    <a:pt x="519" y="31425"/>
                  </a:cubicBezTo>
                  <a:cubicBezTo>
                    <a:pt x="408" y="31758"/>
                    <a:pt x="334" y="32128"/>
                    <a:pt x="260" y="32461"/>
                  </a:cubicBezTo>
                  <a:cubicBezTo>
                    <a:pt x="149" y="32793"/>
                    <a:pt x="75" y="33089"/>
                    <a:pt x="1" y="33422"/>
                  </a:cubicBezTo>
                  <a:lnTo>
                    <a:pt x="629" y="33422"/>
                  </a:lnTo>
                  <a:cubicBezTo>
                    <a:pt x="999" y="31980"/>
                    <a:pt x="1369" y="30575"/>
                    <a:pt x="1702" y="29207"/>
                  </a:cubicBezTo>
                  <a:cubicBezTo>
                    <a:pt x="3254" y="22922"/>
                    <a:pt x="4659" y="17229"/>
                    <a:pt x="5694" y="12903"/>
                  </a:cubicBezTo>
                  <a:cubicBezTo>
                    <a:pt x="6212" y="10759"/>
                    <a:pt x="6619" y="8947"/>
                    <a:pt x="6914" y="7616"/>
                  </a:cubicBezTo>
                  <a:cubicBezTo>
                    <a:pt x="7210" y="6248"/>
                    <a:pt x="7395" y="5361"/>
                    <a:pt x="7432" y="4954"/>
                  </a:cubicBezTo>
                  <a:cubicBezTo>
                    <a:pt x="7580" y="3106"/>
                    <a:pt x="8061" y="2034"/>
                    <a:pt x="8578" y="1405"/>
                  </a:cubicBezTo>
                  <a:cubicBezTo>
                    <a:pt x="9133" y="777"/>
                    <a:pt x="9724" y="629"/>
                    <a:pt x="10205" y="629"/>
                  </a:cubicBezTo>
                  <a:cubicBezTo>
                    <a:pt x="10759" y="629"/>
                    <a:pt x="12201" y="740"/>
                    <a:pt x="13495" y="814"/>
                  </a:cubicBezTo>
                  <a:cubicBezTo>
                    <a:pt x="13902" y="851"/>
                    <a:pt x="14309" y="888"/>
                    <a:pt x="14641" y="925"/>
                  </a:cubicBezTo>
                  <a:lnTo>
                    <a:pt x="14641" y="296"/>
                  </a:lnTo>
                  <a:cubicBezTo>
                    <a:pt x="14309" y="296"/>
                    <a:pt x="13939" y="259"/>
                    <a:pt x="13532" y="222"/>
                  </a:cubicBezTo>
                  <a:cubicBezTo>
                    <a:pt x="12238" y="111"/>
                    <a:pt x="10796" y="0"/>
                    <a:pt x="1020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37"/>
            <p:cNvSpPr/>
            <p:nvPr/>
          </p:nvSpPr>
          <p:spPr>
            <a:xfrm>
              <a:off x="1529350" y="1687375"/>
              <a:ext cx="2889275" cy="1951150"/>
            </a:xfrm>
            <a:custGeom>
              <a:avLst/>
              <a:gdLst/>
              <a:ahLst/>
              <a:cxnLst/>
              <a:rect l="l" t="t" r="r" b="b"/>
              <a:pathLst>
                <a:path w="115571" h="78046" extrusionOk="0">
                  <a:moveTo>
                    <a:pt x="113759" y="4178"/>
                  </a:moveTo>
                  <a:lnTo>
                    <a:pt x="113759" y="73868"/>
                  </a:lnTo>
                  <a:lnTo>
                    <a:pt x="1812" y="73868"/>
                  </a:lnTo>
                  <a:lnTo>
                    <a:pt x="1812" y="4178"/>
                  </a:lnTo>
                  <a:close/>
                  <a:moveTo>
                    <a:pt x="1" y="0"/>
                  </a:moveTo>
                  <a:lnTo>
                    <a:pt x="1" y="78045"/>
                  </a:lnTo>
                  <a:lnTo>
                    <a:pt x="115571" y="78045"/>
                  </a:lnTo>
                  <a:lnTo>
                    <a:pt x="1155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37"/>
            <p:cNvSpPr/>
            <p:nvPr/>
          </p:nvSpPr>
          <p:spPr>
            <a:xfrm>
              <a:off x="1521025" y="1679050"/>
              <a:ext cx="2905000" cy="1966875"/>
            </a:xfrm>
            <a:custGeom>
              <a:avLst/>
              <a:gdLst/>
              <a:ahLst/>
              <a:cxnLst/>
              <a:rect l="l" t="t" r="r" b="b"/>
              <a:pathLst>
                <a:path w="116200" h="78675" extrusionOk="0">
                  <a:moveTo>
                    <a:pt x="113759" y="4807"/>
                  </a:moveTo>
                  <a:lnTo>
                    <a:pt x="113759" y="73905"/>
                  </a:lnTo>
                  <a:lnTo>
                    <a:pt x="2441" y="73905"/>
                  </a:lnTo>
                  <a:lnTo>
                    <a:pt x="2441" y="4807"/>
                  </a:lnTo>
                  <a:close/>
                  <a:moveTo>
                    <a:pt x="2145" y="4178"/>
                  </a:moveTo>
                  <a:cubicBezTo>
                    <a:pt x="2071" y="4178"/>
                    <a:pt x="1997" y="4215"/>
                    <a:pt x="1923" y="4289"/>
                  </a:cubicBezTo>
                  <a:cubicBezTo>
                    <a:pt x="1849" y="4326"/>
                    <a:pt x="1849" y="4400"/>
                    <a:pt x="1849" y="4511"/>
                  </a:cubicBezTo>
                  <a:lnTo>
                    <a:pt x="1849" y="74201"/>
                  </a:lnTo>
                  <a:cubicBezTo>
                    <a:pt x="1849" y="74275"/>
                    <a:pt x="1849" y="74385"/>
                    <a:pt x="1923" y="74422"/>
                  </a:cubicBezTo>
                  <a:cubicBezTo>
                    <a:pt x="1997" y="74496"/>
                    <a:pt x="2071" y="74533"/>
                    <a:pt x="2145" y="74533"/>
                  </a:cubicBezTo>
                  <a:lnTo>
                    <a:pt x="114092" y="74533"/>
                  </a:lnTo>
                  <a:cubicBezTo>
                    <a:pt x="114166" y="74533"/>
                    <a:pt x="114240" y="74496"/>
                    <a:pt x="114314" y="74422"/>
                  </a:cubicBezTo>
                  <a:cubicBezTo>
                    <a:pt x="114351" y="74385"/>
                    <a:pt x="114388" y="74275"/>
                    <a:pt x="114388" y="74201"/>
                  </a:cubicBezTo>
                  <a:lnTo>
                    <a:pt x="114388" y="4511"/>
                  </a:lnTo>
                  <a:cubicBezTo>
                    <a:pt x="114388" y="4400"/>
                    <a:pt x="114351" y="4326"/>
                    <a:pt x="114314" y="4289"/>
                  </a:cubicBezTo>
                  <a:cubicBezTo>
                    <a:pt x="114240" y="4215"/>
                    <a:pt x="114166" y="4178"/>
                    <a:pt x="114092" y="4178"/>
                  </a:cubicBezTo>
                  <a:close/>
                  <a:moveTo>
                    <a:pt x="115608" y="629"/>
                  </a:moveTo>
                  <a:lnTo>
                    <a:pt x="115608" y="78082"/>
                  </a:lnTo>
                  <a:lnTo>
                    <a:pt x="629" y="78082"/>
                  </a:lnTo>
                  <a:lnTo>
                    <a:pt x="629" y="629"/>
                  </a:lnTo>
                  <a:close/>
                  <a:moveTo>
                    <a:pt x="334" y="0"/>
                  </a:moveTo>
                  <a:cubicBezTo>
                    <a:pt x="223" y="0"/>
                    <a:pt x="149" y="37"/>
                    <a:pt x="112" y="111"/>
                  </a:cubicBezTo>
                  <a:cubicBezTo>
                    <a:pt x="38" y="148"/>
                    <a:pt x="1" y="259"/>
                    <a:pt x="1" y="333"/>
                  </a:cubicBezTo>
                  <a:lnTo>
                    <a:pt x="1" y="78378"/>
                  </a:lnTo>
                  <a:cubicBezTo>
                    <a:pt x="1" y="78452"/>
                    <a:pt x="38" y="78526"/>
                    <a:pt x="112" y="78600"/>
                  </a:cubicBezTo>
                  <a:cubicBezTo>
                    <a:pt x="149" y="78637"/>
                    <a:pt x="223" y="78674"/>
                    <a:pt x="334" y="78674"/>
                  </a:cubicBezTo>
                  <a:lnTo>
                    <a:pt x="115904" y="78674"/>
                  </a:lnTo>
                  <a:cubicBezTo>
                    <a:pt x="115978" y="78674"/>
                    <a:pt x="116052" y="78637"/>
                    <a:pt x="116125" y="78600"/>
                  </a:cubicBezTo>
                  <a:cubicBezTo>
                    <a:pt x="116162" y="78526"/>
                    <a:pt x="116199" y="78452"/>
                    <a:pt x="116199" y="78378"/>
                  </a:cubicBezTo>
                  <a:lnTo>
                    <a:pt x="116199" y="333"/>
                  </a:lnTo>
                  <a:cubicBezTo>
                    <a:pt x="116199" y="259"/>
                    <a:pt x="116162" y="185"/>
                    <a:pt x="116125" y="111"/>
                  </a:cubicBezTo>
                  <a:cubicBezTo>
                    <a:pt x="116052" y="37"/>
                    <a:pt x="115978" y="0"/>
                    <a:pt x="1159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37"/>
            <p:cNvSpPr/>
            <p:nvPr/>
          </p:nvSpPr>
          <p:spPr>
            <a:xfrm>
              <a:off x="1634725" y="1846350"/>
              <a:ext cx="1974250" cy="154375"/>
            </a:xfrm>
            <a:custGeom>
              <a:avLst/>
              <a:gdLst/>
              <a:ahLst/>
              <a:cxnLst/>
              <a:rect l="l" t="t" r="r" b="b"/>
              <a:pathLst>
                <a:path w="78970" h="6175" extrusionOk="0">
                  <a:moveTo>
                    <a:pt x="2071" y="0"/>
                  </a:moveTo>
                  <a:cubicBezTo>
                    <a:pt x="924" y="0"/>
                    <a:pt x="0" y="924"/>
                    <a:pt x="0" y="2070"/>
                  </a:cubicBezTo>
                  <a:lnTo>
                    <a:pt x="0" y="4104"/>
                  </a:lnTo>
                  <a:cubicBezTo>
                    <a:pt x="0" y="5250"/>
                    <a:pt x="924" y="6174"/>
                    <a:pt x="2071" y="6174"/>
                  </a:cubicBezTo>
                  <a:lnTo>
                    <a:pt x="76862" y="6174"/>
                  </a:lnTo>
                  <a:cubicBezTo>
                    <a:pt x="78008" y="6174"/>
                    <a:pt x="78969" y="5250"/>
                    <a:pt x="78969" y="4104"/>
                  </a:cubicBezTo>
                  <a:lnTo>
                    <a:pt x="78969" y="2070"/>
                  </a:lnTo>
                  <a:cubicBezTo>
                    <a:pt x="78969" y="924"/>
                    <a:pt x="78008" y="0"/>
                    <a:pt x="768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37"/>
            <p:cNvSpPr/>
            <p:nvPr/>
          </p:nvSpPr>
          <p:spPr>
            <a:xfrm>
              <a:off x="1626400" y="1838950"/>
              <a:ext cx="1989975" cy="170075"/>
            </a:xfrm>
            <a:custGeom>
              <a:avLst/>
              <a:gdLst/>
              <a:ahLst/>
              <a:cxnLst/>
              <a:rect l="l" t="t" r="r" b="b"/>
              <a:pathLst>
                <a:path w="79599" h="6803" extrusionOk="0">
                  <a:moveTo>
                    <a:pt x="77195" y="629"/>
                  </a:moveTo>
                  <a:cubicBezTo>
                    <a:pt x="78193" y="629"/>
                    <a:pt x="78970" y="1405"/>
                    <a:pt x="78970" y="2366"/>
                  </a:cubicBezTo>
                  <a:lnTo>
                    <a:pt x="78970" y="4400"/>
                  </a:lnTo>
                  <a:cubicBezTo>
                    <a:pt x="78970" y="5398"/>
                    <a:pt x="78193" y="6174"/>
                    <a:pt x="77195" y="6174"/>
                  </a:cubicBezTo>
                  <a:lnTo>
                    <a:pt x="2404" y="6174"/>
                  </a:lnTo>
                  <a:cubicBezTo>
                    <a:pt x="1442" y="6174"/>
                    <a:pt x="629" y="5398"/>
                    <a:pt x="629" y="4400"/>
                  </a:cubicBezTo>
                  <a:lnTo>
                    <a:pt x="629" y="2366"/>
                  </a:lnTo>
                  <a:cubicBezTo>
                    <a:pt x="629" y="1405"/>
                    <a:pt x="1442" y="629"/>
                    <a:pt x="2404" y="629"/>
                  </a:cubicBezTo>
                  <a:close/>
                  <a:moveTo>
                    <a:pt x="2404" y="0"/>
                  </a:moveTo>
                  <a:cubicBezTo>
                    <a:pt x="1073" y="0"/>
                    <a:pt x="0" y="1072"/>
                    <a:pt x="0" y="2366"/>
                  </a:cubicBezTo>
                  <a:lnTo>
                    <a:pt x="0" y="4400"/>
                  </a:lnTo>
                  <a:cubicBezTo>
                    <a:pt x="0" y="5731"/>
                    <a:pt x="1073" y="6803"/>
                    <a:pt x="2404" y="6803"/>
                  </a:cubicBezTo>
                  <a:lnTo>
                    <a:pt x="77195" y="6803"/>
                  </a:lnTo>
                  <a:cubicBezTo>
                    <a:pt x="78526" y="6803"/>
                    <a:pt x="79598" y="5731"/>
                    <a:pt x="79598" y="4400"/>
                  </a:cubicBezTo>
                  <a:lnTo>
                    <a:pt x="79598" y="2366"/>
                  </a:lnTo>
                  <a:cubicBezTo>
                    <a:pt x="79598" y="1072"/>
                    <a:pt x="78526" y="0"/>
                    <a:pt x="771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37"/>
            <p:cNvSpPr/>
            <p:nvPr/>
          </p:nvSpPr>
          <p:spPr>
            <a:xfrm>
              <a:off x="1658750" y="2167975"/>
              <a:ext cx="421500" cy="15750"/>
            </a:xfrm>
            <a:custGeom>
              <a:avLst/>
              <a:gdLst/>
              <a:ahLst/>
              <a:cxnLst/>
              <a:rect l="l" t="t" r="r" b="b"/>
              <a:pathLst>
                <a:path w="16860" h="630" extrusionOk="0">
                  <a:moveTo>
                    <a:pt x="296" y="1"/>
                  </a:moveTo>
                  <a:cubicBezTo>
                    <a:pt x="148" y="1"/>
                    <a:pt x="0" y="149"/>
                    <a:pt x="0" y="297"/>
                  </a:cubicBezTo>
                  <a:cubicBezTo>
                    <a:pt x="0" y="481"/>
                    <a:pt x="148" y="629"/>
                    <a:pt x="296" y="629"/>
                  </a:cubicBezTo>
                  <a:lnTo>
                    <a:pt x="16563" y="629"/>
                  </a:lnTo>
                  <a:cubicBezTo>
                    <a:pt x="16748" y="629"/>
                    <a:pt x="16859" y="481"/>
                    <a:pt x="16859" y="297"/>
                  </a:cubicBezTo>
                  <a:cubicBezTo>
                    <a:pt x="16859" y="149"/>
                    <a:pt x="16748" y="1"/>
                    <a:pt x="165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37"/>
            <p:cNvSpPr/>
            <p:nvPr/>
          </p:nvSpPr>
          <p:spPr>
            <a:xfrm>
              <a:off x="1658750" y="2259475"/>
              <a:ext cx="421500" cy="15750"/>
            </a:xfrm>
            <a:custGeom>
              <a:avLst/>
              <a:gdLst/>
              <a:ahLst/>
              <a:cxnLst/>
              <a:rect l="l" t="t" r="r" b="b"/>
              <a:pathLst>
                <a:path w="16860" h="630" extrusionOk="0">
                  <a:moveTo>
                    <a:pt x="296" y="1"/>
                  </a:moveTo>
                  <a:cubicBezTo>
                    <a:pt x="148" y="1"/>
                    <a:pt x="0" y="149"/>
                    <a:pt x="0" y="334"/>
                  </a:cubicBezTo>
                  <a:cubicBezTo>
                    <a:pt x="0"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37"/>
            <p:cNvSpPr/>
            <p:nvPr/>
          </p:nvSpPr>
          <p:spPr>
            <a:xfrm>
              <a:off x="1658750" y="2351000"/>
              <a:ext cx="421500" cy="15725"/>
            </a:xfrm>
            <a:custGeom>
              <a:avLst/>
              <a:gdLst/>
              <a:ahLst/>
              <a:cxnLst/>
              <a:rect l="l" t="t" r="r" b="b"/>
              <a:pathLst>
                <a:path w="16860" h="629" extrusionOk="0">
                  <a:moveTo>
                    <a:pt x="296" y="0"/>
                  </a:moveTo>
                  <a:cubicBezTo>
                    <a:pt x="148" y="0"/>
                    <a:pt x="0" y="148"/>
                    <a:pt x="0" y="333"/>
                  </a:cubicBezTo>
                  <a:cubicBezTo>
                    <a:pt x="0" y="481"/>
                    <a:pt x="148" y="629"/>
                    <a:pt x="296" y="629"/>
                  </a:cubicBezTo>
                  <a:lnTo>
                    <a:pt x="16563" y="629"/>
                  </a:lnTo>
                  <a:cubicBezTo>
                    <a:pt x="16748" y="629"/>
                    <a:pt x="16859" y="481"/>
                    <a:pt x="16859" y="333"/>
                  </a:cubicBezTo>
                  <a:cubicBezTo>
                    <a:pt x="16859" y="148"/>
                    <a:pt x="16748" y="0"/>
                    <a:pt x="165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37"/>
            <p:cNvSpPr/>
            <p:nvPr/>
          </p:nvSpPr>
          <p:spPr>
            <a:xfrm>
              <a:off x="1658750" y="2448025"/>
              <a:ext cx="421500" cy="15750"/>
            </a:xfrm>
            <a:custGeom>
              <a:avLst/>
              <a:gdLst/>
              <a:ahLst/>
              <a:cxnLst/>
              <a:rect l="l" t="t" r="r" b="b"/>
              <a:pathLst>
                <a:path w="16860" h="630" extrusionOk="0">
                  <a:moveTo>
                    <a:pt x="296" y="1"/>
                  </a:moveTo>
                  <a:cubicBezTo>
                    <a:pt x="148" y="1"/>
                    <a:pt x="0" y="149"/>
                    <a:pt x="0" y="334"/>
                  </a:cubicBezTo>
                  <a:cubicBezTo>
                    <a:pt x="0"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37"/>
            <p:cNvSpPr/>
            <p:nvPr/>
          </p:nvSpPr>
          <p:spPr>
            <a:xfrm>
              <a:off x="2144000" y="2167975"/>
              <a:ext cx="421475" cy="15750"/>
            </a:xfrm>
            <a:custGeom>
              <a:avLst/>
              <a:gdLst/>
              <a:ahLst/>
              <a:cxnLst/>
              <a:rect l="l" t="t" r="r" b="b"/>
              <a:pathLst>
                <a:path w="16859" h="630" extrusionOk="0">
                  <a:moveTo>
                    <a:pt x="296" y="1"/>
                  </a:moveTo>
                  <a:cubicBezTo>
                    <a:pt x="148" y="1"/>
                    <a:pt x="0" y="149"/>
                    <a:pt x="0" y="297"/>
                  </a:cubicBezTo>
                  <a:cubicBezTo>
                    <a:pt x="0" y="481"/>
                    <a:pt x="148" y="629"/>
                    <a:pt x="296" y="629"/>
                  </a:cubicBezTo>
                  <a:lnTo>
                    <a:pt x="16563" y="629"/>
                  </a:lnTo>
                  <a:cubicBezTo>
                    <a:pt x="16748" y="629"/>
                    <a:pt x="16859" y="481"/>
                    <a:pt x="16859" y="297"/>
                  </a:cubicBezTo>
                  <a:cubicBezTo>
                    <a:pt x="16859" y="149"/>
                    <a:pt x="16748" y="1"/>
                    <a:pt x="165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37"/>
            <p:cNvSpPr/>
            <p:nvPr/>
          </p:nvSpPr>
          <p:spPr>
            <a:xfrm>
              <a:off x="2144000" y="2259475"/>
              <a:ext cx="421475" cy="15750"/>
            </a:xfrm>
            <a:custGeom>
              <a:avLst/>
              <a:gdLst/>
              <a:ahLst/>
              <a:cxnLst/>
              <a:rect l="l" t="t" r="r" b="b"/>
              <a:pathLst>
                <a:path w="16859" h="630" extrusionOk="0">
                  <a:moveTo>
                    <a:pt x="296" y="1"/>
                  </a:moveTo>
                  <a:cubicBezTo>
                    <a:pt x="148" y="1"/>
                    <a:pt x="0" y="149"/>
                    <a:pt x="0" y="334"/>
                  </a:cubicBezTo>
                  <a:cubicBezTo>
                    <a:pt x="0"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37"/>
            <p:cNvSpPr/>
            <p:nvPr/>
          </p:nvSpPr>
          <p:spPr>
            <a:xfrm>
              <a:off x="2144000" y="2351000"/>
              <a:ext cx="421475" cy="15725"/>
            </a:xfrm>
            <a:custGeom>
              <a:avLst/>
              <a:gdLst/>
              <a:ahLst/>
              <a:cxnLst/>
              <a:rect l="l" t="t" r="r" b="b"/>
              <a:pathLst>
                <a:path w="16859" h="629" extrusionOk="0">
                  <a:moveTo>
                    <a:pt x="296" y="0"/>
                  </a:moveTo>
                  <a:cubicBezTo>
                    <a:pt x="148" y="0"/>
                    <a:pt x="0" y="148"/>
                    <a:pt x="0" y="333"/>
                  </a:cubicBezTo>
                  <a:cubicBezTo>
                    <a:pt x="0" y="481"/>
                    <a:pt x="148" y="629"/>
                    <a:pt x="296" y="629"/>
                  </a:cubicBezTo>
                  <a:lnTo>
                    <a:pt x="16563" y="629"/>
                  </a:lnTo>
                  <a:cubicBezTo>
                    <a:pt x="16748" y="629"/>
                    <a:pt x="16859" y="481"/>
                    <a:pt x="16859" y="333"/>
                  </a:cubicBezTo>
                  <a:cubicBezTo>
                    <a:pt x="16859" y="148"/>
                    <a:pt x="16748" y="0"/>
                    <a:pt x="165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37"/>
            <p:cNvSpPr/>
            <p:nvPr/>
          </p:nvSpPr>
          <p:spPr>
            <a:xfrm>
              <a:off x="2144000" y="2448025"/>
              <a:ext cx="421475" cy="15750"/>
            </a:xfrm>
            <a:custGeom>
              <a:avLst/>
              <a:gdLst/>
              <a:ahLst/>
              <a:cxnLst/>
              <a:rect l="l" t="t" r="r" b="b"/>
              <a:pathLst>
                <a:path w="16859" h="630" extrusionOk="0">
                  <a:moveTo>
                    <a:pt x="296" y="1"/>
                  </a:moveTo>
                  <a:cubicBezTo>
                    <a:pt x="148" y="1"/>
                    <a:pt x="0" y="149"/>
                    <a:pt x="0" y="334"/>
                  </a:cubicBezTo>
                  <a:cubicBezTo>
                    <a:pt x="0"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37"/>
            <p:cNvSpPr/>
            <p:nvPr/>
          </p:nvSpPr>
          <p:spPr>
            <a:xfrm>
              <a:off x="2629225" y="2167975"/>
              <a:ext cx="421500" cy="15750"/>
            </a:xfrm>
            <a:custGeom>
              <a:avLst/>
              <a:gdLst/>
              <a:ahLst/>
              <a:cxnLst/>
              <a:rect l="l" t="t" r="r" b="b"/>
              <a:pathLst>
                <a:path w="16860" h="630" extrusionOk="0">
                  <a:moveTo>
                    <a:pt x="296" y="1"/>
                  </a:moveTo>
                  <a:cubicBezTo>
                    <a:pt x="148" y="1"/>
                    <a:pt x="1" y="149"/>
                    <a:pt x="1" y="297"/>
                  </a:cubicBezTo>
                  <a:cubicBezTo>
                    <a:pt x="1" y="481"/>
                    <a:pt x="148" y="629"/>
                    <a:pt x="296" y="629"/>
                  </a:cubicBezTo>
                  <a:lnTo>
                    <a:pt x="16563" y="629"/>
                  </a:lnTo>
                  <a:cubicBezTo>
                    <a:pt x="16748" y="629"/>
                    <a:pt x="16859" y="481"/>
                    <a:pt x="16859" y="297"/>
                  </a:cubicBezTo>
                  <a:cubicBezTo>
                    <a:pt x="16859" y="149"/>
                    <a:pt x="16748" y="1"/>
                    <a:pt x="165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37"/>
            <p:cNvSpPr/>
            <p:nvPr/>
          </p:nvSpPr>
          <p:spPr>
            <a:xfrm>
              <a:off x="2629225" y="2259475"/>
              <a:ext cx="421500" cy="15750"/>
            </a:xfrm>
            <a:custGeom>
              <a:avLst/>
              <a:gdLst/>
              <a:ahLst/>
              <a:cxnLst/>
              <a:rect l="l" t="t" r="r" b="b"/>
              <a:pathLst>
                <a:path w="16860" h="630" extrusionOk="0">
                  <a:moveTo>
                    <a:pt x="296" y="1"/>
                  </a:moveTo>
                  <a:cubicBezTo>
                    <a:pt x="148" y="1"/>
                    <a:pt x="1" y="149"/>
                    <a:pt x="1" y="334"/>
                  </a:cubicBezTo>
                  <a:cubicBezTo>
                    <a:pt x="1"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37"/>
            <p:cNvSpPr/>
            <p:nvPr/>
          </p:nvSpPr>
          <p:spPr>
            <a:xfrm>
              <a:off x="2629225" y="2351000"/>
              <a:ext cx="421500" cy="15725"/>
            </a:xfrm>
            <a:custGeom>
              <a:avLst/>
              <a:gdLst/>
              <a:ahLst/>
              <a:cxnLst/>
              <a:rect l="l" t="t" r="r" b="b"/>
              <a:pathLst>
                <a:path w="16860" h="629" extrusionOk="0">
                  <a:moveTo>
                    <a:pt x="296" y="0"/>
                  </a:moveTo>
                  <a:cubicBezTo>
                    <a:pt x="148" y="0"/>
                    <a:pt x="1" y="148"/>
                    <a:pt x="1" y="333"/>
                  </a:cubicBezTo>
                  <a:cubicBezTo>
                    <a:pt x="1" y="481"/>
                    <a:pt x="148" y="629"/>
                    <a:pt x="296" y="629"/>
                  </a:cubicBezTo>
                  <a:lnTo>
                    <a:pt x="16563" y="629"/>
                  </a:lnTo>
                  <a:cubicBezTo>
                    <a:pt x="16748" y="629"/>
                    <a:pt x="16859" y="481"/>
                    <a:pt x="16859" y="333"/>
                  </a:cubicBezTo>
                  <a:cubicBezTo>
                    <a:pt x="16859" y="148"/>
                    <a:pt x="16748" y="0"/>
                    <a:pt x="165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37"/>
            <p:cNvSpPr/>
            <p:nvPr/>
          </p:nvSpPr>
          <p:spPr>
            <a:xfrm>
              <a:off x="2629225" y="2448025"/>
              <a:ext cx="421500" cy="15750"/>
            </a:xfrm>
            <a:custGeom>
              <a:avLst/>
              <a:gdLst/>
              <a:ahLst/>
              <a:cxnLst/>
              <a:rect l="l" t="t" r="r" b="b"/>
              <a:pathLst>
                <a:path w="16860" h="630" extrusionOk="0">
                  <a:moveTo>
                    <a:pt x="296" y="1"/>
                  </a:moveTo>
                  <a:cubicBezTo>
                    <a:pt x="148" y="1"/>
                    <a:pt x="1" y="149"/>
                    <a:pt x="1" y="334"/>
                  </a:cubicBezTo>
                  <a:cubicBezTo>
                    <a:pt x="1"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37"/>
            <p:cNvSpPr/>
            <p:nvPr/>
          </p:nvSpPr>
          <p:spPr>
            <a:xfrm>
              <a:off x="3114475" y="2167975"/>
              <a:ext cx="421475" cy="15750"/>
            </a:xfrm>
            <a:custGeom>
              <a:avLst/>
              <a:gdLst/>
              <a:ahLst/>
              <a:cxnLst/>
              <a:rect l="l" t="t" r="r" b="b"/>
              <a:pathLst>
                <a:path w="16859" h="630" extrusionOk="0">
                  <a:moveTo>
                    <a:pt x="296" y="1"/>
                  </a:moveTo>
                  <a:cubicBezTo>
                    <a:pt x="148" y="1"/>
                    <a:pt x="0" y="149"/>
                    <a:pt x="0" y="297"/>
                  </a:cubicBezTo>
                  <a:cubicBezTo>
                    <a:pt x="0" y="481"/>
                    <a:pt x="148" y="629"/>
                    <a:pt x="296" y="629"/>
                  </a:cubicBezTo>
                  <a:lnTo>
                    <a:pt x="16563" y="629"/>
                  </a:lnTo>
                  <a:cubicBezTo>
                    <a:pt x="16748" y="629"/>
                    <a:pt x="16859" y="481"/>
                    <a:pt x="16859" y="297"/>
                  </a:cubicBezTo>
                  <a:cubicBezTo>
                    <a:pt x="16859" y="149"/>
                    <a:pt x="16748" y="1"/>
                    <a:pt x="165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37"/>
            <p:cNvSpPr/>
            <p:nvPr/>
          </p:nvSpPr>
          <p:spPr>
            <a:xfrm>
              <a:off x="3114475" y="2259475"/>
              <a:ext cx="421475" cy="15750"/>
            </a:xfrm>
            <a:custGeom>
              <a:avLst/>
              <a:gdLst/>
              <a:ahLst/>
              <a:cxnLst/>
              <a:rect l="l" t="t" r="r" b="b"/>
              <a:pathLst>
                <a:path w="16859" h="630" extrusionOk="0">
                  <a:moveTo>
                    <a:pt x="296" y="1"/>
                  </a:moveTo>
                  <a:cubicBezTo>
                    <a:pt x="148" y="1"/>
                    <a:pt x="0" y="149"/>
                    <a:pt x="0" y="334"/>
                  </a:cubicBezTo>
                  <a:cubicBezTo>
                    <a:pt x="0"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37"/>
            <p:cNvSpPr/>
            <p:nvPr/>
          </p:nvSpPr>
          <p:spPr>
            <a:xfrm>
              <a:off x="3114475" y="2351000"/>
              <a:ext cx="421475" cy="15725"/>
            </a:xfrm>
            <a:custGeom>
              <a:avLst/>
              <a:gdLst/>
              <a:ahLst/>
              <a:cxnLst/>
              <a:rect l="l" t="t" r="r" b="b"/>
              <a:pathLst>
                <a:path w="16859" h="629" extrusionOk="0">
                  <a:moveTo>
                    <a:pt x="296" y="0"/>
                  </a:moveTo>
                  <a:cubicBezTo>
                    <a:pt x="148" y="0"/>
                    <a:pt x="0" y="148"/>
                    <a:pt x="0" y="333"/>
                  </a:cubicBezTo>
                  <a:cubicBezTo>
                    <a:pt x="0" y="481"/>
                    <a:pt x="148" y="629"/>
                    <a:pt x="296" y="629"/>
                  </a:cubicBezTo>
                  <a:lnTo>
                    <a:pt x="16563" y="629"/>
                  </a:lnTo>
                  <a:cubicBezTo>
                    <a:pt x="16748" y="629"/>
                    <a:pt x="16859" y="481"/>
                    <a:pt x="16859" y="333"/>
                  </a:cubicBezTo>
                  <a:cubicBezTo>
                    <a:pt x="16859" y="148"/>
                    <a:pt x="16748" y="0"/>
                    <a:pt x="165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37"/>
            <p:cNvSpPr/>
            <p:nvPr/>
          </p:nvSpPr>
          <p:spPr>
            <a:xfrm>
              <a:off x="3114475" y="2448025"/>
              <a:ext cx="421475" cy="15750"/>
            </a:xfrm>
            <a:custGeom>
              <a:avLst/>
              <a:gdLst/>
              <a:ahLst/>
              <a:cxnLst/>
              <a:rect l="l" t="t" r="r" b="b"/>
              <a:pathLst>
                <a:path w="16859" h="630" extrusionOk="0">
                  <a:moveTo>
                    <a:pt x="296" y="1"/>
                  </a:moveTo>
                  <a:cubicBezTo>
                    <a:pt x="148" y="1"/>
                    <a:pt x="0" y="149"/>
                    <a:pt x="0" y="334"/>
                  </a:cubicBezTo>
                  <a:cubicBezTo>
                    <a:pt x="0"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37"/>
            <p:cNvSpPr/>
            <p:nvPr/>
          </p:nvSpPr>
          <p:spPr>
            <a:xfrm>
              <a:off x="1902750" y="2663150"/>
              <a:ext cx="1494575" cy="451550"/>
            </a:xfrm>
            <a:custGeom>
              <a:avLst/>
              <a:gdLst/>
              <a:ahLst/>
              <a:cxnLst/>
              <a:rect l="l" t="t" r="r" b="b"/>
              <a:pathLst>
                <a:path w="59783" h="18062" extrusionOk="0">
                  <a:moveTo>
                    <a:pt x="59431" y="1"/>
                  </a:moveTo>
                  <a:cubicBezTo>
                    <a:pt x="59357" y="1"/>
                    <a:pt x="59283" y="29"/>
                    <a:pt x="59228" y="84"/>
                  </a:cubicBezTo>
                  <a:lnTo>
                    <a:pt x="45585" y="14466"/>
                  </a:lnTo>
                  <a:lnTo>
                    <a:pt x="33052" y="5001"/>
                  </a:lnTo>
                  <a:cubicBezTo>
                    <a:pt x="33003" y="4968"/>
                    <a:pt x="32945" y="4950"/>
                    <a:pt x="32887" y="4950"/>
                  </a:cubicBezTo>
                  <a:cubicBezTo>
                    <a:pt x="32816" y="4950"/>
                    <a:pt x="32744" y="4977"/>
                    <a:pt x="32683" y="5038"/>
                  </a:cubicBezTo>
                  <a:lnTo>
                    <a:pt x="24290" y="12654"/>
                  </a:lnTo>
                  <a:lnTo>
                    <a:pt x="14345" y="3707"/>
                  </a:lnTo>
                  <a:cubicBezTo>
                    <a:pt x="14294" y="3656"/>
                    <a:pt x="14226" y="3628"/>
                    <a:pt x="14154" y="3628"/>
                  </a:cubicBezTo>
                  <a:cubicBezTo>
                    <a:pt x="14071" y="3628"/>
                    <a:pt x="13981" y="3665"/>
                    <a:pt x="13902" y="3744"/>
                  </a:cubicBezTo>
                  <a:lnTo>
                    <a:pt x="112" y="17534"/>
                  </a:lnTo>
                  <a:cubicBezTo>
                    <a:pt x="1" y="17645"/>
                    <a:pt x="1" y="17830"/>
                    <a:pt x="112" y="17978"/>
                  </a:cubicBezTo>
                  <a:cubicBezTo>
                    <a:pt x="167" y="18033"/>
                    <a:pt x="250" y="18061"/>
                    <a:pt x="333" y="18061"/>
                  </a:cubicBezTo>
                  <a:cubicBezTo>
                    <a:pt x="417" y="18061"/>
                    <a:pt x="500" y="18033"/>
                    <a:pt x="555" y="17978"/>
                  </a:cubicBezTo>
                  <a:lnTo>
                    <a:pt x="14160" y="4373"/>
                  </a:lnTo>
                  <a:lnTo>
                    <a:pt x="24069" y="13283"/>
                  </a:lnTo>
                  <a:cubicBezTo>
                    <a:pt x="24142" y="13338"/>
                    <a:pt x="24216" y="13366"/>
                    <a:pt x="24290" y="13366"/>
                  </a:cubicBezTo>
                  <a:cubicBezTo>
                    <a:pt x="24364" y="13366"/>
                    <a:pt x="24438" y="13338"/>
                    <a:pt x="24512" y="13283"/>
                  </a:cubicBezTo>
                  <a:lnTo>
                    <a:pt x="32905" y="5667"/>
                  </a:lnTo>
                  <a:lnTo>
                    <a:pt x="45438" y="15131"/>
                  </a:lnTo>
                  <a:cubicBezTo>
                    <a:pt x="45504" y="15164"/>
                    <a:pt x="45578" y="15183"/>
                    <a:pt x="45646" y="15183"/>
                  </a:cubicBezTo>
                  <a:cubicBezTo>
                    <a:pt x="45729" y="15183"/>
                    <a:pt x="45804" y="15155"/>
                    <a:pt x="45844" y="15094"/>
                  </a:cubicBezTo>
                  <a:lnTo>
                    <a:pt x="59671" y="528"/>
                  </a:lnTo>
                  <a:cubicBezTo>
                    <a:pt x="59782" y="380"/>
                    <a:pt x="59782" y="195"/>
                    <a:pt x="59634" y="84"/>
                  </a:cubicBezTo>
                  <a:cubicBezTo>
                    <a:pt x="59579" y="29"/>
                    <a:pt x="59505" y="1"/>
                    <a:pt x="594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37"/>
            <p:cNvSpPr/>
            <p:nvPr/>
          </p:nvSpPr>
          <p:spPr>
            <a:xfrm>
              <a:off x="2210525" y="2716075"/>
              <a:ext cx="91525" cy="91525"/>
            </a:xfrm>
            <a:custGeom>
              <a:avLst/>
              <a:gdLst/>
              <a:ahLst/>
              <a:cxnLst/>
              <a:rect l="l" t="t" r="r" b="b"/>
              <a:pathLst>
                <a:path w="3661" h="3661" extrusionOk="0">
                  <a:moveTo>
                    <a:pt x="1812" y="0"/>
                  </a:moveTo>
                  <a:cubicBezTo>
                    <a:pt x="814" y="0"/>
                    <a:pt x="1" y="814"/>
                    <a:pt x="1" y="1812"/>
                  </a:cubicBezTo>
                  <a:cubicBezTo>
                    <a:pt x="1" y="2847"/>
                    <a:pt x="814" y="3661"/>
                    <a:pt x="1812" y="3661"/>
                  </a:cubicBezTo>
                  <a:cubicBezTo>
                    <a:pt x="2848" y="3661"/>
                    <a:pt x="3661" y="2847"/>
                    <a:pt x="3661" y="1812"/>
                  </a:cubicBezTo>
                  <a:cubicBezTo>
                    <a:pt x="3661" y="814"/>
                    <a:pt x="2848" y="0"/>
                    <a:pt x="18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37"/>
            <p:cNvSpPr/>
            <p:nvPr/>
          </p:nvSpPr>
          <p:spPr>
            <a:xfrm>
              <a:off x="2203150" y="2708675"/>
              <a:ext cx="106300" cy="106325"/>
            </a:xfrm>
            <a:custGeom>
              <a:avLst/>
              <a:gdLst/>
              <a:ahLst/>
              <a:cxnLst/>
              <a:rect l="l" t="t" r="r" b="b"/>
              <a:pathLst>
                <a:path w="4252" h="4253" extrusionOk="0">
                  <a:moveTo>
                    <a:pt x="2107" y="629"/>
                  </a:moveTo>
                  <a:cubicBezTo>
                    <a:pt x="2958" y="629"/>
                    <a:pt x="3623" y="1295"/>
                    <a:pt x="3623" y="2108"/>
                  </a:cubicBezTo>
                  <a:cubicBezTo>
                    <a:pt x="3623" y="2958"/>
                    <a:pt x="2958" y="3624"/>
                    <a:pt x="2107" y="3624"/>
                  </a:cubicBezTo>
                  <a:cubicBezTo>
                    <a:pt x="1294" y="3624"/>
                    <a:pt x="592" y="2958"/>
                    <a:pt x="592" y="2108"/>
                  </a:cubicBezTo>
                  <a:cubicBezTo>
                    <a:pt x="592" y="1295"/>
                    <a:pt x="1294" y="629"/>
                    <a:pt x="2107" y="629"/>
                  </a:cubicBezTo>
                  <a:close/>
                  <a:moveTo>
                    <a:pt x="2107" y="1"/>
                  </a:moveTo>
                  <a:cubicBezTo>
                    <a:pt x="924" y="1"/>
                    <a:pt x="0" y="962"/>
                    <a:pt x="0" y="2108"/>
                  </a:cubicBezTo>
                  <a:cubicBezTo>
                    <a:pt x="0" y="3291"/>
                    <a:pt x="924" y="4252"/>
                    <a:pt x="2107" y="4252"/>
                  </a:cubicBezTo>
                  <a:cubicBezTo>
                    <a:pt x="3291" y="4252"/>
                    <a:pt x="4252" y="3291"/>
                    <a:pt x="4252" y="2108"/>
                  </a:cubicBezTo>
                  <a:cubicBezTo>
                    <a:pt x="4252" y="962"/>
                    <a:pt x="3291" y="1"/>
                    <a:pt x="21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37"/>
            <p:cNvSpPr/>
            <p:nvPr/>
          </p:nvSpPr>
          <p:spPr>
            <a:xfrm>
              <a:off x="2679125" y="2748425"/>
              <a:ext cx="91550" cy="91525"/>
            </a:xfrm>
            <a:custGeom>
              <a:avLst/>
              <a:gdLst/>
              <a:ahLst/>
              <a:cxnLst/>
              <a:rect l="l" t="t" r="r" b="b"/>
              <a:pathLst>
                <a:path w="3662" h="3661" extrusionOk="0">
                  <a:moveTo>
                    <a:pt x="1813" y="0"/>
                  </a:moveTo>
                  <a:cubicBezTo>
                    <a:pt x="814" y="0"/>
                    <a:pt x="1" y="814"/>
                    <a:pt x="1" y="1849"/>
                  </a:cubicBezTo>
                  <a:cubicBezTo>
                    <a:pt x="1" y="2847"/>
                    <a:pt x="814" y="3661"/>
                    <a:pt x="1813" y="3661"/>
                  </a:cubicBezTo>
                  <a:cubicBezTo>
                    <a:pt x="2848" y="3661"/>
                    <a:pt x="3661" y="2847"/>
                    <a:pt x="3661" y="1849"/>
                  </a:cubicBezTo>
                  <a:cubicBezTo>
                    <a:pt x="3661" y="814"/>
                    <a:pt x="2848" y="0"/>
                    <a:pt x="18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37"/>
            <p:cNvSpPr/>
            <p:nvPr/>
          </p:nvSpPr>
          <p:spPr>
            <a:xfrm>
              <a:off x="2671750" y="2741025"/>
              <a:ext cx="106300" cy="106325"/>
            </a:xfrm>
            <a:custGeom>
              <a:avLst/>
              <a:gdLst/>
              <a:ahLst/>
              <a:cxnLst/>
              <a:rect l="l" t="t" r="r" b="b"/>
              <a:pathLst>
                <a:path w="4252" h="4253" extrusionOk="0">
                  <a:moveTo>
                    <a:pt x="2108" y="629"/>
                  </a:moveTo>
                  <a:cubicBezTo>
                    <a:pt x="2958" y="629"/>
                    <a:pt x="3623" y="1295"/>
                    <a:pt x="3623" y="2145"/>
                  </a:cubicBezTo>
                  <a:cubicBezTo>
                    <a:pt x="3623" y="2958"/>
                    <a:pt x="2958" y="3661"/>
                    <a:pt x="2108" y="3661"/>
                  </a:cubicBezTo>
                  <a:cubicBezTo>
                    <a:pt x="1294" y="3661"/>
                    <a:pt x="592" y="2958"/>
                    <a:pt x="592" y="2145"/>
                  </a:cubicBezTo>
                  <a:cubicBezTo>
                    <a:pt x="592" y="1295"/>
                    <a:pt x="1294" y="629"/>
                    <a:pt x="2108" y="629"/>
                  </a:cubicBezTo>
                  <a:close/>
                  <a:moveTo>
                    <a:pt x="2108" y="1"/>
                  </a:moveTo>
                  <a:cubicBezTo>
                    <a:pt x="961" y="1"/>
                    <a:pt x="0" y="962"/>
                    <a:pt x="0" y="2145"/>
                  </a:cubicBezTo>
                  <a:cubicBezTo>
                    <a:pt x="0" y="3328"/>
                    <a:pt x="961" y="4252"/>
                    <a:pt x="2108" y="4252"/>
                  </a:cubicBezTo>
                  <a:cubicBezTo>
                    <a:pt x="3291" y="4252"/>
                    <a:pt x="4252" y="3328"/>
                    <a:pt x="4252" y="2145"/>
                  </a:cubicBezTo>
                  <a:cubicBezTo>
                    <a:pt x="4252" y="962"/>
                    <a:pt x="3291" y="1"/>
                    <a:pt x="21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37"/>
            <p:cNvSpPr/>
            <p:nvPr/>
          </p:nvSpPr>
          <p:spPr>
            <a:xfrm>
              <a:off x="2998000" y="2989650"/>
              <a:ext cx="91525" cy="91525"/>
            </a:xfrm>
            <a:custGeom>
              <a:avLst/>
              <a:gdLst/>
              <a:ahLst/>
              <a:cxnLst/>
              <a:rect l="l" t="t" r="r" b="b"/>
              <a:pathLst>
                <a:path w="3661" h="3661" extrusionOk="0">
                  <a:moveTo>
                    <a:pt x="1812" y="1"/>
                  </a:moveTo>
                  <a:cubicBezTo>
                    <a:pt x="814" y="1"/>
                    <a:pt x="1" y="814"/>
                    <a:pt x="1" y="1812"/>
                  </a:cubicBezTo>
                  <a:cubicBezTo>
                    <a:pt x="1" y="2811"/>
                    <a:pt x="814" y="3661"/>
                    <a:pt x="1812" y="3661"/>
                  </a:cubicBezTo>
                  <a:cubicBezTo>
                    <a:pt x="2848" y="3661"/>
                    <a:pt x="3661" y="2811"/>
                    <a:pt x="3661" y="1812"/>
                  </a:cubicBezTo>
                  <a:cubicBezTo>
                    <a:pt x="3661" y="814"/>
                    <a:pt x="2848" y="1"/>
                    <a:pt x="18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37"/>
            <p:cNvSpPr/>
            <p:nvPr/>
          </p:nvSpPr>
          <p:spPr>
            <a:xfrm>
              <a:off x="2990625" y="2982275"/>
              <a:ext cx="106300" cy="106300"/>
            </a:xfrm>
            <a:custGeom>
              <a:avLst/>
              <a:gdLst/>
              <a:ahLst/>
              <a:cxnLst/>
              <a:rect l="l" t="t" r="r" b="b"/>
              <a:pathLst>
                <a:path w="4252" h="4252" extrusionOk="0">
                  <a:moveTo>
                    <a:pt x="2107" y="592"/>
                  </a:moveTo>
                  <a:cubicBezTo>
                    <a:pt x="2958" y="592"/>
                    <a:pt x="3623" y="1294"/>
                    <a:pt x="3623" y="2107"/>
                  </a:cubicBezTo>
                  <a:cubicBezTo>
                    <a:pt x="3623" y="2958"/>
                    <a:pt x="2958" y="3623"/>
                    <a:pt x="2107" y="3623"/>
                  </a:cubicBezTo>
                  <a:cubicBezTo>
                    <a:pt x="1294" y="3623"/>
                    <a:pt x="592" y="2958"/>
                    <a:pt x="592" y="2107"/>
                  </a:cubicBezTo>
                  <a:cubicBezTo>
                    <a:pt x="592" y="1294"/>
                    <a:pt x="1294" y="592"/>
                    <a:pt x="2107" y="592"/>
                  </a:cubicBezTo>
                  <a:close/>
                  <a:moveTo>
                    <a:pt x="2107" y="0"/>
                  </a:moveTo>
                  <a:cubicBezTo>
                    <a:pt x="961" y="0"/>
                    <a:pt x="0" y="924"/>
                    <a:pt x="0" y="2107"/>
                  </a:cubicBezTo>
                  <a:cubicBezTo>
                    <a:pt x="0" y="3290"/>
                    <a:pt x="961" y="4252"/>
                    <a:pt x="2107" y="4252"/>
                  </a:cubicBezTo>
                  <a:cubicBezTo>
                    <a:pt x="3290" y="4252"/>
                    <a:pt x="4252" y="3290"/>
                    <a:pt x="4252" y="2107"/>
                  </a:cubicBezTo>
                  <a:cubicBezTo>
                    <a:pt x="4252" y="924"/>
                    <a:pt x="3290" y="0"/>
                    <a:pt x="21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37"/>
            <p:cNvSpPr/>
            <p:nvPr/>
          </p:nvSpPr>
          <p:spPr>
            <a:xfrm>
              <a:off x="3336300" y="2625500"/>
              <a:ext cx="91525" cy="90600"/>
            </a:xfrm>
            <a:custGeom>
              <a:avLst/>
              <a:gdLst/>
              <a:ahLst/>
              <a:cxnLst/>
              <a:rect l="l" t="t" r="r" b="b"/>
              <a:pathLst>
                <a:path w="3661" h="3624" extrusionOk="0">
                  <a:moveTo>
                    <a:pt x="1849" y="0"/>
                  </a:moveTo>
                  <a:cubicBezTo>
                    <a:pt x="813" y="0"/>
                    <a:pt x="0" y="814"/>
                    <a:pt x="0" y="1812"/>
                  </a:cubicBezTo>
                  <a:cubicBezTo>
                    <a:pt x="0" y="2810"/>
                    <a:pt x="813" y="3623"/>
                    <a:pt x="1849" y="3623"/>
                  </a:cubicBezTo>
                  <a:cubicBezTo>
                    <a:pt x="2847" y="3623"/>
                    <a:pt x="3660" y="2810"/>
                    <a:pt x="3660" y="1812"/>
                  </a:cubicBezTo>
                  <a:cubicBezTo>
                    <a:pt x="3660" y="814"/>
                    <a:pt x="2847" y="0"/>
                    <a:pt x="18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37"/>
            <p:cNvSpPr/>
            <p:nvPr/>
          </p:nvSpPr>
          <p:spPr>
            <a:xfrm>
              <a:off x="3328900" y="2617175"/>
              <a:ext cx="106300" cy="107250"/>
            </a:xfrm>
            <a:custGeom>
              <a:avLst/>
              <a:gdLst/>
              <a:ahLst/>
              <a:cxnLst/>
              <a:rect l="l" t="t" r="r" b="b"/>
              <a:pathLst>
                <a:path w="4252" h="4290" extrusionOk="0">
                  <a:moveTo>
                    <a:pt x="2145" y="629"/>
                  </a:moveTo>
                  <a:cubicBezTo>
                    <a:pt x="2958" y="629"/>
                    <a:pt x="3660" y="1295"/>
                    <a:pt x="3660" y="2145"/>
                  </a:cubicBezTo>
                  <a:cubicBezTo>
                    <a:pt x="3660" y="2995"/>
                    <a:pt x="2958" y="3661"/>
                    <a:pt x="2145" y="3661"/>
                  </a:cubicBezTo>
                  <a:cubicBezTo>
                    <a:pt x="1294" y="3661"/>
                    <a:pt x="629" y="2995"/>
                    <a:pt x="629" y="2145"/>
                  </a:cubicBezTo>
                  <a:cubicBezTo>
                    <a:pt x="629" y="1295"/>
                    <a:pt x="1294" y="629"/>
                    <a:pt x="2145" y="629"/>
                  </a:cubicBezTo>
                  <a:close/>
                  <a:moveTo>
                    <a:pt x="2145" y="1"/>
                  </a:moveTo>
                  <a:cubicBezTo>
                    <a:pt x="962" y="1"/>
                    <a:pt x="0" y="962"/>
                    <a:pt x="0" y="2145"/>
                  </a:cubicBezTo>
                  <a:cubicBezTo>
                    <a:pt x="0" y="3328"/>
                    <a:pt x="962" y="4289"/>
                    <a:pt x="2145" y="4289"/>
                  </a:cubicBezTo>
                  <a:cubicBezTo>
                    <a:pt x="3291" y="4289"/>
                    <a:pt x="4252" y="3328"/>
                    <a:pt x="4252" y="2145"/>
                  </a:cubicBezTo>
                  <a:cubicBezTo>
                    <a:pt x="4252" y="962"/>
                    <a:pt x="3291" y="1"/>
                    <a:pt x="21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37"/>
            <p:cNvSpPr/>
            <p:nvPr/>
          </p:nvSpPr>
          <p:spPr>
            <a:xfrm>
              <a:off x="1865775" y="3060825"/>
              <a:ext cx="90600" cy="91525"/>
            </a:xfrm>
            <a:custGeom>
              <a:avLst/>
              <a:gdLst/>
              <a:ahLst/>
              <a:cxnLst/>
              <a:rect l="l" t="t" r="r" b="b"/>
              <a:pathLst>
                <a:path w="3624" h="3661" extrusionOk="0">
                  <a:moveTo>
                    <a:pt x="1812" y="1"/>
                  </a:moveTo>
                  <a:cubicBezTo>
                    <a:pt x="814" y="1"/>
                    <a:pt x="1" y="814"/>
                    <a:pt x="1" y="1849"/>
                  </a:cubicBezTo>
                  <a:cubicBezTo>
                    <a:pt x="1" y="2847"/>
                    <a:pt x="814" y="3661"/>
                    <a:pt x="1812" y="3661"/>
                  </a:cubicBezTo>
                  <a:cubicBezTo>
                    <a:pt x="2811" y="3661"/>
                    <a:pt x="3624" y="2847"/>
                    <a:pt x="3624" y="1849"/>
                  </a:cubicBezTo>
                  <a:cubicBezTo>
                    <a:pt x="3624" y="814"/>
                    <a:pt x="2811" y="1"/>
                    <a:pt x="18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37"/>
            <p:cNvSpPr/>
            <p:nvPr/>
          </p:nvSpPr>
          <p:spPr>
            <a:xfrm>
              <a:off x="1857475" y="3053425"/>
              <a:ext cx="107225" cy="106325"/>
            </a:xfrm>
            <a:custGeom>
              <a:avLst/>
              <a:gdLst/>
              <a:ahLst/>
              <a:cxnLst/>
              <a:rect l="l" t="t" r="r" b="b"/>
              <a:pathLst>
                <a:path w="4289" h="4253" extrusionOk="0">
                  <a:moveTo>
                    <a:pt x="2144" y="629"/>
                  </a:moveTo>
                  <a:cubicBezTo>
                    <a:pt x="2995" y="629"/>
                    <a:pt x="3660" y="1295"/>
                    <a:pt x="3660" y="2145"/>
                  </a:cubicBezTo>
                  <a:cubicBezTo>
                    <a:pt x="3660" y="2958"/>
                    <a:pt x="2995" y="3661"/>
                    <a:pt x="2144" y="3661"/>
                  </a:cubicBezTo>
                  <a:cubicBezTo>
                    <a:pt x="1294" y="3661"/>
                    <a:pt x="629" y="2958"/>
                    <a:pt x="629" y="2145"/>
                  </a:cubicBezTo>
                  <a:cubicBezTo>
                    <a:pt x="629" y="1295"/>
                    <a:pt x="1294" y="629"/>
                    <a:pt x="2144" y="629"/>
                  </a:cubicBezTo>
                  <a:close/>
                  <a:moveTo>
                    <a:pt x="2144" y="1"/>
                  </a:moveTo>
                  <a:cubicBezTo>
                    <a:pt x="961" y="1"/>
                    <a:pt x="0" y="962"/>
                    <a:pt x="0" y="2145"/>
                  </a:cubicBezTo>
                  <a:cubicBezTo>
                    <a:pt x="0" y="3328"/>
                    <a:pt x="961" y="4252"/>
                    <a:pt x="2144" y="4252"/>
                  </a:cubicBezTo>
                  <a:cubicBezTo>
                    <a:pt x="3327" y="4252"/>
                    <a:pt x="4289" y="3328"/>
                    <a:pt x="4289" y="2145"/>
                  </a:cubicBezTo>
                  <a:cubicBezTo>
                    <a:pt x="4289" y="962"/>
                    <a:pt x="3327" y="1"/>
                    <a:pt x="21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37"/>
            <p:cNvSpPr/>
            <p:nvPr/>
          </p:nvSpPr>
          <p:spPr>
            <a:xfrm>
              <a:off x="2464700" y="2931425"/>
              <a:ext cx="90600" cy="90600"/>
            </a:xfrm>
            <a:custGeom>
              <a:avLst/>
              <a:gdLst/>
              <a:ahLst/>
              <a:cxnLst/>
              <a:rect l="l" t="t" r="r" b="b"/>
              <a:pathLst>
                <a:path w="3624" h="3624" extrusionOk="0">
                  <a:moveTo>
                    <a:pt x="1812" y="1"/>
                  </a:moveTo>
                  <a:cubicBezTo>
                    <a:pt x="814" y="1"/>
                    <a:pt x="1" y="814"/>
                    <a:pt x="1" y="1812"/>
                  </a:cubicBezTo>
                  <a:cubicBezTo>
                    <a:pt x="1" y="2810"/>
                    <a:pt x="814" y="3624"/>
                    <a:pt x="1812" y="3624"/>
                  </a:cubicBezTo>
                  <a:cubicBezTo>
                    <a:pt x="2811" y="3624"/>
                    <a:pt x="3624" y="2810"/>
                    <a:pt x="3624" y="1812"/>
                  </a:cubicBezTo>
                  <a:cubicBezTo>
                    <a:pt x="3624" y="814"/>
                    <a:pt x="2811" y="1"/>
                    <a:pt x="18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37"/>
            <p:cNvSpPr/>
            <p:nvPr/>
          </p:nvSpPr>
          <p:spPr>
            <a:xfrm>
              <a:off x="2456400" y="2923100"/>
              <a:ext cx="107225" cy="106325"/>
            </a:xfrm>
            <a:custGeom>
              <a:avLst/>
              <a:gdLst/>
              <a:ahLst/>
              <a:cxnLst/>
              <a:rect l="l" t="t" r="r" b="b"/>
              <a:pathLst>
                <a:path w="4289" h="4253" extrusionOk="0">
                  <a:moveTo>
                    <a:pt x="2144" y="629"/>
                  </a:moveTo>
                  <a:cubicBezTo>
                    <a:pt x="2995" y="629"/>
                    <a:pt x="3660" y="1295"/>
                    <a:pt x="3660" y="2145"/>
                  </a:cubicBezTo>
                  <a:cubicBezTo>
                    <a:pt x="3660" y="2959"/>
                    <a:pt x="2995" y="3661"/>
                    <a:pt x="2144" y="3661"/>
                  </a:cubicBezTo>
                  <a:cubicBezTo>
                    <a:pt x="1294" y="3661"/>
                    <a:pt x="629" y="2959"/>
                    <a:pt x="629" y="2145"/>
                  </a:cubicBezTo>
                  <a:cubicBezTo>
                    <a:pt x="629" y="1295"/>
                    <a:pt x="1294" y="629"/>
                    <a:pt x="2144" y="629"/>
                  </a:cubicBezTo>
                  <a:close/>
                  <a:moveTo>
                    <a:pt x="2144" y="1"/>
                  </a:moveTo>
                  <a:cubicBezTo>
                    <a:pt x="961" y="1"/>
                    <a:pt x="0" y="962"/>
                    <a:pt x="0" y="2145"/>
                  </a:cubicBezTo>
                  <a:cubicBezTo>
                    <a:pt x="0" y="3328"/>
                    <a:pt x="961" y="4253"/>
                    <a:pt x="2144" y="4253"/>
                  </a:cubicBezTo>
                  <a:cubicBezTo>
                    <a:pt x="3327" y="4253"/>
                    <a:pt x="4289" y="3328"/>
                    <a:pt x="4289" y="2145"/>
                  </a:cubicBezTo>
                  <a:cubicBezTo>
                    <a:pt x="4289" y="962"/>
                    <a:pt x="3327" y="1"/>
                    <a:pt x="21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37"/>
            <p:cNvSpPr/>
            <p:nvPr/>
          </p:nvSpPr>
          <p:spPr>
            <a:xfrm>
              <a:off x="3707850" y="1843575"/>
              <a:ext cx="52700" cy="1651675"/>
            </a:xfrm>
            <a:custGeom>
              <a:avLst/>
              <a:gdLst/>
              <a:ahLst/>
              <a:cxnLst/>
              <a:rect l="l" t="t" r="r" b="b"/>
              <a:pathLst>
                <a:path w="2108" h="66067" extrusionOk="0">
                  <a:moveTo>
                    <a:pt x="1035" y="0"/>
                  </a:moveTo>
                  <a:cubicBezTo>
                    <a:pt x="481" y="0"/>
                    <a:pt x="0" y="481"/>
                    <a:pt x="0" y="1072"/>
                  </a:cubicBezTo>
                  <a:lnTo>
                    <a:pt x="0" y="65032"/>
                  </a:lnTo>
                  <a:cubicBezTo>
                    <a:pt x="0" y="65586"/>
                    <a:pt x="481" y="66067"/>
                    <a:pt x="1035" y="66067"/>
                  </a:cubicBezTo>
                  <a:cubicBezTo>
                    <a:pt x="1627" y="66067"/>
                    <a:pt x="2108" y="65586"/>
                    <a:pt x="2108" y="65032"/>
                  </a:cubicBezTo>
                  <a:lnTo>
                    <a:pt x="2108" y="1072"/>
                  </a:lnTo>
                  <a:cubicBezTo>
                    <a:pt x="2108" y="481"/>
                    <a:pt x="1627" y="0"/>
                    <a:pt x="10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37"/>
            <p:cNvSpPr/>
            <p:nvPr/>
          </p:nvSpPr>
          <p:spPr>
            <a:xfrm>
              <a:off x="3700450" y="1836175"/>
              <a:ext cx="67500" cy="1666475"/>
            </a:xfrm>
            <a:custGeom>
              <a:avLst/>
              <a:gdLst/>
              <a:ahLst/>
              <a:cxnLst/>
              <a:rect l="l" t="t" r="r" b="b"/>
              <a:pathLst>
                <a:path w="2700" h="66659" extrusionOk="0">
                  <a:moveTo>
                    <a:pt x="1331" y="629"/>
                  </a:moveTo>
                  <a:cubicBezTo>
                    <a:pt x="1738" y="629"/>
                    <a:pt x="2071" y="962"/>
                    <a:pt x="2071" y="1368"/>
                  </a:cubicBezTo>
                  <a:lnTo>
                    <a:pt x="2071" y="65328"/>
                  </a:lnTo>
                  <a:cubicBezTo>
                    <a:pt x="2071" y="65734"/>
                    <a:pt x="1738" y="66067"/>
                    <a:pt x="1331" y="66067"/>
                  </a:cubicBezTo>
                  <a:cubicBezTo>
                    <a:pt x="925" y="66067"/>
                    <a:pt x="592" y="65734"/>
                    <a:pt x="592" y="65328"/>
                  </a:cubicBezTo>
                  <a:lnTo>
                    <a:pt x="592" y="1368"/>
                  </a:lnTo>
                  <a:cubicBezTo>
                    <a:pt x="592" y="962"/>
                    <a:pt x="925" y="629"/>
                    <a:pt x="1331" y="629"/>
                  </a:cubicBezTo>
                  <a:close/>
                  <a:moveTo>
                    <a:pt x="1331" y="0"/>
                  </a:moveTo>
                  <a:cubicBezTo>
                    <a:pt x="592" y="0"/>
                    <a:pt x="0" y="592"/>
                    <a:pt x="0" y="1368"/>
                  </a:cubicBezTo>
                  <a:lnTo>
                    <a:pt x="0" y="65328"/>
                  </a:lnTo>
                  <a:cubicBezTo>
                    <a:pt x="0" y="66067"/>
                    <a:pt x="592" y="66659"/>
                    <a:pt x="1331" y="66659"/>
                  </a:cubicBezTo>
                  <a:cubicBezTo>
                    <a:pt x="2108" y="66659"/>
                    <a:pt x="2699" y="66067"/>
                    <a:pt x="2699" y="65328"/>
                  </a:cubicBezTo>
                  <a:lnTo>
                    <a:pt x="2699" y="1368"/>
                  </a:lnTo>
                  <a:cubicBezTo>
                    <a:pt x="2699" y="592"/>
                    <a:pt x="2108" y="0"/>
                    <a:pt x="13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37"/>
            <p:cNvSpPr/>
            <p:nvPr/>
          </p:nvSpPr>
          <p:spPr>
            <a:xfrm>
              <a:off x="4015625" y="2157825"/>
              <a:ext cx="307800" cy="14800"/>
            </a:xfrm>
            <a:custGeom>
              <a:avLst/>
              <a:gdLst/>
              <a:ahLst/>
              <a:cxnLst/>
              <a:rect l="l" t="t" r="r" b="b"/>
              <a:pathLst>
                <a:path w="12312" h="592" extrusionOk="0">
                  <a:moveTo>
                    <a:pt x="296" y="0"/>
                  </a:moveTo>
                  <a:cubicBezTo>
                    <a:pt x="111" y="0"/>
                    <a:pt x="0" y="111"/>
                    <a:pt x="0" y="296"/>
                  </a:cubicBezTo>
                  <a:cubicBezTo>
                    <a:pt x="0" y="481"/>
                    <a:pt x="111" y="592"/>
                    <a:pt x="296" y="592"/>
                  </a:cubicBezTo>
                  <a:lnTo>
                    <a:pt x="12016" y="592"/>
                  </a:lnTo>
                  <a:cubicBezTo>
                    <a:pt x="12201" y="592"/>
                    <a:pt x="12312" y="481"/>
                    <a:pt x="12312" y="296"/>
                  </a:cubicBezTo>
                  <a:cubicBezTo>
                    <a:pt x="12312" y="111"/>
                    <a:pt x="12201" y="0"/>
                    <a:pt x="120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37"/>
            <p:cNvSpPr/>
            <p:nvPr/>
          </p:nvSpPr>
          <p:spPr>
            <a:xfrm>
              <a:off x="3805825" y="2157825"/>
              <a:ext cx="118325" cy="14800"/>
            </a:xfrm>
            <a:custGeom>
              <a:avLst/>
              <a:gdLst/>
              <a:ahLst/>
              <a:cxnLst/>
              <a:rect l="l" t="t" r="r" b="b"/>
              <a:pathLst>
                <a:path w="4733" h="592" extrusionOk="0">
                  <a:moveTo>
                    <a:pt x="333" y="0"/>
                  </a:moveTo>
                  <a:cubicBezTo>
                    <a:pt x="148" y="0"/>
                    <a:pt x="0" y="111"/>
                    <a:pt x="0" y="296"/>
                  </a:cubicBezTo>
                  <a:cubicBezTo>
                    <a:pt x="0" y="481"/>
                    <a:pt x="148" y="592"/>
                    <a:pt x="333" y="592"/>
                  </a:cubicBezTo>
                  <a:lnTo>
                    <a:pt x="4400" y="592"/>
                  </a:lnTo>
                  <a:cubicBezTo>
                    <a:pt x="4584" y="592"/>
                    <a:pt x="4732" y="481"/>
                    <a:pt x="4732" y="296"/>
                  </a:cubicBezTo>
                  <a:cubicBezTo>
                    <a:pt x="4732" y="111"/>
                    <a:pt x="4584" y="0"/>
                    <a:pt x="44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37"/>
            <p:cNvSpPr/>
            <p:nvPr/>
          </p:nvSpPr>
          <p:spPr>
            <a:xfrm>
              <a:off x="4256850" y="2234525"/>
              <a:ext cx="66575" cy="15750"/>
            </a:xfrm>
            <a:custGeom>
              <a:avLst/>
              <a:gdLst/>
              <a:ahLst/>
              <a:cxnLst/>
              <a:rect l="l" t="t" r="r" b="b"/>
              <a:pathLst>
                <a:path w="2663" h="630" extrusionOk="0">
                  <a:moveTo>
                    <a:pt x="334" y="1"/>
                  </a:moveTo>
                  <a:cubicBezTo>
                    <a:pt x="149" y="1"/>
                    <a:pt x="1" y="149"/>
                    <a:pt x="1" y="333"/>
                  </a:cubicBezTo>
                  <a:cubicBezTo>
                    <a:pt x="1" y="481"/>
                    <a:pt x="149" y="629"/>
                    <a:pt x="334" y="629"/>
                  </a:cubicBezTo>
                  <a:lnTo>
                    <a:pt x="2367" y="629"/>
                  </a:lnTo>
                  <a:cubicBezTo>
                    <a:pt x="2552" y="629"/>
                    <a:pt x="2663" y="481"/>
                    <a:pt x="2663" y="333"/>
                  </a:cubicBezTo>
                  <a:cubicBezTo>
                    <a:pt x="2663" y="149"/>
                    <a:pt x="2552" y="1"/>
                    <a:pt x="23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37"/>
            <p:cNvSpPr/>
            <p:nvPr/>
          </p:nvSpPr>
          <p:spPr>
            <a:xfrm>
              <a:off x="4112675" y="2234525"/>
              <a:ext cx="118325" cy="15750"/>
            </a:xfrm>
            <a:custGeom>
              <a:avLst/>
              <a:gdLst/>
              <a:ahLst/>
              <a:cxnLst/>
              <a:rect l="l" t="t" r="r" b="b"/>
              <a:pathLst>
                <a:path w="4733" h="630" extrusionOk="0">
                  <a:moveTo>
                    <a:pt x="333" y="1"/>
                  </a:moveTo>
                  <a:cubicBezTo>
                    <a:pt x="148" y="1"/>
                    <a:pt x="0" y="149"/>
                    <a:pt x="0" y="333"/>
                  </a:cubicBezTo>
                  <a:cubicBezTo>
                    <a:pt x="0" y="481"/>
                    <a:pt x="148" y="629"/>
                    <a:pt x="333" y="629"/>
                  </a:cubicBezTo>
                  <a:lnTo>
                    <a:pt x="4400" y="629"/>
                  </a:lnTo>
                  <a:cubicBezTo>
                    <a:pt x="4585" y="629"/>
                    <a:pt x="4733" y="481"/>
                    <a:pt x="4733" y="333"/>
                  </a:cubicBezTo>
                  <a:cubicBezTo>
                    <a:pt x="4733" y="149"/>
                    <a:pt x="4585" y="1"/>
                    <a:pt x="44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37"/>
            <p:cNvSpPr/>
            <p:nvPr/>
          </p:nvSpPr>
          <p:spPr>
            <a:xfrm>
              <a:off x="3805825" y="2234525"/>
              <a:ext cx="253275" cy="15750"/>
            </a:xfrm>
            <a:custGeom>
              <a:avLst/>
              <a:gdLst/>
              <a:ahLst/>
              <a:cxnLst/>
              <a:rect l="l" t="t" r="r" b="b"/>
              <a:pathLst>
                <a:path w="10131" h="630" extrusionOk="0">
                  <a:moveTo>
                    <a:pt x="333" y="1"/>
                  </a:moveTo>
                  <a:cubicBezTo>
                    <a:pt x="148" y="1"/>
                    <a:pt x="0" y="149"/>
                    <a:pt x="0" y="333"/>
                  </a:cubicBezTo>
                  <a:cubicBezTo>
                    <a:pt x="0" y="481"/>
                    <a:pt x="148" y="629"/>
                    <a:pt x="333" y="629"/>
                  </a:cubicBezTo>
                  <a:lnTo>
                    <a:pt x="9797" y="629"/>
                  </a:lnTo>
                  <a:cubicBezTo>
                    <a:pt x="9982" y="629"/>
                    <a:pt x="10130" y="481"/>
                    <a:pt x="10130" y="333"/>
                  </a:cubicBezTo>
                  <a:cubicBezTo>
                    <a:pt x="10130" y="149"/>
                    <a:pt x="9982" y="1"/>
                    <a:pt x="97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37"/>
            <p:cNvSpPr/>
            <p:nvPr/>
          </p:nvSpPr>
          <p:spPr>
            <a:xfrm>
              <a:off x="4047975" y="2312175"/>
              <a:ext cx="275450" cy="15725"/>
            </a:xfrm>
            <a:custGeom>
              <a:avLst/>
              <a:gdLst/>
              <a:ahLst/>
              <a:cxnLst/>
              <a:rect l="l" t="t" r="r" b="b"/>
              <a:pathLst>
                <a:path w="11018" h="629" extrusionOk="0">
                  <a:moveTo>
                    <a:pt x="296" y="0"/>
                  </a:moveTo>
                  <a:cubicBezTo>
                    <a:pt x="148" y="0"/>
                    <a:pt x="0" y="148"/>
                    <a:pt x="0" y="296"/>
                  </a:cubicBezTo>
                  <a:cubicBezTo>
                    <a:pt x="0" y="481"/>
                    <a:pt x="148" y="629"/>
                    <a:pt x="296" y="629"/>
                  </a:cubicBezTo>
                  <a:lnTo>
                    <a:pt x="10722" y="629"/>
                  </a:lnTo>
                  <a:cubicBezTo>
                    <a:pt x="10907" y="629"/>
                    <a:pt x="11018" y="481"/>
                    <a:pt x="11018" y="296"/>
                  </a:cubicBezTo>
                  <a:cubicBezTo>
                    <a:pt x="11018" y="148"/>
                    <a:pt x="10907" y="0"/>
                    <a:pt x="107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37"/>
            <p:cNvSpPr/>
            <p:nvPr/>
          </p:nvSpPr>
          <p:spPr>
            <a:xfrm>
              <a:off x="3805825" y="2312175"/>
              <a:ext cx="201500" cy="15725"/>
            </a:xfrm>
            <a:custGeom>
              <a:avLst/>
              <a:gdLst/>
              <a:ahLst/>
              <a:cxnLst/>
              <a:rect l="l" t="t" r="r" b="b"/>
              <a:pathLst>
                <a:path w="8060" h="629" extrusionOk="0">
                  <a:moveTo>
                    <a:pt x="333" y="0"/>
                  </a:moveTo>
                  <a:cubicBezTo>
                    <a:pt x="148" y="0"/>
                    <a:pt x="0" y="148"/>
                    <a:pt x="0" y="296"/>
                  </a:cubicBezTo>
                  <a:cubicBezTo>
                    <a:pt x="0" y="481"/>
                    <a:pt x="148" y="629"/>
                    <a:pt x="333" y="629"/>
                  </a:cubicBezTo>
                  <a:lnTo>
                    <a:pt x="7764" y="629"/>
                  </a:lnTo>
                  <a:cubicBezTo>
                    <a:pt x="7949" y="629"/>
                    <a:pt x="8060" y="481"/>
                    <a:pt x="8060" y="296"/>
                  </a:cubicBezTo>
                  <a:cubicBezTo>
                    <a:pt x="8060" y="148"/>
                    <a:pt x="7949" y="0"/>
                    <a:pt x="77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37"/>
            <p:cNvSpPr/>
            <p:nvPr/>
          </p:nvSpPr>
          <p:spPr>
            <a:xfrm>
              <a:off x="4196775" y="2389800"/>
              <a:ext cx="126650" cy="14825"/>
            </a:xfrm>
            <a:custGeom>
              <a:avLst/>
              <a:gdLst/>
              <a:ahLst/>
              <a:cxnLst/>
              <a:rect l="l" t="t" r="r" b="b"/>
              <a:pathLst>
                <a:path w="5066" h="593" extrusionOk="0">
                  <a:moveTo>
                    <a:pt x="296" y="1"/>
                  </a:moveTo>
                  <a:cubicBezTo>
                    <a:pt x="149" y="1"/>
                    <a:pt x="1" y="112"/>
                    <a:pt x="1" y="297"/>
                  </a:cubicBezTo>
                  <a:cubicBezTo>
                    <a:pt x="1" y="444"/>
                    <a:pt x="149" y="592"/>
                    <a:pt x="296" y="592"/>
                  </a:cubicBezTo>
                  <a:lnTo>
                    <a:pt x="4770" y="592"/>
                  </a:lnTo>
                  <a:cubicBezTo>
                    <a:pt x="4955" y="592"/>
                    <a:pt x="5066" y="444"/>
                    <a:pt x="5066" y="297"/>
                  </a:cubicBezTo>
                  <a:cubicBezTo>
                    <a:pt x="5066" y="112"/>
                    <a:pt x="4955" y="1"/>
                    <a:pt x="47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37"/>
            <p:cNvSpPr/>
            <p:nvPr/>
          </p:nvSpPr>
          <p:spPr>
            <a:xfrm>
              <a:off x="3917650" y="2389800"/>
              <a:ext cx="247725" cy="14825"/>
            </a:xfrm>
            <a:custGeom>
              <a:avLst/>
              <a:gdLst/>
              <a:ahLst/>
              <a:cxnLst/>
              <a:rect l="l" t="t" r="r" b="b"/>
              <a:pathLst>
                <a:path w="9909" h="593" extrusionOk="0">
                  <a:moveTo>
                    <a:pt x="296" y="1"/>
                  </a:moveTo>
                  <a:cubicBezTo>
                    <a:pt x="148" y="1"/>
                    <a:pt x="1" y="112"/>
                    <a:pt x="1" y="297"/>
                  </a:cubicBezTo>
                  <a:cubicBezTo>
                    <a:pt x="1" y="444"/>
                    <a:pt x="148" y="592"/>
                    <a:pt x="296" y="592"/>
                  </a:cubicBezTo>
                  <a:lnTo>
                    <a:pt x="9613" y="592"/>
                  </a:lnTo>
                  <a:cubicBezTo>
                    <a:pt x="9798" y="592"/>
                    <a:pt x="9909" y="444"/>
                    <a:pt x="9909" y="297"/>
                  </a:cubicBezTo>
                  <a:cubicBezTo>
                    <a:pt x="9909" y="112"/>
                    <a:pt x="9798" y="1"/>
                    <a:pt x="96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37"/>
            <p:cNvSpPr/>
            <p:nvPr/>
          </p:nvSpPr>
          <p:spPr>
            <a:xfrm>
              <a:off x="3805825" y="2389800"/>
              <a:ext cx="75800" cy="14825"/>
            </a:xfrm>
            <a:custGeom>
              <a:avLst/>
              <a:gdLst/>
              <a:ahLst/>
              <a:cxnLst/>
              <a:rect l="l" t="t" r="r" b="b"/>
              <a:pathLst>
                <a:path w="3032" h="593" extrusionOk="0">
                  <a:moveTo>
                    <a:pt x="333" y="1"/>
                  </a:moveTo>
                  <a:cubicBezTo>
                    <a:pt x="148" y="1"/>
                    <a:pt x="0" y="112"/>
                    <a:pt x="0" y="297"/>
                  </a:cubicBezTo>
                  <a:cubicBezTo>
                    <a:pt x="0" y="444"/>
                    <a:pt x="148" y="592"/>
                    <a:pt x="333" y="592"/>
                  </a:cubicBezTo>
                  <a:lnTo>
                    <a:pt x="2736" y="592"/>
                  </a:lnTo>
                  <a:cubicBezTo>
                    <a:pt x="2921" y="592"/>
                    <a:pt x="3032" y="444"/>
                    <a:pt x="3032" y="297"/>
                  </a:cubicBezTo>
                  <a:cubicBezTo>
                    <a:pt x="3032" y="112"/>
                    <a:pt x="2921" y="1"/>
                    <a:pt x="27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37"/>
            <p:cNvSpPr/>
            <p:nvPr/>
          </p:nvSpPr>
          <p:spPr>
            <a:xfrm>
              <a:off x="4015625" y="2457275"/>
              <a:ext cx="307800" cy="14825"/>
            </a:xfrm>
            <a:custGeom>
              <a:avLst/>
              <a:gdLst/>
              <a:ahLst/>
              <a:cxnLst/>
              <a:rect l="l" t="t" r="r" b="b"/>
              <a:pathLst>
                <a:path w="12312" h="593" extrusionOk="0">
                  <a:moveTo>
                    <a:pt x="296" y="1"/>
                  </a:moveTo>
                  <a:cubicBezTo>
                    <a:pt x="111" y="1"/>
                    <a:pt x="0" y="112"/>
                    <a:pt x="0" y="296"/>
                  </a:cubicBezTo>
                  <a:cubicBezTo>
                    <a:pt x="0" y="481"/>
                    <a:pt x="111" y="592"/>
                    <a:pt x="296" y="592"/>
                  </a:cubicBezTo>
                  <a:lnTo>
                    <a:pt x="12016" y="592"/>
                  </a:lnTo>
                  <a:cubicBezTo>
                    <a:pt x="12201" y="592"/>
                    <a:pt x="12312" y="481"/>
                    <a:pt x="12312" y="296"/>
                  </a:cubicBezTo>
                  <a:cubicBezTo>
                    <a:pt x="12312" y="112"/>
                    <a:pt x="12201" y="1"/>
                    <a:pt x="120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37"/>
            <p:cNvSpPr/>
            <p:nvPr/>
          </p:nvSpPr>
          <p:spPr>
            <a:xfrm>
              <a:off x="3805825" y="2457275"/>
              <a:ext cx="118325" cy="14825"/>
            </a:xfrm>
            <a:custGeom>
              <a:avLst/>
              <a:gdLst/>
              <a:ahLst/>
              <a:cxnLst/>
              <a:rect l="l" t="t" r="r" b="b"/>
              <a:pathLst>
                <a:path w="4733" h="593" extrusionOk="0">
                  <a:moveTo>
                    <a:pt x="333" y="1"/>
                  </a:moveTo>
                  <a:cubicBezTo>
                    <a:pt x="148" y="1"/>
                    <a:pt x="0" y="112"/>
                    <a:pt x="0" y="296"/>
                  </a:cubicBezTo>
                  <a:cubicBezTo>
                    <a:pt x="0" y="481"/>
                    <a:pt x="148" y="592"/>
                    <a:pt x="333" y="592"/>
                  </a:cubicBezTo>
                  <a:lnTo>
                    <a:pt x="4400" y="592"/>
                  </a:lnTo>
                  <a:cubicBezTo>
                    <a:pt x="4584" y="592"/>
                    <a:pt x="4732" y="481"/>
                    <a:pt x="4732" y="296"/>
                  </a:cubicBezTo>
                  <a:cubicBezTo>
                    <a:pt x="4732" y="112"/>
                    <a:pt x="4584" y="1"/>
                    <a:pt x="44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37"/>
            <p:cNvSpPr/>
            <p:nvPr/>
          </p:nvSpPr>
          <p:spPr>
            <a:xfrm>
              <a:off x="4256850" y="2534000"/>
              <a:ext cx="66575" cy="15725"/>
            </a:xfrm>
            <a:custGeom>
              <a:avLst/>
              <a:gdLst/>
              <a:ahLst/>
              <a:cxnLst/>
              <a:rect l="l" t="t" r="r" b="b"/>
              <a:pathLst>
                <a:path w="2663" h="629" extrusionOk="0">
                  <a:moveTo>
                    <a:pt x="334" y="0"/>
                  </a:moveTo>
                  <a:cubicBezTo>
                    <a:pt x="149" y="0"/>
                    <a:pt x="1" y="148"/>
                    <a:pt x="1" y="333"/>
                  </a:cubicBezTo>
                  <a:cubicBezTo>
                    <a:pt x="1" y="481"/>
                    <a:pt x="149" y="629"/>
                    <a:pt x="334" y="629"/>
                  </a:cubicBezTo>
                  <a:lnTo>
                    <a:pt x="2367" y="629"/>
                  </a:lnTo>
                  <a:cubicBezTo>
                    <a:pt x="2552" y="629"/>
                    <a:pt x="2663" y="481"/>
                    <a:pt x="2663" y="333"/>
                  </a:cubicBezTo>
                  <a:cubicBezTo>
                    <a:pt x="2663" y="148"/>
                    <a:pt x="2552" y="0"/>
                    <a:pt x="23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37"/>
            <p:cNvSpPr/>
            <p:nvPr/>
          </p:nvSpPr>
          <p:spPr>
            <a:xfrm>
              <a:off x="4112675" y="2534000"/>
              <a:ext cx="118325" cy="15725"/>
            </a:xfrm>
            <a:custGeom>
              <a:avLst/>
              <a:gdLst/>
              <a:ahLst/>
              <a:cxnLst/>
              <a:rect l="l" t="t" r="r" b="b"/>
              <a:pathLst>
                <a:path w="4733" h="629" extrusionOk="0">
                  <a:moveTo>
                    <a:pt x="333" y="0"/>
                  </a:moveTo>
                  <a:cubicBezTo>
                    <a:pt x="148" y="0"/>
                    <a:pt x="0" y="148"/>
                    <a:pt x="0" y="333"/>
                  </a:cubicBezTo>
                  <a:cubicBezTo>
                    <a:pt x="0" y="481"/>
                    <a:pt x="148" y="629"/>
                    <a:pt x="333" y="629"/>
                  </a:cubicBezTo>
                  <a:lnTo>
                    <a:pt x="4400" y="629"/>
                  </a:lnTo>
                  <a:cubicBezTo>
                    <a:pt x="4585" y="629"/>
                    <a:pt x="4733" y="481"/>
                    <a:pt x="4733" y="333"/>
                  </a:cubicBezTo>
                  <a:cubicBezTo>
                    <a:pt x="4733" y="148"/>
                    <a:pt x="4585" y="0"/>
                    <a:pt x="44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37"/>
            <p:cNvSpPr/>
            <p:nvPr/>
          </p:nvSpPr>
          <p:spPr>
            <a:xfrm>
              <a:off x="3805825" y="2534000"/>
              <a:ext cx="253275" cy="15725"/>
            </a:xfrm>
            <a:custGeom>
              <a:avLst/>
              <a:gdLst/>
              <a:ahLst/>
              <a:cxnLst/>
              <a:rect l="l" t="t" r="r" b="b"/>
              <a:pathLst>
                <a:path w="10131" h="629" extrusionOk="0">
                  <a:moveTo>
                    <a:pt x="333" y="0"/>
                  </a:moveTo>
                  <a:cubicBezTo>
                    <a:pt x="148" y="0"/>
                    <a:pt x="0" y="148"/>
                    <a:pt x="0" y="333"/>
                  </a:cubicBezTo>
                  <a:cubicBezTo>
                    <a:pt x="0" y="481"/>
                    <a:pt x="148" y="629"/>
                    <a:pt x="333" y="629"/>
                  </a:cubicBezTo>
                  <a:lnTo>
                    <a:pt x="9797" y="629"/>
                  </a:lnTo>
                  <a:cubicBezTo>
                    <a:pt x="9982" y="629"/>
                    <a:pt x="10130" y="481"/>
                    <a:pt x="10130" y="333"/>
                  </a:cubicBezTo>
                  <a:cubicBezTo>
                    <a:pt x="10130" y="148"/>
                    <a:pt x="9982" y="0"/>
                    <a:pt x="97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37"/>
            <p:cNvSpPr/>
            <p:nvPr/>
          </p:nvSpPr>
          <p:spPr>
            <a:xfrm>
              <a:off x="4047975" y="2611625"/>
              <a:ext cx="275450" cy="15750"/>
            </a:xfrm>
            <a:custGeom>
              <a:avLst/>
              <a:gdLst/>
              <a:ahLst/>
              <a:cxnLst/>
              <a:rect l="l" t="t" r="r" b="b"/>
              <a:pathLst>
                <a:path w="11018" h="630" extrusionOk="0">
                  <a:moveTo>
                    <a:pt x="296" y="1"/>
                  </a:moveTo>
                  <a:cubicBezTo>
                    <a:pt x="148" y="1"/>
                    <a:pt x="0" y="149"/>
                    <a:pt x="0" y="297"/>
                  </a:cubicBezTo>
                  <a:cubicBezTo>
                    <a:pt x="0" y="481"/>
                    <a:pt x="148" y="629"/>
                    <a:pt x="296" y="629"/>
                  </a:cubicBezTo>
                  <a:lnTo>
                    <a:pt x="10722" y="629"/>
                  </a:lnTo>
                  <a:cubicBezTo>
                    <a:pt x="10907" y="629"/>
                    <a:pt x="11018" y="481"/>
                    <a:pt x="11018" y="297"/>
                  </a:cubicBezTo>
                  <a:cubicBezTo>
                    <a:pt x="11018" y="149"/>
                    <a:pt x="10907" y="1"/>
                    <a:pt x="107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37"/>
            <p:cNvSpPr/>
            <p:nvPr/>
          </p:nvSpPr>
          <p:spPr>
            <a:xfrm>
              <a:off x="3805825" y="2611625"/>
              <a:ext cx="201500" cy="15750"/>
            </a:xfrm>
            <a:custGeom>
              <a:avLst/>
              <a:gdLst/>
              <a:ahLst/>
              <a:cxnLst/>
              <a:rect l="l" t="t" r="r" b="b"/>
              <a:pathLst>
                <a:path w="8060" h="630" extrusionOk="0">
                  <a:moveTo>
                    <a:pt x="333" y="1"/>
                  </a:moveTo>
                  <a:cubicBezTo>
                    <a:pt x="148" y="1"/>
                    <a:pt x="0" y="149"/>
                    <a:pt x="0" y="297"/>
                  </a:cubicBezTo>
                  <a:cubicBezTo>
                    <a:pt x="0" y="481"/>
                    <a:pt x="148" y="629"/>
                    <a:pt x="333" y="629"/>
                  </a:cubicBezTo>
                  <a:lnTo>
                    <a:pt x="7764" y="629"/>
                  </a:lnTo>
                  <a:cubicBezTo>
                    <a:pt x="7949" y="629"/>
                    <a:pt x="8060" y="481"/>
                    <a:pt x="8060" y="297"/>
                  </a:cubicBezTo>
                  <a:cubicBezTo>
                    <a:pt x="8060" y="149"/>
                    <a:pt x="7949" y="1"/>
                    <a:pt x="77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37"/>
            <p:cNvSpPr/>
            <p:nvPr/>
          </p:nvSpPr>
          <p:spPr>
            <a:xfrm>
              <a:off x="4196775" y="2688350"/>
              <a:ext cx="126650" cy="15725"/>
            </a:xfrm>
            <a:custGeom>
              <a:avLst/>
              <a:gdLst/>
              <a:ahLst/>
              <a:cxnLst/>
              <a:rect l="l" t="t" r="r" b="b"/>
              <a:pathLst>
                <a:path w="5066" h="629" extrusionOk="0">
                  <a:moveTo>
                    <a:pt x="296" y="0"/>
                  </a:moveTo>
                  <a:cubicBezTo>
                    <a:pt x="149" y="0"/>
                    <a:pt x="1" y="148"/>
                    <a:pt x="1" y="333"/>
                  </a:cubicBezTo>
                  <a:cubicBezTo>
                    <a:pt x="1" y="481"/>
                    <a:pt x="149" y="629"/>
                    <a:pt x="296" y="629"/>
                  </a:cubicBezTo>
                  <a:lnTo>
                    <a:pt x="4770" y="629"/>
                  </a:lnTo>
                  <a:cubicBezTo>
                    <a:pt x="4955" y="629"/>
                    <a:pt x="5066" y="481"/>
                    <a:pt x="5066" y="333"/>
                  </a:cubicBezTo>
                  <a:cubicBezTo>
                    <a:pt x="5066" y="148"/>
                    <a:pt x="4955" y="0"/>
                    <a:pt x="47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37"/>
            <p:cNvSpPr/>
            <p:nvPr/>
          </p:nvSpPr>
          <p:spPr>
            <a:xfrm>
              <a:off x="3917650" y="2688350"/>
              <a:ext cx="247725" cy="15725"/>
            </a:xfrm>
            <a:custGeom>
              <a:avLst/>
              <a:gdLst/>
              <a:ahLst/>
              <a:cxnLst/>
              <a:rect l="l" t="t" r="r" b="b"/>
              <a:pathLst>
                <a:path w="9909" h="629" extrusionOk="0">
                  <a:moveTo>
                    <a:pt x="296" y="0"/>
                  </a:moveTo>
                  <a:cubicBezTo>
                    <a:pt x="148" y="0"/>
                    <a:pt x="1" y="148"/>
                    <a:pt x="1" y="333"/>
                  </a:cubicBezTo>
                  <a:cubicBezTo>
                    <a:pt x="1" y="481"/>
                    <a:pt x="148" y="629"/>
                    <a:pt x="296" y="629"/>
                  </a:cubicBezTo>
                  <a:lnTo>
                    <a:pt x="9613" y="629"/>
                  </a:lnTo>
                  <a:cubicBezTo>
                    <a:pt x="9798" y="629"/>
                    <a:pt x="9909" y="481"/>
                    <a:pt x="9909" y="333"/>
                  </a:cubicBezTo>
                  <a:cubicBezTo>
                    <a:pt x="9909" y="148"/>
                    <a:pt x="9798" y="0"/>
                    <a:pt x="96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37"/>
            <p:cNvSpPr/>
            <p:nvPr/>
          </p:nvSpPr>
          <p:spPr>
            <a:xfrm>
              <a:off x="3805825" y="2688350"/>
              <a:ext cx="75800" cy="15725"/>
            </a:xfrm>
            <a:custGeom>
              <a:avLst/>
              <a:gdLst/>
              <a:ahLst/>
              <a:cxnLst/>
              <a:rect l="l" t="t" r="r" b="b"/>
              <a:pathLst>
                <a:path w="3032" h="629" extrusionOk="0">
                  <a:moveTo>
                    <a:pt x="333" y="0"/>
                  </a:moveTo>
                  <a:cubicBezTo>
                    <a:pt x="148" y="0"/>
                    <a:pt x="0" y="148"/>
                    <a:pt x="0" y="333"/>
                  </a:cubicBezTo>
                  <a:cubicBezTo>
                    <a:pt x="0" y="481"/>
                    <a:pt x="148" y="629"/>
                    <a:pt x="333" y="629"/>
                  </a:cubicBezTo>
                  <a:lnTo>
                    <a:pt x="2736" y="629"/>
                  </a:lnTo>
                  <a:cubicBezTo>
                    <a:pt x="2921" y="629"/>
                    <a:pt x="3032" y="481"/>
                    <a:pt x="3032" y="333"/>
                  </a:cubicBezTo>
                  <a:cubicBezTo>
                    <a:pt x="3032" y="148"/>
                    <a:pt x="2921" y="0"/>
                    <a:pt x="27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37"/>
            <p:cNvSpPr/>
            <p:nvPr/>
          </p:nvSpPr>
          <p:spPr>
            <a:xfrm>
              <a:off x="4015625" y="2756750"/>
              <a:ext cx="307800" cy="14800"/>
            </a:xfrm>
            <a:custGeom>
              <a:avLst/>
              <a:gdLst/>
              <a:ahLst/>
              <a:cxnLst/>
              <a:rect l="l" t="t" r="r" b="b"/>
              <a:pathLst>
                <a:path w="12312" h="592" extrusionOk="0">
                  <a:moveTo>
                    <a:pt x="296" y="0"/>
                  </a:moveTo>
                  <a:cubicBezTo>
                    <a:pt x="111" y="0"/>
                    <a:pt x="0" y="111"/>
                    <a:pt x="0" y="296"/>
                  </a:cubicBezTo>
                  <a:cubicBezTo>
                    <a:pt x="0" y="481"/>
                    <a:pt x="111" y="592"/>
                    <a:pt x="296" y="592"/>
                  </a:cubicBezTo>
                  <a:lnTo>
                    <a:pt x="12016" y="592"/>
                  </a:lnTo>
                  <a:cubicBezTo>
                    <a:pt x="12201" y="592"/>
                    <a:pt x="12312" y="481"/>
                    <a:pt x="12312" y="296"/>
                  </a:cubicBezTo>
                  <a:cubicBezTo>
                    <a:pt x="12312" y="111"/>
                    <a:pt x="12201" y="0"/>
                    <a:pt x="120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37"/>
            <p:cNvSpPr/>
            <p:nvPr/>
          </p:nvSpPr>
          <p:spPr>
            <a:xfrm>
              <a:off x="3805825" y="2756750"/>
              <a:ext cx="118325" cy="14800"/>
            </a:xfrm>
            <a:custGeom>
              <a:avLst/>
              <a:gdLst/>
              <a:ahLst/>
              <a:cxnLst/>
              <a:rect l="l" t="t" r="r" b="b"/>
              <a:pathLst>
                <a:path w="4733" h="592" extrusionOk="0">
                  <a:moveTo>
                    <a:pt x="333" y="0"/>
                  </a:moveTo>
                  <a:cubicBezTo>
                    <a:pt x="148" y="0"/>
                    <a:pt x="0" y="111"/>
                    <a:pt x="0" y="296"/>
                  </a:cubicBezTo>
                  <a:cubicBezTo>
                    <a:pt x="0" y="481"/>
                    <a:pt x="148" y="592"/>
                    <a:pt x="333" y="592"/>
                  </a:cubicBezTo>
                  <a:lnTo>
                    <a:pt x="4400" y="592"/>
                  </a:lnTo>
                  <a:cubicBezTo>
                    <a:pt x="4584" y="592"/>
                    <a:pt x="4732" y="481"/>
                    <a:pt x="4732" y="296"/>
                  </a:cubicBezTo>
                  <a:cubicBezTo>
                    <a:pt x="4732" y="111"/>
                    <a:pt x="4584" y="0"/>
                    <a:pt x="44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37"/>
            <p:cNvSpPr/>
            <p:nvPr/>
          </p:nvSpPr>
          <p:spPr>
            <a:xfrm>
              <a:off x="4256850" y="2833450"/>
              <a:ext cx="66575" cy="15750"/>
            </a:xfrm>
            <a:custGeom>
              <a:avLst/>
              <a:gdLst/>
              <a:ahLst/>
              <a:cxnLst/>
              <a:rect l="l" t="t" r="r" b="b"/>
              <a:pathLst>
                <a:path w="2663" h="630" extrusionOk="0">
                  <a:moveTo>
                    <a:pt x="334" y="1"/>
                  </a:moveTo>
                  <a:cubicBezTo>
                    <a:pt x="149" y="1"/>
                    <a:pt x="1" y="149"/>
                    <a:pt x="1" y="334"/>
                  </a:cubicBezTo>
                  <a:cubicBezTo>
                    <a:pt x="1" y="481"/>
                    <a:pt x="149" y="629"/>
                    <a:pt x="334" y="629"/>
                  </a:cubicBezTo>
                  <a:lnTo>
                    <a:pt x="2367" y="629"/>
                  </a:lnTo>
                  <a:cubicBezTo>
                    <a:pt x="2552" y="629"/>
                    <a:pt x="2663" y="481"/>
                    <a:pt x="2663" y="334"/>
                  </a:cubicBezTo>
                  <a:cubicBezTo>
                    <a:pt x="2663" y="149"/>
                    <a:pt x="2552" y="1"/>
                    <a:pt x="23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37"/>
            <p:cNvSpPr/>
            <p:nvPr/>
          </p:nvSpPr>
          <p:spPr>
            <a:xfrm>
              <a:off x="4112675" y="2833450"/>
              <a:ext cx="118325" cy="15750"/>
            </a:xfrm>
            <a:custGeom>
              <a:avLst/>
              <a:gdLst/>
              <a:ahLst/>
              <a:cxnLst/>
              <a:rect l="l" t="t" r="r" b="b"/>
              <a:pathLst>
                <a:path w="4733" h="630" extrusionOk="0">
                  <a:moveTo>
                    <a:pt x="333" y="1"/>
                  </a:moveTo>
                  <a:cubicBezTo>
                    <a:pt x="148" y="1"/>
                    <a:pt x="0" y="149"/>
                    <a:pt x="0" y="334"/>
                  </a:cubicBezTo>
                  <a:cubicBezTo>
                    <a:pt x="0" y="481"/>
                    <a:pt x="148" y="629"/>
                    <a:pt x="333" y="629"/>
                  </a:cubicBezTo>
                  <a:lnTo>
                    <a:pt x="4400" y="629"/>
                  </a:lnTo>
                  <a:cubicBezTo>
                    <a:pt x="4585" y="629"/>
                    <a:pt x="4733" y="481"/>
                    <a:pt x="4733" y="334"/>
                  </a:cubicBezTo>
                  <a:cubicBezTo>
                    <a:pt x="4733" y="149"/>
                    <a:pt x="4585" y="1"/>
                    <a:pt x="44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37"/>
            <p:cNvSpPr/>
            <p:nvPr/>
          </p:nvSpPr>
          <p:spPr>
            <a:xfrm>
              <a:off x="3805825" y="2833450"/>
              <a:ext cx="253275" cy="15750"/>
            </a:xfrm>
            <a:custGeom>
              <a:avLst/>
              <a:gdLst/>
              <a:ahLst/>
              <a:cxnLst/>
              <a:rect l="l" t="t" r="r" b="b"/>
              <a:pathLst>
                <a:path w="10131" h="630" extrusionOk="0">
                  <a:moveTo>
                    <a:pt x="333" y="1"/>
                  </a:moveTo>
                  <a:cubicBezTo>
                    <a:pt x="148" y="1"/>
                    <a:pt x="0" y="149"/>
                    <a:pt x="0" y="334"/>
                  </a:cubicBezTo>
                  <a:cubicBezTo>
                    <a:pt x="0" y="481"/>
                    <a:pt x="148" y="629"/>
                    <a:pt x="333" y="629"/>
                  </a:cubicBezTo>
                  <a:lnTo>
                    <a:pt x="9797" y="629"/>
                  </a:lnTo>
                  <a:cubicBezTo>
                    <a:pt x="9982" y="629"/>
                    <a:pt x="10130" y="481"/>
                    <a:pt x="10130" y="334"/>
                  </a:cubicBezTo>
                  <a:cubicBezTo>
                    <a:pt x="10130" y="149"/>
                    <a:pt x="9982" y="1"/>
                    <a:pt x="97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37"/>
            <p:cNvSpPr/>
            <p:nvPr/>
          </p:nvSpPr>
          <p:spPr>
            <a:xfrm>
              <a:off x="4047975" y="2911100"/>
              <a:ext cx="275450" cy="15725"/>
            </a:xfrm>
            <a:custGeom>
              <a:avLst/>
              <a:gdLst/>
              <a:ahLst/>
              <a:cxnLst/>
              <a:rect l="l" t="t" r="r" b="b"/>
              <a:pathLst>
                <a:path w="11018" h="629" extrusionOk="0">
                  <a:moveTo>
                    <a:pt x="296" y="0"/>
                  </a:moveTo>
                  <a:cubicBezTo>
                    <a:pt x="148" y="0"/>
                    <a:pt x="0" y="148"/>
                    <a:pt x="0" y="296"/>
                  </a:cubicBezTo>
                  <a:cubicBezTo>
                    <a:pt x="0" y="481"/>
                    <a:pt x="148" y="629"/>
                    <a:pt x="296" y="629"/>
                  </a:cubicBezTo>
                  <a:lnTo>
                    <a:pt x="10722" y="629"/>
                  </a:lnTo>
                  <a:cubicBezTo>
                    <a:pt x="10907" y="629"/>
                    <a:pt x="11018" y="481"/>
                    <a:pt x="11018" y="296"/>
                  </a:cubicBezTo>
                  <a:cubicBezTo>
                    <a:pt x="11018" y="148"/>
                    <a:pt x="10907" y="0"/>
                    <a:pt x="107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37"/>
            <p:cNvSpPr/>
            <p:nvPr/>
          </p:nvSpPr>
          <p:spPr>
            <a:xfrm>
              <a:off x="3805825" y="2911100"/>
              <a:ext cx="201500" cy="15725"/>
            </a:xfrm>
            <a:custGeom>
              <a:avLst/>
              <a:gdLst/>
              <a:ahLst/>
              <a:cxnLst/>
              <a:rect l="l" t="t" r="r" b="b"/>
              <a:pathLst>
                <a:path w="8060" h="629" extrusionOk="0">
                  <a:moveTo>
                    <a:pt x="333" y="0"/>
                  </a:moveTo>
                  <a:cubicBezTo>
                    <a:pt x="148" y="0"/>
                    <a:pt x="0" y="148"/>
                    <a:pt x="0" y="296"/>
                  </a:cubicBezTo>
                  <a:cubicBezTo>
                    <a:pt x="0" y="481"/>
                    <a:pt x="148" y="629"/>
                    <a:pt x="333" y="629"/>
                  </a:cubicBezTo>
                  <a:lnTo>
                    <a:pt x="7764" y="629"/>
                  </a:lnTo>
                  <a:cubicBezTo>
                    <a:pt x="7949" y="629"/>
                    <a:pt x="8060" y="481"/>
                    <a:pt x="8060" y="296"/>
                  </a:cubicBezTo>
                  <a:cubicBezTo>
                    <a:pt x="8060" y="148"/>
                    <a:pt x="7949" y="0"/>
                    <a:pt x="77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37"/>
            <p:cNvSpPr/>
            <p:nvPr/>
          </p:nvSpPr>
          <p:spPr>
            <a:xfrm>
              <a:off x="4196775" y="2987800"/>
              <a:ext cx="126650" cy="15750"/>
            </a:xfrm>
            <a:custGeom>
              <a:avLst/>
              <a:gdLst/>
              <a:ahLst/>
              <a:cxnLst/>
              <a:rect l="l" t="t" r="r" b="b"/>
              <a:pathLst>
                <a:path w="5066" h="630" extrusionOk="0">
                  <a:moveTo>
                    <a:pt x="296" y="1"/>
                  </a:moveTo>
                  <a:cubicBezTo>
                    <a:pt x="149" y="1"/>
                    <a:pt x="1" y="149"/>
                    <a:pt x="1" y="334"/>
                  </a:cubicBezTo>
                  <a:cubicBezTo>
                    <a:pt x="1" y="481"/>
                    <a:pt x="149" y="629"/>
                    <a:pt x="296" y="629"/>
                  </a:cubicBezTo>
                  <a:lnTo>
                    <a:pt x="4770" y="629"/>
                  </a:lnTo>
                  <a:cubicBezTo>
                    <a:pt x="4955" y="629"/>
                    <a:pt x="5066" y="481"/>
                    <a:pt x="5066" y="334"/>
                  </a:cubicBezTo>
                  <a:cubicBezTo>
                    <a:pt x="5066" y="149"/>
                    <a:pt x="4955" y="1"/>
                    <a:pt x="47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37"/>
            <p:cNvSpPr/>
            <p:nvPr/>
          </p:nvSpPr>
          <p:spPr>
            <a:xfrm>
              <a:off x="3917650" y="2987800"/>
              <a:ext cx="247725" cy="15750"/>
            </a:xfrm>
            <a:custGeom>
              <a:avLst/>
              <a:gdLst/>
              <a:ahLst/>
              <a:cxnLst/>
              <a:rect l="l" t="t" r="r" b="b"/>
              <a:pathLst>
                <a:path w="9909" h="630" extrusionOk="0">
                  <a:moveTo>
                    <a:pt x="296" y="1"/>
                  </a:moveTo>
                  <a:cubicBezTo>
                    <a:pt x="148" y="1"/>
                    <a:pt x="1" y="149"/>
                    <a:pt x="1" y="334"/>
                  </a:cubicBezTo>
                  <a:cubicBezTo>
                    <a:pt x="1" y="481"/>
                    <a:pt x="148" y="629"/>
                    <a:pt x="296" y="629"/>
                  </a:cubicBezTo>
                  <a:lnTo>
                    <a:pt x="9613" y="629"/>
                  </a:lnTo>
                  <a:cubicBezTo>
                    <a:pt x="9798" y="629"/>
                    <a:pt x="9909" y="481"/>
                    <a:pt x="9909" y="334"/>
                  </a:cubicBezTo>
                  <a:cubicBezTo>
                    <a:pt x="9909" y="149"/>
                    <a:pt x="9798" y="1"/>
                    <a:pt x="96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37"/>
            <p:cNvSpPr/>
            <p:nvPr/>
          </p:nvSpPr>
          <p:spPr>
            <a:xfrm>
              <a:off x="3805825" y="2987800"/>
              <a:ext cx="75800" cy="15750"/>
            </a:xfrm>
            <a:custGeom>
              <a:avLst/>
              <a:gdLst/>
              <a:ahLst/>
              <a:cxnLst/>
              <a:rect l="l" t="t" r="r" b="b"/>
              <a:pathLst>
                <a:path w="3032" h="630" extrusionOk="0">
                  <a:moveTo>
                    <a:pt x="333" y="1"/>
                  </a:moveTo>
                  <a:cubicBezTo>
                    <a:pt x="148" y="1"/>
                    <a:pt x="0" y="149"/>
                    <a:pt x="0" y="334"/>
                  </a:cubicBezTo>
                  <a:cubicBezTo>
                    <a:pt x="0" y="481"/>
                    <a:pt x="148" y="629"/>
                    <a:pt x="333" y="629"/>
                  </a:cubicBezTo>
                  <a:lnTo>
                    <a:pt x="2736" y="629"/>
                  </a:lnTo>
                  <a:cubicBezTo>
                    <a:pt x="2921" y="629"/>
                    <a:pt x="3032" y="481"/>
                    <a:pt x="3032" y="334"/>
                  </a:cubicBezTo>
                  <a:cubicBezTo>
                    <a:pt x="3032" y="149"/>
                    <a:pt x="2921" y="1"/>
                    <a:pt x="27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37"/>
            <p:cNvSpPr/>
            <p:nvPr/>
          </p:nvSpPr>
          <p:spPr>
            <a:xfrm>
              <a:off x="4015625" y="3056200"/>
              <a:ext cx="307800" cy="14825"/>
            </a:xfrm>
            <a:custGeom>
              <a:avLst/>
              <a:gdLst/>
              <a:ahLst/>
              <a:cxnLst/>
              <a:rect l="l" t="t" r="r" b="b"/>
              <a:pathLst>
                <a:path w="12312" h="593" extrusionOk="0">
                  <a:moveTo>
                    <a:pt x="296" y="1"/>
                  </a:moveTo>
                  <a:cubicBezTo>
                    <a:pt x="111" y="1"/>
                    <a:pt x="0" y="112"/>
                    <a:pt x="0" y="296"/>
                  </a:cubicBezTo>
                  <a:cubicBezTo>
                    <a:pt x="0" y="481"/>
                    <a:pt x="111" y="592"/>
                    <a:pt x="296" y="592"/>
                  </a:cubicBezTo>
                  <a:lnTo>
                    <a:pt x="12016" y="592"/>
                  </a:lnTo>
                  <a:cubicBezTo>
                    <a:pt x="12201" y="592"/>
                    <a:pt x="12312" y="481"/>
                    <a:pt x="12312" y="296"/>
                  </a:cubicBezTo>
                  <a:cubicBezTo>
                    <a:pt x="12312" y="112"/>
                    <a:pt x="12201" y="1"/>
                    <a:pt x="120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37"/>
            <p:cNvSpPr/>
            <p:nvPr/>
          </p:nvSpPr>
          <p:spPr>
            <a:xfrm>
              <a:off x="3805825" y="3056200"/>
              <a:ext cx="118325" cy="14825"/>
            </a:xfrm>
            <a:custGeom>
              <a:avLst/>
              <a:gdLst/>
              <a:ahLst/>
              <a:cxnLst/>
              <a:rect l="l" t="t" r="r" b="b"/>
              <a:pathLst>
                <a:path w="4733" h="593" extrusionOk="0">
                  <a:moveTo>
                    <a:pt x="333" y="1"/>
                  </a:moveTo>
                  <a:cubicBezTo>
                    <a:pt x="148" y="1"/>
                    <a:pt x="0" y="112"/>
                    <a:pt x="0" y="296"/>
                  </a:cubicBezTo>
                  <a:cubicBezTo>
                    <a:pt x="0" y="481"/>
                    <a:pt x="148" y="592"/>
                    <a:pt x="333" y="592"/>
                  </a:cubicBezTo>
                  <a:lnTo>
                    <a:pt x="4400" y="592"/>
                  </a:lnTo>
                  <a:cubicBezTo>
                    <a:pt x="4584" y="592"/>
                    <a:pt x="4732" y="481"/>
                    <a:pt x="4732" y="296"/>
                  </a:cubicBezTo>
                  <a:cubicBezTo>
                    <a:pt x="4732" y="112"/>
                    <a:pt x="4584" y="1"/>
                    <a:pt x="44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37"/>
            <p:cNvSpPr/>
            <p:nvPr/>
          </p:nvSpPr>
          <p:spPr>
            <a:xfrm>
              <a:off x="4256850" y="3132925"/>
              <a:ext cx="66575" cy="15725"/>
            </a:xfrm>
            <a:custGeom>
              <a:avLst/>
              <a:gdLst/>
              <a:ahLst/>
              <a:cxnLst/>
              <a:rect l="l" t="t" r="r" b="b"/>
              <a:pathLst>
                <a:path w="2663" h="629" extrusionOk="0">
                  <a:moveTo>
                    <a:pt x="334" y="0"/>
                  </a:moveTo>
                  <a:cubicBezTo>
                    <a:pt x="149" y="0"/>
                    <a:pt x="1" y="148"/>
                    <a:pt x="1" y="333"/>
                  </a:cubicBezTo>
                  <a:cubicBezTo>
                    <a:pt x="1" y="481"/>
                    <a:pt x="149" y="629"/>
                    <a:pt x="334" y="629"/>
                  </a:cubicBezTo>
                  <a:lnTo>
                    <a:pt x="2367" y="629"/>
                  </a:lnTo>
                  <a:cubicBezTo>
                    <a:pt x="2552" y="629"/>
                    <a:pt x="2663" y="481"/>
                    <a:pt x="2663" y="333"/>
                  </a:cubicBezTo>
                  <a:cubicBezTo>
                    <a:pt x="2663" y="148"/>
                    <a:pt x="2552" y="0"/>
                    <a:pt x="23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37"/>
            <p:cNvSpPr/>
            <p:nvPr/>
          </p:nvSpPr>
          <p:spPr>
            <a:xfrm>
              <a:off x="4112675" y="3132925"/>
              <a:ext cx="118325" cy="15725"/>
            </a:xfrm>
            <a:custGeom>
              <a:avLst/>
              <a:gdLst/>
              <a:ahLst/>
              <a:cxnLst/>
              <a:rect l="l" t="t" r="r" b="b"/>
              <a:pathLst>
                <a:path w="4733" h="629" extrusionOk="0">
                  <a:moveTo>
                    <a:pt x="333" y="0"/>
                  </a:moveTo>
                  <a:cubicBezTo>
                    <a:pt x="148" y="0"/>
                    <a:pt x="0" y="148"/>
                    <a:pt x="0" y="333"/>
                  </a:cubicBezTo>
                  <a:cubicBezTo>
                    <a:pt x="0" y="481"/>
                    <a:pt x="148" y="629"/>
                    <a:pt x="333" y="629"/>
                  </a:cubicBezTo>
                  <a:lnTo>
                    <a:pt x="4400" y="629"/>
                  </a:lnTo>
                  <a:cubicBezTo>
                    <a:pt x="4585" y="629"/>
                    <a:pt x="4733" y="481"/>
                    <a:pt x="4733" y="333"/>
                  </a:cubicBezTo>
                  <a:cubicBezTo>
                    <a:pt x="4733" y="148"/>
                    <a:pt x="4585" y="0"/>
                    <a:pt x="44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37"/>
            <p:cNvSpPr/>
            <p:nvPr/>
          </p:nvSpPr>
          <p:spPr>
            <a:xfrm>
              <a:off x="3805825" y="3132925"/>
              <a:ext cx="253275" cy="15725"/>
            </a:xfrm>
            <a:custGeom>
              <a:avLst/>
              <a:gdLst/>
              <a:ahLst/>
              <a:cxnLst/>
              <a:rect l="l" t="t" r="r" b="b"/>
              <a:pathLst>
                <a:path w="10131" h="629" extrusionOk="0">
                  <a:moveTo>
                    <a:pt x="333" y="0"/>
                  </a:moveTo>
                  <a:cubicBezTo>
                    <a:pt x="148" y="0"/>
                    <a:pt x="0" y="148"/>
                    <a:pt x="0" y="333"/>
                  </a:cubicBezTo>
                  <a:cubicBezTo>
                    <a:pt x="0" y="481"/>
                    <a:pt x="148" y="629"/>
                    <a:pt x="333" y="629"/>
                  </a:cubicBezTo>
                  <a:lnTo>
                    <a:pt x="9797" y="629"/>
                  </a:lnTo>
                  <a:cubicBezTo>
                    <a:pt x="9982" y="629"/>
                    <a:pt x="10130" y="481"/>
                    <a:pt x="10130" y="333"/>
                  </a:cubicBezTo>
                  <a:cubicBezTo>
                    <a:pt x="10130" y="148"/>
                    <a:pt x="9982" y="0"/>
                    <a:pt x="97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37"/>
            <p:cNvSpPr/>
            <p:nvPr/>
          </p:nvSpPr>
          <p:spPr>
            <a:xfrm>
              <a:off x="4047975" y="3210550"/>
              <a:ext cx="275450" cy="14825"/>
            </a:xfrm>
            <a:custGeom>
              <a:avLst/>
              <a:gdLst/>
              <a:ahLst/>
              <a:cxnLst/>
              <a:rect l="l" t="t" r="r" b="b"/>
              <a:pathLst>
                <a:path w="11018" h="593" extrusionOk="0">
                  <a:moveTo>
                    <a:pt x="296" y="1"/>
                  </a:moveTo>
                  <a:cubicBezTo>
                    <a:pt x="148" y="1"/>
                    <a:pt x="0" y="149"/>
                    <a:pt x="0" y="297"/>
                  </a:cubicBezTo>
                  <a:cubicBezTo>
                    <a:pt x="0" y="481"/>
                    <a:pt x="148" y="592"/>
                    <a:pt x="296" y="592"/>
                  </a:cubicBezTo>
                  <a:lnTo>
                    <a:pt x="10722" y="592"/>
                  </a:lnTo>
                  <a:cubicBezTo>
                    <a:pt x="10907" y="592"/>
                    <a:pt x="11018" y="481"/>
                    <a:pt x="11018" y="297"/>
                  </a:cubicBezTo>
                  <a:cubicBezTo>
                    <a:pt x="11018" y="149"/>
                    <a:pt x="10907" y="1"/>
                    <a:pt x="107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37"/>
            <p:cNvSpPr/>
            <p:nvPr/>
          </p:nvSpPr>
          <p:spPr>
            <a:xfrm>
              <a:off x="3805825" y="3210550"/>
              <a:ext cx="201500" cy="14825"/>
            </a:xfrm>
            <a:custGeom>
              <a:avLst/>
              <a:gdLst/>
              <a:ahLst/>
              <a:cxnLst/>
              <a:rect l="l" t="t" r="r" b="b"/>
              <a:pathLst>
                <a:path w="8060" h="593" extrusionOk="0">
                  <a:moveTo>
                    <a:pt x="333" y="1"/>
                  </a:moveTo>
                  <a:cubicBezTo>
                    <a:pt x="148" y="1"/>
                    <a:pt x="0" y="149"/>
                    <a:pt x="0" y="297"/>
                  </a:cubicBezTo>
                  <a:cubicBezTo>
                    <a:pt x="0" y="481"/>
                    <a:pt x="148" y="592"/>
                    <a:pt x="333" y="592"/>
                  </a:cubicBezTo>
                  <a:lnTo>
                    <a:pt x="7764" y="592"/>
                  </a:lnTo>
                  <a:cubicBezTo>
                    <a:pt x="7949" y="592"/>
                    <a:pt x="8060" y="481"/>
                    <a:pt x="8060" y="297"/>
                  </a:cubicBezTo>
                  <a:cubicBezTo>
                    <a:pt x="8060" y="149"/>
                    <a:pt x="7949" y="1"/>
                    <a:pt x="77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37"/>
            <p:cNvSpPr/>
            <p:nvPr/>
          </p:nvSpPr>
          <p:spPr>
            <a:xfrm>
              <a:off x="4196775" y="3287275"/>
              <a:ext cx="126650" cy="15725"/>
            </a:xfrm>
            <a:custGeom>
              <a:avLst/>
              <a:gdLst/>
              <a:ahLst/>
              <a:cxnLst/>
              <a:rect l="l" t="t" r="r" b="b"/>
              <a:pathLst>
                <a:path w="5066" h="629" extrusionOk="0">
                  <a:moveTo>
                    <a:pt x="296" y="0"/>
                  </a:moveTo>
                  <a:cubicBezTo>
                    <a:pt x="149" y="0"/>
                    <a:pt x="1" y="148"/>
                    <a:pt x="1" y="333"/>
                  </a:cubicBezTo>
                  <a:cubicBezTo>
                    <a:pt x="1" y="481"/>
                    <a:pt x="149" y="629"/>
                    <a:pt x="296" y="629"/>
                  </a:cubicBezTo>
                  <a:lnTo>
                    <a:pt x="4770" y="629"/>
                  </a:lnTo>
                  <a:cubicBezTo>
                    <a:pt x="4955" y="629"/>
                    <a:pt x="5066" y="481"/>
                    <a:pt x="5066" y="333"/>
                  </a:cubicBezTo>
                  <a:cubicBezTo>
                    <a:pt x="5066" y="148"/>
                    <a:pt x="4955" y="0"/>
                    <a:pt x="47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37"/>
            <p:cNvSpPr/>
            <p:nvPr/>
          </p:nvSpPr>
          <p:spPr>
            <a:xfrm>
              <a:off x="3917650" y="3287275"/>
              <a:ext cx="247725" cy="15725"/>
            </a:xfrm>
            <a:custGeom>
              <a:avLst/>
              <a:gdLst/>
              <a:ahLst/>
              <a:cxnLst/>
              <a:rect l="l" t="t" r="r" b="b"/>
              <a:pathLst>
                <a:path w="9909" h="629" extrusionOk="0">
                  <a:moveTo>
                    <a:pt x="296" y="0"/>
                  </a:moveTo>
                  <a:cubicBezTo>
                    <a:pt x="148" y="0"/>
                    <a:pt x="1" y="148"/>
                    <a:pt x="1" y="333"/>
                  </a:cubicBezTo>
                  <a:cubicBezTo>
                    <a:pt x="1" y="481"/>
                    <a:pt x="148" y="629"/>
                    <a:pt x="296" y="629"/>
                  </a:cubicBezTo>
                  <a:lnTo>
                    <a:pt x="9613" y="629"/>
                  </a:lnTo>
                  <a:cubicBezTo>
                    <a:pt x="9798" y="629"/>
                    <a:pt x="9909" y="481"/>
                    <a:pt x="9909" y="333"/>
                  </a:cubicBezTo>
                  <a:cubicBezTo>
                    <a:pt x="9909" y="148"/>
                    <a:pt x="9798" y="0"/>
                    <a:pt x="96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37"/>
            <p:cNvSpPr/>
            <p:nvPr/>
          </p:nvSpPr>
          <p:spPr>
            <a:xfrm>
              <a:off x="3805825" y="3287275"/>
              <a:ext cx="75800" cy="15725"/>
            </a:xfrm>
            <a:custGeom>
              <a:avLst/>
              <a:gdLst/>
              <a:ahLst/>
              <a:cxnLst/>
              <a:rect l="l" t="t" r="r" b="b"/>
              <a:pathLst>
                <a:path w="3032" h="629" extrusionOk="0">
                  <a:moveTo>
                    <a:pt x="333" y="0"/>
                  </a:moveTo>
                  <a:cubicBezTo>
                    <a:pt x="148" y="0"/>
                    <a:pt x="0" y="148"/>
                    <a:pt x="0" y="333"/>
                  </a:cubicBezTo>
                  <a:cubicBezTo>
                    <a:pt x="0" y="481"/>
                    <a:pt x="148" y="629"/>
                    <a:pt x="333" y="629"/>
                  </a:cubicBezTo>
                  <a:lnTo>
                    <a:pt x="2736" y="629"/>
                  </a:lnTo>
                  <a:cubicBezTo>
                    <a:pt x="2921" y="629"/>
                    <a:pt x="3032" y="481"/>
                    <a:pt x="3032" y="333"/>
                  </a:cubicBezTo>
                  <a:cubicBezTo>
                    <a:pt x="3032" y="148"/>
                    <a:pt x="2921" y="0"/>
                    <a:pt x="27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37"/>
            <p:cNvSpPr/>
            <p:nvPr/>
          </p:nvSpPr>
          <p:spPr>
            <a:xfrm>
              <a:off x="1700350" y="3333475"/>
              <a:ext cx="69325" cy="154400"/>
            </a:xfrm>
            <a:custGeom>
              <a:avLst/>
              <a:gdLst/>
              <a:ahLst/>
              <a:cxnLst/>
              <a:rect l="l" t="t" r="r" b="b"/>
              <a:pathLst>
                <a:path w="2773" h="6176" extrusionOk="0">
                  <a:moveTo>
                    <a:pt x="0" y="1"/>
                  </a:moveTo>
                  <a:lnTo>
                    <a:pt x="0" y="6175"/>
                  </a:lnTo>
                  <a:lnTo>
                    <a:pt x="2773" y="6175"/>
                  </a:lnTo>
                  <a:lnTo>
                    <a:pt x="27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37"/>
            <p:cNvSpPr/>
            <p:nvPr/>
          </p:nvSpPr>
          <p:spPr>
            <a:xfrm>
              <a:off x="1838975" y="3401875"/>
              <a:ext cx="69350" cy="86000"/>
            </a:xfrm>
            <a:custGeom>
              <a:avLst/>
              <a:gdLst/>
              <a:ahLst/>
              <a:cxnLst/>
              <a:rect l="l" t="t" r="r" b="b"/>
              <a:pathLst>
                <a:path w="2774" h="3440" extrusionOk="0">
                  <a:moveTo>
                    <a:pt x="1" y="1"/>
                  </a:moveTo>
                  <a:lnTo>
                    <a:pt x="1" y="3439"/>
                  </a:lnTo>
                  <a:lnTo>
                    <a:pt x="2774" y="3439"/>
                  </a:lnTo>
                  <a:lnTo>
                    <a:pt x="27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37"/>
            <p:cNvSpPr/>
            <p:nvPr/>
          </p:nvSpPr>
          <p:spPr>
            <a:xfrm>
              <a:off x="1977625" y="3441625"/>
              <a:ext cx="69350" cy="46250"/>
            </a:xfrm>
            <a:custGeom>
              <a:avLst/>
              <a:gdLst/>
              <a:ahLst/>
              <a:cxnLst/>
              <a:rect l="l" t="t" r="r" b="b"/>
              <a:pathLst>
                <a:path w="2774" h="1850" extrusionOk="0">
                  <a:moveTo>
                    <a:pt x="0" y="0"/>
                  </a:moveTo>
                  <a:lnTo>
                    <a:pt x="0" y="1849"/>
                  </a:lnTo>
                  <a:lnTo>
                    <a:pt x="2773" y="1849"/>
                  </a:lnTo>
                  <a:lnTo>
                    <a:pt x="27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37"/>
            <p:cNvSpPr/>
            <p:nvPr/>
          </p:nvSpPr>
          <p:spPr>
            <a:xfrm>
              <a:off x="2116250" y="3378775"/>
              <a:ext cx="69350" cy="109100"/>
            </a:xfrm>
            <a:custGeom>
              <a:avLst/>
              <a:gdLst/>
              <a:ahLst/>
              <a:cxnLst/>
              <a:rect l="l" t="t" r="r" b="b"/>
              <a:pathLst>
                <a:path w="2774" h="4364" extrusionOk="0">
                  <a:moveTo>
                    <a:pt x="1" y="0"/>
                  </a:moveTo>
                  <a:lnTo>
                    <a:pt x="1" y="4363"/>
                  </a:lnTo>
                  <a:lnTo>
                    <a:pt x="2774" y="4363"/>
                  </a:lnTo>
                  <a:lnTo>
                    <a:pt x="277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37"/>
            <p:cNvSpPr/>
            <p:nvPr/>
          </p:nvSpPr>
          <p:spPr>
            <a:xfrm>
              <a:off x="2254900" y="3418525"/>
              <a:ext cx="69350" cy="69350"/>
            </a:xfrm>
            <a:custGeom>
              <a:avLst/>
              <a:gdLst/>
              <a:ahLst/>
              <a:cxnLst/>
              <a:rect l="l" t="t" r="r" b="b"/>
              <a:pathLst>
                <a:path w="2774" h="2774" extrusionOk="0">
                  <a:moveTo>
                    <a:pt x="0" y="0"/>
                  </a:moveTo>
                  <a:lnTo>
                    <a:pt x="0" y="2773"/>
                  </a:lnTo>
                  <a:lnTo>
                    <a:pt x="2773" y="2773"/>
                  </a:lnTo>
                  <a:lnTo>
                    <a:pt x="27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37"/>
            <p:cNvSpPr/>
            <p:nvPr/>
          </p:nvSpPr>
          <p:spPr>
            <a:xfrm>
              <a:off x="2393550" y="3373225"/>
              <a:ext cx="69325" cy="114650"/>
            </a:xfrm>
            <a:custGeom>
              <a:avLst/>
              <a:gdLst/>
              <a:ahLst/>
              <a:cxnLst/>
              <a:rect l="l" t="t" r="r" b="b"/>
              <a:pathLst>
                <a:path w="2773" h="4586" extrusionOk="0">
                  <a:moveTo>
                    <a:pt x="0" y="1"/>
                  </a:moveTo>
                  <a:lnTo>
                    <a:pt x="0" y="4585"/>
                  </a:lnTo>
                  <a:lnTo>
                    <a:pt x="2773" y="4585"/>
                  </a:ln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37"/>
            <p:cNvSpPr/>
            <p:nvPr/>
          </p:nvSpPr>
          <p:spPr>
            <a:xfrm>
              <a:off x="2532175" y="3468425"/>
              <a:ext cx="69350" cy="19450"/>
            </a:xfrm>
            <a:custGeom>
              <a:avLst/>
              <a:gdLst/>
              <a:ahLst/>
              <a:cxnLst/>
              <a:rect l="l" t="t" r="r" b="b"/>
              <a:pathLst>
                <a:path w="2774" h="778" extrusionOk="0">
                  <a:moveTo>
                    <a:pt x="1" y="1"/>
                  </a:moveTo>
                  <a:lnTo>
                    <a:pt x="1" y="777"/>
                  </a:lnTo>
                  <a:lnTo>
                    <a:pt x="2773" y="777"/>
                  </a:lnTo>
                  <a:lnTo>
                    <a:pt x="27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37"/>
            <p:cNvSpPr/>
            <p:nvPr/>
          </p:nvSpPr>
          <p:spPr>
            <a:xfrm>
              <a:off x="2670825" y="3333475"/>
              <a:ext cx="69350" cy="154400"/>
            </a:xfrm>
            <a:custGeom>
              <a:avLst/>
              <a:gdLst/>
              <a:ahLst/>
              <a:cxnLst/>
              <a:rect l="l" t="t" r="r" b="b"/>
              <a:pathLst>
                <a:path w="2774" h="6176" extrusionOk="0">
                  <a:moveTo>
                    <a:pt x="0" y="1"/>
                  </a:moveTo>
                  <a:lnTo>
                    <a:pt x="0" y="6175"/>
                  </a:lnTo>
                  <a:lnTo>
                    <a:pt x="2773" y="6175"/>
                  </a:ln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37"/>
            <p:cNvSpPr/>
            <p:nvPr/>
          </p:nvSpPr>
          <p:spPr>
            <a:xfrm>
              <a:off x="2809450" y="3431450"/>
              <a:ext cx="69350" cy="56425"/>
            </a:xfrm>
            <a:custGeom>
              <a:avLst/>
              <a:gdLst/>
              <a:ahLst/>
              <a:cxnLst/>
              <a:rect l="l" t="t" r="r" b="b"/>
              <a:pathLst>
                <a:path w="2774" h="2257" extrusionOk="0">
                  <a:moveTo>
                    <a:pt x="1" y="1"/>
                  </a:moveTo>
                  <a:lnTo>
                    <a:pt x="1" y="2256"/>
                  </a:lnTo>
                  <a:lnTo>
                    <a:pt x="2774" y="2256"/>
                  </a:lnTo>
                  <a:lnTo>
                    <a:pt x="27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37"/>
            <p:cNvSpPr/>
            <p:nvPr/>
          </p:nvSpPr>
          <p:spPr>
            <a:xfrm>
              <a:off x="2948100" y="3465650"/>
              <a:ext cx="69350" cy="22225"/>
            </a:xfrm>
            <a:custGeom>
              <a:avLst/>
              <a:gdLst/>
              <a:ahLst/>
              <a:cxnLst/>
              <a:rect l="l" t="t" r="r" b="b"/>
              <a:pathLst>
                <a:path w="2774" h="889" extrusionOk="0">
                  <a:moveTo>
                    <a:pt x="0" y="1"/>
                  </a:moveTo>
                  <a:lnTo>
                    <a:pt x="0" y="888"/>
                  </a:lnTo>
                  <a:lnTo>
                    <a:pt x="2773" y="888"/>
                  </a:ln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37"/>
            <p:cNvSpPr/>
            <p:nvPr/>
          </p:nvSpPr>
          <p:spPr>
            <a:xfrm>
              <a:off x="3086750" y="3437000"/>
              <a:ext cx="69325" cy="50875"/>
            </a:xfrm>
            <a:custGeom>
              <a:avLst/>
              <a:gdLst/>
              <a:ahLst/>
              <a:cxnLst/>
              <a:rect l="l" t="t" r="r" b="b"/>
              <a:pathLst>
                <a:path w="2773" h="2035" extrusionOk="0">
                  <a:moveTo>
                    <a:pt x="0" y="1"/>
                  </a:moveTo>
                  <a:lnTo>
                    <a:pt x="0" y="2034"/>
                  </a:lnTo>
                  <a:lnTo>
                    <a:pt x="2773" y="2034"/>
                  </a:lnTo>
                  <a:lnTo>
                    <a:pt x="27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37"/>
            <p:cNvSpPr/>
            <p:nvPr/>
          </p:nvSpPr>
          <p:spPr>
            <a:xfrm>
              <a:off x="3225375" y="3333475"/>
              <a:ext cx="69350" cy="154400"/>
            </a:xfrm>
            <a:custGeom>
              <a:avLst/>
              <a:gdLst/>
              <a:ahLst/>
              <a:cxnLst/>
              <a:rect l="l" t="t" r="r" b="b"/>
              <a:pathLst>
                <a:path w="2774" h="6176" extrusionOk="0">
                  <a:moveTo>
                    <a:pt x="1" y="1"/>
                  </a:moveTo>
                  <a:lnTo>
                    <a:pt x="1" y="6175"/>
                  </a:lnTo>
                  <a:lnTo>
                    <a:pt x="2773" y="6175"/>
                  </a:ln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37"/>
            <p:cNvSpPr/>
            <p:nvPr/>
          </p:nvSpPr>
          <p:spPr>
            <a:xfrm>
              <a:off x="3364025" y="3364900"/>
              <a:ext cx="69325" cy="122975"/>
            </a:xfrm>
            <a:custGeom>
              <a:avLst/>
              <a:gdLst/>
              <a:ahLst/>
              <a:cxnLst/>
              <a:rect l="l" t="t" r="r" b="b"/>
              <a:pathLst>
                <a:path w="2773" h="4919" extrusionOk="0">
                  <a:moveTo>
                    <a:pt x="0" y="1"/>
                  </a:moveTo>
                  <a:lnTo>
                    <a:pt x="0" y="4918"/>
                  </a:lnTo>
                  <a:lnTo>
                    <a:pt x="2773" y="4918"/>
                  </a:lnTo>
                  <a:lnTo>
                    <a:pt x="27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37"/>
            <p:cNvSpPr/>
            <p:nvPr/>
          </p:nvSpPr>
          <p:spPr>
            <a:xfrm>
              <a:off x="3502650" y="3386175"/>
              <a:ext cx="69350" cy="101700"/>
            </a:xfrm>
            <a:custGeom>
              <a:avLst/>
              <a:gdLst/>
              <a:ahLst/>
              <a:cxnLst/>
              <a:rect l="l" t="t" r="r" b="b"/>
              <a:pathLst>
                <a:path w="2774" h="4068" extrusionOk="0">
                  <a:moveTo>
                    <a:pt x="1" y="0"/>
                  </a:moveTo>
                  <a:lnTo>
                    <a:pt x="1" y="4067"/>
                  </a:lnTo>
                  <a:lnTo>
                    <a:pt x="2774" y="4067"/>
                  </a:lnTo>
                  <a:lnTo>
                    <a:pt x="277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37"/>
            <p:cNvSpPr/>
            <p:nvPr/>
          </p:nvSpPr>
          <p:spPr>
            <a:xfrm>
              <a:off x="3855725" y="1244650"/>
              <a:ext cx="170100" cy="822625"/>
            </a:xfrm>
            <a:custGeom>
              <a:avLst/>
              <a:gdLst/>
              <a:ahLst/>
              <a:cxnLst/>
              <a:rect l="l" t="t" r="r" b="b"/>
              <a:pathLst>
                <a:path w="6804" h="32905" extrusionOk="0">
                  <a:moveTo>
                    <a:pt x="296" y="0"/>
                  </a:moveTo>
                  <a:cubicBezTo>
                    <a:pt x="222" y="0"/>
                    <a:pt x="148" y="37"/>
                    <a:pt x="111" y="74"/>
                  </a:cubicBezTo>
                  <a:cubicBezTo>
                    <a:pt x="38" y="148"/>
                    <a:pt x="1" y="222"/>
                    <a:pt x="1" y="296"/>
                  </a:cubicBezTo>
                  <a:lnTo>
                    <a:pt x="1" y="32571"/>
                  </a:lnTo>
                  <a:cubicBezTo>
                    <a:pt x="1" y="32756"/>
                    <a:pt x="148" y="32904"/>
                    <a:pt x="296" y="32904"/>
                  </a:cubicBezTo>
                  <a:cubicBezTo>
                    <a:pt x="481" y="32904"/>
                    <a:pt x="629" y="32756"/>
                    <a:pt x="629" y="32571"/>
                  </a:cubicBezTo>
                  <a:lnTo>
                    <a:pt x="629" y="629"/>
                  </a:lnTo>
                  <a:lnTo>
                    <a:pt x="6507" y="629"/>
                  </a:lnTo>
                  <a:cubicBezTo>
                    <a:pt x="6655" y="629"/>
                    <a:pt x="6803" y="481"/>
                    <a:pt x="6803" y="296"/>
                  </a:cubicBezTo>
                  <a:cubicBezTo>
                    <a:pt x="6803" y="148"/>
                    <a:pt x="6655" y="0"/>
                    <a:pt x="65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37"/>
            <p:cNvSpPr/>
            <p:nvPr/>
          </p:nvSpPr>
          <p:spPr>
            <a:xfrm>
              <a:off x="4130225" y="1239100"/>
              <a:ext cx="302275" cy="14800"/>
            </a:xfrm>
            <a:custGeom>
              <a:avLst/>
              <a:gdLst/>
              <a:ahLst/>
              <a:cxnLst/>
              <a:rect l="l" t="t" r="r" b="b"/>
              <a:pathLst>
                <a:path w="12091" h="592" extrusionOk="0">
                  <a:moveTo>
                    <a:pt x="334" y="0"/>
                  </a:moveTo>
                  <a:cubicBezTo>
                    <a:pt x="149" y="0"/>
                    <a:pt x="1" y="148"/>
                    <a:pt x="1" y="296"/>
                  </a:cubicBezTo>
                  <a:cubicBezTo>
                    <a:pt x="1" y="481"/>
                    <a:pt x="149" y="592"/>
                    <a:pt x="334" y="592"/>
                  </a:cubicBezTo>
                  <a:lnTo>
                    <a:pt x="11757" y="592"/>
                  </a:lnTo>
                  <a:cubicBezTo>
                    <a:pt x="11942" y="592"/>
                    <a:pt x="12090" y="481"/>
                    <a:pt x="12090" y="296"/>
                  </a:cubicBezTo>
                  <a:cubicBezTo>
                    <a:pt x="12090" y="148"/>
                    <a:pt x="11942" y="0"/>
                    <a:pt x="11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37"/>
            <p:cNvSpPr/>
            <p:nvPr/>
          </p:nvSpPr>
          <p:spPr>
            <a:xfrm>
              <a:off x="4130225" y="1330600"/>
              <a:ext cx="302275" cy="15725"/>
            </a:xfrm>
            <a:custGeom>
              <a:avLst/>
              <a:gdLst/>
              <a:ahLst/>
              <a:cxnLst/>
              <a:rect l="l" t="t" r="r" b="b"/>
              <a:pathLst>
                <a:path w="12091" h="629" extrusionOk="0">
                  <a:moveTo>
                    <a:pt x="334" y="0"/>
                  </a:moveTo>
                  <a:cubicBezTo>
                    <a:pt x="149" y="0"/>
                    <a:pt x="1" y="148"/>
                    <a:pt x="1" y="296"/>
                  </a:cubicBezTo>
                  <a:cubicBezTo>
                    <a:pt x="1" y="481"/>
                    <a:pt x="149" y="629"/>
                    <a:pt x="334" y="629"/>
                  </a:cubicBezTo>
                  <a:lnTo>
                    <a:pt x="11757" y="629"/>
                  </a:lnTo>
                  <a:cubicBezTo>
                    <a:pt x="11942" y="629"/>
                    <a:pt x="12090" y="481"/>
                    <a:pt x="12090" y="296"/>
                  </a:cubicBezTo>
                  <a:cubicBezTo>
                    <a:pt x="12090" y="148"/>
                    <a:pt x="11942" y="0"/>
                    <a:pt x="11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37"/>
            <p:cNvSpPr/>
            <p:nvPr/>
          </p:nvSpPr>
          <p:spPr>
            <a:xfrm>
              <a:off x="4130225" y="1422100"/>
              <a:ext cx="302275" cy="15725"/>
            </a:xfrm>
            <a:custGeom>
              <a:avLst/>
              <a:gdLst/>
              <a:ahLst/>
              <a:cxnLst/>
              <a:rect l="l" t="t" r="r" b="b"/>
              <a:pathLst>
                <a:path w="12091" h="629" extrusionOk="0">
                  <a:moveTo>
                    <a:pt x="334" y="0"/>
                  </a:moveTo>
                  <a:cubicBezTo>
                    <a:pt x="149" y="0"/>
                    <a:pt x="1" y="148"/>
                    <a:pt x="1" y="296"/>
                  </a:cubicBezTo>
                  <a:cubicBezTo>
                    <a:pt x="1" y="481"/>
                    <a:pt x="149" y="629"/>
                    <a:pt x="334" y="629"/>
                  </a:cubicBezTo>
                  <a:lnTo>
                    <a:pt x="11757" y="629"/>
                  </a:lnTo>
                  <a:cubicBezTo>
                    <a:pt x="11942" y="629"/>
                    <a:pt x="12090" y="481"/>
                    <a:pt x="12090" y="296"/>
                  </a:cubicBezTo>
                  <a:cubicBezTo>
                    <a:pt x="12090" y="148"/>
                    <a:pt x="11942" y="0"/>
                    <a:pt x="11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37"/>
            <p:cNvSpPr/>
            <p:nvPr/>
          </p:nvSpPr>
          <p:spPr>
            <a:xfrm>
              <a:off x="1709575" y="4545200"/>
              <a:ext cx="317975" cy="15750"/>
            </a:xfrm>
            <a:custGeom>
              <a:avLst/>
              <a:gdLst/>
              <a:ahLst/>
              <a:cxnLst/>
              <a:rect l="l" t="t" r="r" b="b"/>
              <a:pathLst>
                <a:path w="12719" h="630" extrusionOk="0">
                  <a:moveTo>
                    <a:pt x="297" y="1"/>
                  </a:moveTo>
                  <a:cubicBezTo>
                    <a:pt x="112" y="1"/>
                    <a:pt x="1" y="148"/>
                    <a:pt x="1" y="296"/>
                  </a:cubicBezTo>
                  <a:cubicBezTo>
                    <a:pt x="1" y="481"/>
                    <a:pt x="112" y="629"/>
                    <a:pt x="297" y="629"/>
                  </a:cubicBezTo>
                  <a:lnTo>
                    <a:pt x="12423" y="629"/>
                  </a:lnTo>
                  <a:cubicBezTo>
                    <a:pt x="12608" y="629"/>
                    <a:pt x="12719" y="481"/>
                    <a:pt x="12719" y="296"/>
                  </a:cubicBezTo>
                  <a:cubicBezTo>
                    <a:pt x="12719" y="148"/>
                    <a:pt x="12608" y="1"/>
                    <a:pt x="124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37"/>
            <p:cNvSpPr/>
            <p:nvPr/>
          </p:nvSpPr>
          <p:spPr>
            <a:xfrm>
              <a:off x="1709575" y="4631150"/>
              <a:ext cx="317975" cy="15750"/>
            </a:xfrm>
            <a:custGeom>
              <a:avLst/>
              <a:gdLst/>
              <a:ahLst/>
              <a:cxnLst/>
              <a:rect l="l" t="t" r="r" b="b"/>
              <a:pathLst>
                <a:path w="12719" h="630" extrusionOk="0">
                  <a:moveTo>
                    <a:pt x="297" y="1"/>
                  </a:moveTo>
                  <a:cubicBezTo>
                    <a:pt x="112" y="1"/>
                    <a:pt x="1" y="149"/>
                    <a:pt x="1" y="297"/>
                  </a:cubicBezTo>
                  <a:cubicBezTo>
                    <a:pt x="1" y="481"/>
                    <a:pt x="112" y="629"/>
                    <a:pt x="297" y="629"/>
                  </a:cubicBezTo>
                  <a:lnTo>
                    <a:pt x="12423" y="629"/>
                  </a:lnTo>
                  <a:cubicBezTo>
                    <a:pt x="12608" y="629"/>
                    <a:pt x="12719" y="481"/>
                    <a:pt x="12719" y="297"/>
                  </a:cubicBezTo>
                  <a:cubicBezTo>
                    <a:pt x="12719" y="149"/>
                    <a:pt x="12608" y="1"/>
                    <a:pt x="124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37"/>
            <p:cNvSpPr/>
            <p:nvPr/>
          </p:nvSpPr>
          <p:spPr>
            <a:xfrm>
              <a:off x="1709575" y="4717125"/>
              <a:ext cx="317975" cy="15725"/>
            </a:xfrm>
            <a:custGeom>
              <a:avLst/>
              <a:gdLst/>
              <a:ahLst/>
              <a:cxnLst/>
              <a:rect l="l" t="t" r="r" b="b"/>
              <a:pathLst>
                <a:path w="12719" h="629" extrusionOk="0">
                  <a:moveTo>
                    <a:pt x="297" y="0"/>
                  </a:moveTo>
                  <a:cubicBezTo>
                    <a:pt x="112" y="0"/>
                    <a:pt x="1" y="148"/>
                    <a:pt x="1" y="296"/>
                  </a:cubicBezTo>
                  <a:cubicBezTo>
                    <a:pt x="1" y="481"/>
                    <a:pt x="112" y="629"/>
                    <a:pt x="297" y="629"/>
                  </a:cubicBezTo>
                  <a:lnTo>
                    <a:pt x="12423" y="629"/>
                  </a:lnTo>
                  <a:cubicBezTo>
                    <a:pt x="12608" y="629"/>
                    <a:pt x="12719" y="481"/>
                    <a:pt x="12719" y="296"/>
                  </a:cubicBezTo>
                  <a:cubicBezTo>
                    <a:pt x="12719" y="148"/>
                    <a:pt x="12608" y="0"/>
                    <a:pt x="124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37"/>
            <p:cNvSpPr/>
            <p:nvPr/>
          </p:nvSpPr>
          <p:spPr>
            <a:xfrm>
              <a:off x="1709575" y="4803075"/>
              <a:ext cx="317975" cy="14800"/>
            </a:xfrm>
            <a:custGeom>
              <a:avLst/>
              <a:gdLst/>
              <a:ahLst/>
              <a:cxnLst/>
              <a:rect l="l" t="t" r="r" b="b"/>
              <a:pathLst>
                <a:path w="12719" h="592" extrusionOk="0">
                  <a:moveTo>
                    <a:pt x="297" y="0"/>
                  </a:moveTo>
                  <a:cubicBezTo>
                    <a:pt x="112" y="0"/>
                    <a:pt x="1" y="111"/>
                    <a:pt x="1" y="296"/>
                  </a:cubicBezTo>
                  <a:cubicBezTo>
                    <a:pt x="1" y="481"/>
                    <a:pt x="112" y="592"/>
                    <a:pt x="297" y="592"/>
                  </a:cubicBezTo>
                  <a:lnTo>
                    <a:pt x="12423" y="592"/>
                  </a:lnTo>
                  <a:cubicBezTo>
                    <a:pt x="12608" y="592"/>
                    <a:pt x="12719" y="481"/>
                    <a:pt x="12719" y="296"/>
                  </a:cubicBezTo>
                  <a:cubicBezTo>
                    <a:pt x="12719" y="111"/>
                    <a:pt x="12608" y="0"/>
                    <a:pt x="124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37"/>
            <p:cNvSpPr/>
            <p:nvPr/>
          </p:nvSpPr>
          <p:spPr>
            <a:xfrm>
              <a:off x="2163400" y="3753100"/>
              <a:ext cx="949250" cy="949250"/>
            </a:xfrm>
            <a:custGeom>
              <a:avLst/>
              <a:gdLst/>
              <a:ahLst/>
              <a:cxnLst/>
              <a:rect l="l" t="t" r="r" b="b"/>
              <a:pathLst>
                <a:path w="37970" h="37970" extrusionOk="0">
                  <a:moveTo>
                    <a:pt x="19003" y="1"/>
                  </a:moveTo>
                  <a:cubicBezTo>
                    <a:pt x="8504" y="1"/>
                    <a:pt x="0" y="8504"/>
                    <a:pt x="0" y="19004"/>
                  </a:cubicBezTo>
                  <a:cubicBezTo>
                    <a:pt x="0" y="29466"/>
                    <a:pt x="8504" y="37970"/>
                    <a:pt x="19003" y="37970"/>
                  </a:cubicBezTo>
                  <a:cubicBezTo>
                    <a:pt x="29466" y="37970"/>
                    <a:pt x="37969" y="29466"/>
                    <a:pt x="37969" y="19004"/>
                  </a:cubicBezTo>
                  <a:cubicBezTo>
                    <a:pt x="37969" y="8504"/>
                    <a:pt x="29466" y="1"/>
                    <a:pt x="190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37"/>
            <p:cNvSpPr/>
            <p:nvPr/>
          </p:nvSpPr>
          <p:spPr>
            <a:xfrm>
              <a:off x="2155075" y="3744775"/>
              <a:ext cx="965875" cy="965900"/>
            </a:xfrm>
            <a:custGeom>
              <a:avLst/>
              <a:gdLst/>
              <a:ahLst/>
              <a:cxnLst/>
              <a:rect l="l" t="t" r="r" b="b"/>
              <a:pathLst>
                <a:path w="38635" h="38636" extrusionOk="0">
                  <a:moveTo>
                    <a:pt x="19336" y="629"/>
                  </a:moveTo>
                  <a:cubicBezTo>
                    <a:pt x="24475" y="629"/>
                    <a:pt x="29133" y="2737"/>
                    <a:pt x="32535" y="6101"/>
                  </a:cubicBezTo>
                  <a:cubicBezTo>
                    <a:pt x="35899" y="9502"/>
                    <a:pt x="38006" y="14161"/>
                    <a:pt x="38006" y="19337"/>
                  </a:cubicBezTo>
                  <a:cubicBezTo>
                    <a:pt x="38006" y="24476"/>
                    <a:pt x="35899" y="29171"/>
                    <a:pt x="32535" y="32535"/>
                  </a:cubicBezTo>
                  <a:cubicBezTo>
                    <a:pt x="29133" y="35936"/>
                    <a:pt x="24475" y="38007"/>
                    <a:pt x="19336" y="38007"/>
                  </a:cubicBezTo>
                  <a:cubicBezTo>
                    <a:pt x="14160" y="38007"/>
                    <a:pt x="9502" y="35936"/>
                    <a:pt x="6101" y="32535"/>
                  </a:cubicBezTo>
                  <a:cubicBezTo>
                    <a:pt x="2736" y="29171"/>
                    <a:pt x="629" y="24476"/>
                    <a:pt x="629" y="19337"/>
                  </a:cubicBezTo>
                  <a:cubicBezTo>
                    <a:pt x="629" y="14161"/>
                    <a:pt x="2736" y="9502"/>
                    <a:pt x="6101" y="6101"/>
                  </a:cubicBezTo>
                  <a:cubicBezTo>
                    <a:pt x="9502" y="2737"/>
                    <a:pt x="14160" y="629"/>
                    <a:pt x="19336" y="629"/>
                  </a:cubicBezTo>
                  <a:close/>
                  <a:moveTo>
                    <a:pt x="19336" y="1"/>
                  </a:moveTo>
                  <a:cubicBezTo>
                    <a:pt x="8652" y="1"/>
                    <a:pt x="1" y="8652"/>
                    <a:pt x="1" y="19337"/>
                  </a:cubicBezTo>
                  <a:cubicBezTo>
                    <a:pt x="1" y="29984"/>
                    <a:pt x="8652" y="38635"/>
                    <a:pt x="19336" y="38635"/>
                  </a:cubicBezTo>
                  <a:cubicBezTo>
                    <a:pt x="29984" y="38635"/>
                    <a:pt x="38635" y="29984"/>
                    <a:pt x="38635" y="19337"/>
                  </a:cubicBezTo>
                  <a:cubicBezTo>
                    <a:pt x="38635" y="8652"/>
                    <a:pt x="29984" y="1"/>
                    <a:pt x="193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37"/>
            <p:cNvSpPr/>
            <p:nvPr/>
          </p:nvSpPr>
          <p:spPr>
            <a:xfrm>
              <a:off x="2283550" y="3873250"/>
              <a:ext cx="708950" cy="708950"/>
            </a:xfrm>
            <a:custGeom>
              <a:avLst/>
              <a:gdLst/>
              <a:ahLst/>
              <a:cxnLst/>
              <a:rect l="l" t="t" r="r" b="b"/>
              <a:pathLst>
                <a:path w="28358" h="28358" extrusionOk="0">
                  <a:moveTo>
                    <a:pt x="14197" y="1"/>
                  </a:moveTo>
                  <a:cubicBezTo>
                    <a:pt x="6360" y="1"/>
                    <a:pt x="1" y="6360"/>
                    <a:pt x="1" y="14198"/>
                  </a:cubicBezTo>
                  <a:cubicBezTo>
                    <a:pt x="1" y="22035"/>
                    <a:pt x="6360" y="28357"/>
                    <a:pt x="14197" y="28357"/>
                  </a:cubicBezTo>
                  <a:cubicBezTo>
                    <a:pt x="22035" y="28357"/>
                    <a:pt x="28357" y="22035"/>
                    <a:pt x="28357" y="14198"/>
                  </a:cubicBezTo>
                  <a:cubicBezTo>
                    <a:pt x="28357" y="6360"/>
                    <a:pt x="22035" y="1"/>
                    <a:pt x="1419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37"/>
            <p:cNvSpPr/>
            <p:nvPr/>
          </p:nvSpPr>
          <p:spPr>
            <a:xfrm>
              <a:off x="2275225" y="3864950"/>
              <a:ext cx="725575" cy="725575"/>
            </a:xfrm>
            <a:custGeom>
              <a:avLst/>
              <a:gdLst/>
              <a:ahLst/>
              <a:cxnLst/>
              <a:rect l="l" t="t" r="r" b="b"/>
              <a:pathLst>
                <a:path w="29023" h="29023" extrusionOk="0">
                  <a:moveTo>
                    <a:pt x="14530" y="629"/>
                  </a:moveTo>
                  <a:cubicBezTo>
                    <a:pt x="18338" y="629"/>
                    <a:pt x="21813" y="2181"/>
                    <a:pt x="24327" y="4695"/>
                  </a:cubicBezTo>
                  <a:cubicBezTo>
                    <a:pt x="26841" y="7209"/>
                    <a:pt x="28394" y="10685"/>
                    <a:pt x="28394" y="14530"/>
                  </a:cubicBezTo>
                  <a:cubicBezTo>
                    <a:pt x="28394" y="18338"/>
                    <a:pt x="26841" y="21813"/>
                    <a:pt x="24327" y="24327"/>
                  </a:cubicBezTo>
                  <a:cubicBezTo>
                    <a:pt x="21813" y="26841"/>
                    <a:pt x="18338" y="28394"/>
                    <a:pt x="14530" y="28394"/>
                  </a:cubicBezTo>
                  <a:cubicBezTo>
                    <a:pt x="10685" y="28394"/>
                    <a:pt x="7210" y="26841"/>
                    <a:pt x="4696" y="24327"/>
                  </a:cubicBezTo>
                  <a:cubicBezTo>
                    <a:pt x="2182" y="21813"/>
                    <a:pt x="629" y="18338"/>
                    <a:pt x="629" y="14530"/>
                  </a:cubicBezTo>
                  <a:cubicBezTo>
                    <a:pt x="629" y="10685"/>
                    <a:pt x="2182" y="7209"/>
                    <a:pt x="4696" y="4695"/>
                  </a:cubicBezTo>
                  <a:cubicBezTo>
                    <a:pt x="7210" y="2181"/>
                    <a:pt x="10685" y="629"/>
                    <a:pt x="14530" y="629"/>
                  </a:cubicBezTo>
                  <a:close/>
                  <a:moveTo>
                    <a:pt x="14530" y="0"/>
                  </a:moveTo>
                  <a:cubicBezTo>
                    <a:pt x="6508" y="0"/>
                    <a:pt x="1" y="6507"/>
                    <a:pt x="1" y="14530"/>
                  </a:cubicBezTo>
                  <a:cubicBezTo>
                    <a:pt x="1" y="22515"/>
                    <a:pt x="6508" y="29022"/>
                    <a:pt x="14530" y="29022"/>
                  </a:cubicBezTo>
                  <a:cubicBezTo>
                    <a:pt x="22516" y="29022"/>
                    <a:pt x="29023" y="22515"/>
                    <a:pt x="29023" y="14530"/>
                  </a:cubicBezTo>
                  <a:cubicBezTo>
                    <a:pt x="29023" y="6507"/>
                    <a:pt x="22516" y="0"/>
                    <a:pt x="145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37"/>
            <p:cNvSpPr/>
            <p:nvPr/>
          </p:nvSpPr>
          <p:spPr>
            <a:xfrm>
              <a:off x="2413875" y="4003575"/>
              <a:ext cx="448300" cy="448300"/>
            </a:xfrm>
            <a:custGeom>
              <a:avLst/>
              <a:gdLst/>
              <a:ahLst/>
              <a:cxnLst/>
              <a:rect l="l" t="t" r="r" b="b"/>
              <a:pathLst>
                <a:path w="17932" h="17932" extrusionOk="0">
                  <a:moveTo>
                    <a:pt x="8984" y="1"/>
                  </a:moveTo>
                  <a:cubicBezTo>
                    <a:pt x="4030" y="1"/>
                    <a:pt x="0" y="4030"/>
                    <a:pt x="0" y="8985"/>
                  </a:cubicBezTo>
                  <a:cubicBezTo>
                    <a:pt x="0" y="13902"/>
                    <a:pt x="4030" y="17931"/>
                    <a:pt x="8984" y="17931"/>
                  </a:cubicBezTo>
                  <a:cubicBezTo>
                    <a:pt x="13901" y="17931"/>
                    <a:pt x="17931" y="13902"/>
                    <a:pt x="17931" y="8985"/>
                  </a:cubicBezTo>
                  <a:cubicBezTo>
                    <a:pt x="17931" y="4030"/>
                    <a:pt x="13901" y="1"/>
                    <a:pt x="89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37"/>
            <p:cNvSpPr/>
            <p:nvPr/>
          </p:nvSpPr>
          <p:spPr>
            <a:xfrm>
              <a:off x="2406475" y="3996175"/>
              <a:ext cx="463075" cy="463100"/>
            </a:xfrm>
            <a:custGeom>
              <a:avLst/>
              <a:gdLst/>
              <a:ahLst/>
              <a:cxnLst/>
              <a:rect l="l" t="t" r="r" b="b"/>
              <a:pathLst>
                <a:path w="18523" h="18524" extrusionOk="0">
                  <a:moveTo>
                    <a:pt x="9280" y="592"/>
                  </a:moveTo>
                  <a:cubicBezTo>
                    <a:pt x="11646" y="592"/>
                    <a:pt x="13828" y="1591"/>
                    <a:pt x="15380" y="3143"/>
                  </a:cubicBezTo>
                  <a:cubicBezTo>
                    <a:pt x="16933" y="4696"/>
                    <a:pt x="17931" y="6877"/>
                    <a:pt x="17931" y="9281"/>
                  </a:cubicBezTo>
                  <a:cubicBezTo>
                    <a:pt x="17931" y="11647"/>
                    <a:pt x="16933" y="13828"/>
                    <a:pt x="15380" y="15381"/>
                  </a:cubicBezTo>
                  <a:cubicBezTo>
                    <a:pt x="13828" y="16934"/>
                    <a:pt x="11646" y="17932"/>
                    <a:pt x="9280" y="17932"/>
                  </a:cubicBezTo>
                  <a:cubicBezTo>
                    <a:pt x="6877" y="17932"/>
                    <a:pt x="4696" y="16934"/>
                    <a:pt x="3143" y="15381"/>
                  </a:cubicBezTo>
                  <a:cubicBezTo>
                    <a:pt x="1590" y="13828"/>
                    <a:pt x="592" y="11647"/>
                    <a:pt x="592" y="9281"/>
                  </a:cubicBezTo>
                  <a:cubicBezTo>
                    <a:pt x="592" y="6877"/>
                    <a:pt x="1590" y="4696"/>
                    <a:pt x="3143" y="3143"/>
                  </a:cubicBezTo>
                  <a:cubicBezTo>
                    <a:pt x="4696" y="1591"/>
                    <a:pt x="6877" y="592"/>
                    <a:pt x="9280" y="592"/>
                  </a:cubicBezTo>
                  <a:close/>
                  <a:moveTo>
                    <a:pt x="9280" y="1"/>
                  </a:moveTo>
                  <a:cubicBezTo>
                    <a:pt x="4141" y="1"/>
                    <a:pt x="1" y="4142"/>
                    <a:pt x="1" y="9281"/>
                  </a:cubicBezTo>
                  <a:cubicBezTo>
                    <a:pt x="1" y="14383"/>
                    <a:pt x="4141" y="18523"/>
                    <a:pt x="9280" y="18523"/>
                  </a:cubicBezTo>
                  <a:cubicBezTo>
                    <a:pt x="14382" y="18523"/>
                    <a:pt x="18523" y="14383"/>
                    <a:pt x="18523" y="9281"/>
                  </a:cubicBezTo>
                  <a:cubicBezTo>
                    <a:pt x="18523" y="4142"/>
                    <a:pt x="14382" y="1"/>
                    <a:pt x="92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37"/>
            <p:cNvSpPr/>
            <p:nvPr/>
          </p:nvSpPr>
          <p:spPr>
            <a:xfrm>
              <a:off x="1636575" y="3993425"/>
              <a:ext cx="469550" cy="468625"/>
            </a:xfrm>
            <a:custGeom>
              <a:avLst/>
              <a:gdLst/>
              <a:ahLst/>
              <a:cxnLst/>
              <a:rect l="l" t="t" r="r" b="b"/>
              <a:pathLst>
                <a:path w="18782" h="18745" extrusionOk="0">
                  <a:moveTo>
                    <a:pt x="9391" y="0"/>
                  </a:moveTo>
                  <a:cubicBezTo>
                    <a:pt x="4215" y="0"/>
                    <a:pt x="0" y="4178"/>
                    <a:pt x="0" y="9391"/>
                  </a:cubicBezTo>
                  <a:cubicBezTo>
                    <a:pt x="0" y="14566"/>
                    <a:pt x="4215" y="18744"/>
                    <a:pt x="9391" y="18744"/>
                  </a:cubicBezTo>
                  <a:cubicBezTo>
                    <a:pt x="14567" y="18744"/>
                    <a:pt x="18781" y="14566"/>
                    <a:pt x="18781" y="9391"/>
                  </a:cubicBezTo>
                  <a:cubicBezTo>
                    <a:pt x="18781" y="4178"/>
                    <a:pt x="14567" y="0"/>
                    <a:pt x="93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37"/>
            <p:cNvSpPr/>
            <p:nvPr/>
          </p:nvSpPr>
          <p:spPr>
            <a:xfrm>
              <a:off x="1629175" y="3985100"/>
              <a:ext cx="484325" cy="485250"/>
            </a:xfrm>
            <a:custGeom>
              <a:avLst/>
              <a:gdLst/>
              <a:ahLst/>
              <a:cxnLst/>
              <a:rect l="l" t="t" r="r" b="b"/>
              <a:pathLst>
                <a:path w="19373" h="19410" extrusionOk="0">
                  <a:moveTo>
                    <a:pt x="9687" y="629"/>
                  </a:moveTo>
                  <a:cubicBezTo>
                    <a:pt x="12201" y="629"/>
                    <a:pt x="14456" y="1664"/>
                    <a:pt x="16120" y="3291"/>
                  </a:cubicBezTo>
                  <a:cubicBezTo>
                    <a:pt x="17746" y="4917"/>
                    <a:pt x="18744" y="7210"/>
                    <a:pt x="18744" y="9724"/>
                  </a:cubicBezTo>
                  <a:cubicBezTo>
                    <a:pt x="18744" y="12201"/>
                    <a:pt x="17746" y="14493"/>
                    <a:pt x="16120" y="16120"/>
                  </a:cubicBezTo>
                  <a:cubicBezTo>
                    <a:pt x="14456" y="17783"/>
                    <a:pt x="12201" y="18781"/>
                    <a:pt x="9687" y="18781"/>
                  </a:cubicBezTo>
                  <a:cubicBezTo>
                    <a:pt x="7173" y="18781"/>
                    <a:pt x="4917" y="17783"/>
                    <a:pt x="3254" y="16120"/>
                  </a:cubicBezTo>
                  <a:cubicBezTo>
                    <a:pt x="1627" y="14493"/>
                    <a:pt x="592" y="12201"/>
                    <a:pt x="592" y="9724"/>
                  </a:cubicBezTo>
                  <a:cubicBezTo>
                    <a:pt x="592" y="7210"/>
                    <a:pt x="1627" y="4917"/>
                    <a:pt x="3254" y="3291"/>
                  </a:cubicBezTo>
                  <a:cubicBezTo>
                    <a:pt x="4917" y="1664"/>
                    <a:pt x="7173" y="629"/>
                    <a:pt x="9687" y="629"/>
                  </a:cubicBezTo>
                  <a:close/>
                  <a:moveTo>
                    <a:pt x="9687" y="0"/>
                  </a:moveTo>
                  <a:cubicBezTo>
                    <a:pt x="4326" y="0"/>
                    <a:pt x="0" y="4363"/>
                    <a:pt x="0" y="9724"/>
                  </a:cubicBezTo>
                  <a:cubicBezTo>
                    <a:pt x="0" y="15047"/>
                    <a:pt x="4326" y="19410"/>
                    <a:pt x="9687" y="19410"/>
                  </a:cubicBezTo>
                  <a:cubicBezTo>
                    <a:pt x="15047" y="19410"/>
                    <a:pt x="19373" y="15047"/>
                    <a:pt x="19373" y="9724"/>
                  </a:cubicBezTo>
                  <a:cubicBezTo>
                    <a:pt x="19373" y="4363"/>
                    <a:pt x="15047" y="0"/>
                    <a:pt x="96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37"/>
            <p:cNvSpPr/>
            <p:nvPr/>
          </p:nvSpPr>
          <p:spPr>
            <a:xfrm>
              <a:off x="1740075" y="4096925"/>
              <a:ext cx="262525" cy="262525"/>
            </a:xfrm>
            <a:custGeom>
              <a:avLst/>
              <a:gdLst/>
              <a:ahLst/>
              <a:cxnLst/>
              <a:rect l="l" t="t" r="r" b="b"/>
              <a:pathLst>
                <a:path w="10501" h="10501" extrusionOk="0">
                  <a:moveTo>
                    <a:pt x="5251" y="1"/>
                  </a:moveTo>
                  <a:cubicBezTo>
                    <a:pt x="2367" y="1"/>
                    <a:pt x="1" y="2330"/>
                    <a:pt x="1" y="5251"/>
                  </a:cubicBezTo>
                  <a:cubicBezTo>
                    <a:pt x="1" y="8134"/>
                    <a:pt x="2367" y="10500"/>
                    <a:pt x="5251" y="10500"/>
                  </a:cubicBezTo>
                  <a:cubicBezTo>
                    <a:pt x="8134" y="10500"/>
                    <a:pt x="10501" y="8134"/>
                    <a:pt x="10501" y="5251"/>
                  </a:cubicBezTo>
                  <a:cubicBezTo>
                    <a:pt x="10501" y="2330"/>
                    <a:pt x="8134" y="1"/>
                    <a:pt x="52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37"/>
            <p:cNvSpPr/>
            <p:nvPr/>
          </p:nvSpPr>
          <p:spPr>
            <a:xfrm>
              <a:off x="1732700" y="4088600"/>
              <a:ext cx="277300" cy="278250"/>
            </a:xfrm>
            <a:custGeom>
              <a:avLst/>
              <a:gdLst/>
              <a:ahLst/>
              <a:cxnLst/>
              <a:rect l="l" t="t" r="r" b="b"/>
              <a:pathLst>
                <a:path w="11092" h="11130" extrusionOk="0">
                  <a:moveTo>
                    <a:pt x="5546" y="629"/>
                  </a:moveTo>
                  <a:cubicBezTo>
                    <a:pt x="6914" y="629"/>
                    <a:pt x="8134" y="1184"/>
                    <a:pt x="9021" y="2071"/>
                  </a:cubicBezTo>
                  <a:cubicBezTo>
                    <a:pt x="9945" y="2959"/>
                    <a:pt x="10500" y="4216"/>
                    <a:pt x="10500" y="5584"/>
                  </a:cubicBezTo>
                  <a:cubicBezTo>
                    <a:pt x="10500" y="6915"/>
                    <a:pt x="9945" y="8172"/>
                    <a:pt x="9021" y="9059"/>
                  </a:cubicBezTo>
                  <a:cubicBezTo>
                    <a:pt x="8134" y="9946"/>
                    <a:pt x="6914" y="10501"/>
                    <a:pt x="5546" y="10501"/>
                  </a:cubicBezTo>
                  <a:cubicBezTo>
                    <a:pt x="4178" y="10501"/>
                    <a:pt x="2958" y="9946"/>
                    <a:pt x="2033" y="9059"/>
                  </a:cubicBezTo>
                  <a:cubicBezTo>
                    <a:pt x="1146" y="8172"/>
                    <a:pt x="592" y="6915"/>
                    <a:pt x="592" y="5584"/>
                  </a:cubicBezTo>
                  <a:cubicBezTo>
                    <a:pt x="592" y="4216"/>
                    <a:pt x="1146" y="2959"/>
                    <a:pt x="2033" y="2071"/>
                  </a:cubicBezTo>
                  <a:cubicBezTo>
                    <a:pt x="2958" y="1184"/>
                    <a:pt x="4178" y="629"/>
                    <a:pt x="5546" y="629"/>
                  </a:cubicBezTo>
                  <a:close/>
                  <a:moveTo>
                    <a:pt x="5546" y="1"/>
                  </a:moveTo>
                  <a:cubicBezTo>
                    <a:pt x="2477" y="1"/>
                    <a:pt x="0" y="2515"/>
                    <a:pt x="0" y="5584"/>
                  </a:cubicBezTo>
                  <a:cubicBezTo>
                    <a:pt x="0" y="8652"/>
                    <a:pt x="2477" y="11129"/>
                    <a:pt x="5546" y="11129"/>
                  </a:cubicBezTo>
                  <a:cubicBezTo>
                    <a:pt x="8614" y="11129"/>
                    <a:pt x="11091" y="8652"/>
                    <a:pt x="11091" y="5584"/>
                  </a:cubicBezTo>
                  <a:cubicBezTo>
                    <a:pt x="11091" y="2515"/>
                    <a:pt x="8614" y="1"/>
                    <a:pt x="55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37"/>
            <p:cNvSpPr/>
            <p:nvPr/>
          </p:nvSpPr>
          <p:spPr>
            <a:xfrm>
              <a:off x="1304750" y="4090450"/>
              <a:ext cx="274525" cy="274550"/>
            </a:xfrm>
            <a:custGeom>
              <a:avLst/>
              <a:gdLst/>
              <a:ahLst/>
              <a:cxnLst/>
              <a:rect l="l" t="t" r="r" b="b"/>
              <a:pathLst>
                <a:path w="10981" h="10982" extrusionOk="0">
                  <a:moveTo>
                    <a:pt x="5509" y="1"/>
                  </a:moveTo>
                  <a:cubicBezTo>
                    <a:pt x="2478" y="1"/>
                    <a:pt x="1" y="2478"/>
                    <a:pt x="1" y="5510"/>
                  </a:cubicBezTo>
                  <a:cubicBezTo>
                    <a:pt x="1" y="8541"/>
                    <a:pt x="2478" y="10981"/>
                    <a:pt x="5509" y="10981"/>
                  </a:cubicBezTo>
                  <a:cubicBezTo>
                    <a:pt x="8541" y="10981"/>
                    <a:pt x="10981" y="8541"/>
                    <a:pt x="10981" y="5510"/>
                  </a:cubicBezTo>
                  <a:cubicBezTo>
                    <a:pt x="10981" y="2478"/>
                    <a:pt x="8541" y="1"/>
                    <a:pt x="55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37"/>
            <p:cNvSpPr/>
            <p:nvPr/>
          </p:nvSpPr>
          <p:spPr>
            <a:xfrm>
              <a:off x="1297350" y="4083075"/>
              <a:ext cx="290250" cy="289300"/>
            </a:xfrm>
            <a:custGeom>
              <a:avLst/>
              <a:gdLst/>
              <a:ahLst/>
              <a:cxnLst/>
              <a:rect l="l" t="t" r="r" b="b"/>
              <a:pathLst>
                <a:path w="11610" h="11572" extrusionOk="0">
                  <a:moveTo>
                    <a:pt x="5805" y="592"/>
                  </a:moveTo>
                  <a:cubicBezTo>
                    <a:pt x="7210" y="592"/>
                    <a:pt x="8504" y="1183"/>
                    <a:pt x="9465" y="2108"/>
                  </a:cubicBezTo>
                  <a:cubicBezTo>
                    <a:pt x="10390" y="3069"/>
                    <a:pt x="10981" y="4363"/>
                    <a:pt x="10981" y="5805"/>
                  </a:cubicBezTo>
                  <a:cubicBezTo>
                    <a:pt x="10981" y="7209"/>
                    <a:pt x="10390" y="8503"/>
                    <a:pt x="9465" y="9465"/>
                  </a:cubicBezTo>
                  <a:cubicBezTo>
                    <a:pt x="8504" y="10389"/>
                    <a:pt x="7210" y="10980"/>
                    <a:pt x="5805" y="10980"/>
                  </a:cubicBezTo>
                  <a:cubicBezTo>
                    <a:pt x="4363" y="10980"/>
                    <a:pt x="3070" y="10389"/>
                    <a:pt x="2108" y="9465"/>
                  </a:cubicBezTo>
                  <a:cubicBezTo>
                    <a:pt x="1184" y="8503"/>
                    <a:pt x="592" y="7209"/>
                    <a:pt x="592" y="5805"/>
                  </a:cubicBezTo>
                  <a:cubicBezTo>
                    <a:pt x="592" y="4363"/>
                    <a:pt x="1184" y="3069"/>
                    <a:pt x="2108" y="2108"/>
                  </a:cubicBezTo>
                  <a:cubicBezTo>
                    <a:pt x="3070" y="1183"/>
                    <a:pt x="4363" y="592"/>
                    <a:pt x="5805" y="592"/>
                  </a:cubicBezTo>
                  <a:close/>
                  <a:moveTo>
                    <a:pt x="5805" y="0"/>
                  </a:moveTo>
                  <a:cubicBezTo>
                    <a:pt x="2589" y="0"/>
                    <a:pt x="1" y="2588"/>
                    <a:pt x="1" y="5805"/>
                  </a:cubicBezTo>
                  <a:cubicBezTo>
                    <a:pt x="1" y="8984"/>
                    <a:pt x="2589" y="11572"/>
                    <a:pt x="5805" y="11572"/>
                  </a:cubicBezTo>
                  <a:cubicBezTo>
                    <a:pt x="8985" y="11572"/>
                    <a:pt x="11610" y="8984"/>
                    <a:pt x="11610" y="5805"/>
                  </a:cubicBezTo>
                  <a:cubicBezTo>
                    <a:pt x="11610" y="2588"/>
                    <a:pt x="8985" y="0"/>
                    <a:pt x="58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37"/>
            <p:cNvSpPr/>
            <p:nvPr/>
          </p:nvSpPr>
          <p:spPr>
            <a:xfrm>
              <a:off x="1364825" y="4150550"/>
              <a:ext cx="154375" cy="154375"/>
            </a:xfrm>
            <a:custGeom>
              <a:avLst/>
              <a:gdLst/>
              <a:ahLst/>
              <a:cxnLst/>
              <a:rect l="l" t="t" r="r" b="b"/>
              <a:pathLst>
                <a:path w="6175" h="6175" extrusionOk="0">
                  <a:moveTo>
                    <a:pt x="3106" y="0"/>
                  </a:moveTo>
                  <a:cubicBezTo>
                    <a:pt x="1406" y="0"/>
                    <a:pt x="1" y="1405"/>
                    <a:pt x="1" y="3106"/>
                  </a:cubicBezTo>
                  <a:cubicBezTo>
                    <a:pt x="1" y="4806"/>
                    <a:pt x="1406" y="6174"/>
                    <a:pt x="3106" y="6174"/>
                  </a:cubicBezTo>
                  <a:cubicBezTo>
                    <a:pt x="4807" y="6174"/>
                    <a:pt x="6175" y="4806"/>
                    <a:pt x="6175" y="3106"/>
                  </a:cubicBezTo>
                  <a:cubicBezTo>
                    <a:pt x="6175" y="1405"/>
                    <a:pt x="4807" y="0"/>
                    <a:pt x="31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37"/>
            <p:cNvSpPr/>
            <p:nvPr/>
          </p:nvSpPr>
          <p:spPr>
            <a:xfrm>
              <a:off x="1357450" y="4143150"/>
              <a:ext cx="169150" cy="169150"/>
            </a:xfrm>
            <a:custGeom>
              <a:avLst/>
              <a:gdLst/>
              <a:ahLst/>
              <a:cxnLst/>
              <a:rect l="l" t="t" r="r" b="b"/>
              <a:pathLst>
                <a:path w="6766" h="6766" extrusionOk="0">
                  <a:moveTo>
                    <a:pt x="3401" y="629"/>
                  </a:moveTo>
                  <a:cubicBezTo>
                    <a:pt x="4141" y="629"/>
                    <a:pt x="4843" y="925"/>
                    <a:pt x="5361" y="1442"/>
                  </a:cubicBezTo>
                  <a:cubicBezTo>
                    <a:pt x="5841" y="1923"/>
                    <a:pt x="6174" y="2625"/>
                    <a:pt x="6174" y="3402"/>
                  </a:cubicBezTo>
                  <a:cubicBezTo>
                    <a:pt x="6174" y="4141"/>
                    <a:pt x="5841" y="4843"/>
                    <a:pt x="5361" y="5361"/>
                  </a:cubicBezTo>
                  <a:cubicBezTo>
                    <a:pt x="4843" y="5842"/>
                    <a:pt x="4141" y="6174"/>
                    <a:pt x="3401" y="6174"/>
                  </a:cubicBezTo>
                  <a:cubicBezTo>
                    <a:pt x="2625" y="6174"/>
                    <a:pt x="1923" y="5842"/>
                    <a:pt x="1442" y="5361"/>
                  </a:cubicBezTo>
                  <a:cubicBezTo>
                    <a:pt x="924" y="4843"/>
                    <a:pt x="629" y="4141"/>
                    <a:pt x="629" y="3402"/>
                  </a:cubicBezTo>
                  <a:cubicBezTo>
                    <a:pt x="629" y="2625"/>
                    <a:pt x="924" y="1923"/>
                    <a:pt x="1442" y="1442"/>
                  </a:cubicBezTo>
                  <a:cubicBezTo>
                    <a:pt x="1923" y="925"/>
                    <a:pt x="2625" y="629"/>
                    <a:pt x="3401" y="629"/>
                  </a:cubicBezTo>
                  <a:close/>
                  <a:moveTo>
                    <a:pt x="3401" y="0"/>
                  </a:moveTo>
                  <a:cubicBezTo>
                    <a:pt x="1516" y="0"/>
                    <a:pt x="0" y="1516"/>
                    <a:pt x="0" y="3402"/>
                  </a:cubicBezTo>
                  <a:cubicBezTo>
                    <a:pt x="0" y="5250"/>
                    <a:pt x="1516" y="6766"/>
                    <a:pt x="3401" y="6766"/>
                  </a:cubicBezTo>
                  <a:cubicBezTo>
                    <a:pt x="5250" y="6766"/>
                    <a:pt x="6766" y="5250"/>
                    <a:pt x="6766" y="3402"/>
                  </a:cubicBezTo>
                  <a:cubicBezTo>
                    <a:pt x="6766" y="1516"/>
                    <a:pt x="5250" y="0"/>
                    <a:pt x="34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37"/>
            <p:cNvSpPr/>
            <p:nvPr/>
          </p:nvSpPr>
          <p:spPr>
            <a:xfrm>
              <a:off x="1150400" y="4228175"/>
              <a:ext cx="1488100" cy="25"/>
            </a:xfrm>
            <a:custGeom>
              <a:avLst/>
              <a:gdLst/>
              <a:ahLst/>
              <a:cxnLst/>
              <a:rect l="l" t="t" r="r" b="b"/>
              <a:pathLst>
                <a:path w="59524" h="1" extrusionOk="0">
                  <a:moveTo>
                    <a:pt x="59523" y="1"/>
                  </a:moveTo>
                  <a:lnTo>
                    <a:pt x="1" y="1"/>
                  </a:lnTo>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37"/>
            <p:cNvSpPr/>
            <p:nvPr/>
          </p:nvSpPr>
          <p:spPr>
            <a:xfrm>
              <a:off x="1143000" y="4219850"/>
              <a:ext cx="1502900" cy="15750"/>
            </a:xfrm>
            <a:custGeom>
              <a:avLst/>
              <a:gdLst/>
              <a:ahLst/>
              <a:cxnLst/>
              <a:rect l="l" t="t" r="r" b="b"/>
              <a:pathLst>
                <a:path w="60116" h="630" extrusionOk="0">
                  <a:moveTo>
                    <a:pt x="297" y="1"/>
                  </a:moveTo>
                  <a:cubicBezTo>
                    <a:pt x="112" y="1"/>
                    <a:pt x="1" y="149"/>
                    <a:pt x="1" y="334"/>
                  </a:cubicBezTo>
                  <a:cubicBezTo>
                    <a:pt x="1" y="481"/>
                    <a:pt x="112" y="629"/>
                    <a:pt x="297" y="629"/>
                  </a:cubicBezTo>
                  <a:lnTo>
                    <a:pt x="59819" y="629"/>
                  </a:lnTo>
                  <a:cubicBezTo>
                    <a:pt x="59967" y="629"/>
                    <a:pt x="60115" y="481"/>
                    <a:pt x="60115" y="334"/>
                  </a:cubicBezTo>
                  <a:cubicBezTo>
                    <a:pt x="60115" y="149"/>
                    <a:pt x="59967" y="1"/>
                    <a:pt x="598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37"/>
            <p:cNvSpPr/>
            <p:nvPr/>
          </p:nvSpPr>
          <p:spPr>
            <a:xfrm>
              <a:off x="2662500" y="939625"/>
              <a:ext cx="943700" cy="739450"/>
            </a:xfrm>
            <a:custGeom>
              <a:avLst/>
              <a:gdLst/>
              <a:ahLst/>
              <a:cxnLst/>
              <a:rect l="l" t="t" r="r" b="b"/>
              <a:pathLst>
                <a:path w="37748" h="29578" extrusionOk="0">
                  <a:moveTo>
                    <a:pt x="1" y="1"/>
                  </a:moveTo>
                  <a:lnTo>
                    <a:pt x="1" y="29577"/>
                  </a:lnTo>
                  <a:lnTo>
                    <a:pt x="3587" y="29577"/>
                  </a:lnTo>
                  <a:cubicBezTo>
                    <a:pt x="5472" y="27507"/>
                    <a:pt x="7653" y="25917"/>
                    <a:pt x="10093" y="24956"/>
                  </a:cubicBezTo>
                  <a:cubicBezTo>
                    <a:pt x="15454" y="22775"/>
                    <a:pt x="20260" y="21998"/>
                    <a:pt x="24623" y="21998"/>
                  </a:cubicBezTo>
                  <a:cubicBezTo>
                    <a:pt x="29503" y="21998"/>
                    <a:pt x="33829" y="22960"/>
                    <a:pt x="37747" y="24106"/>
                  </a:cubicBezTo>
                  <a:lnTo>
                    <a:pt x="3774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37"/>
            <p:cNvSpPr/>
            <p:nvPr/>
          </p:nvSpPr>
          <p:spPr>
            <a:xfrm>
              <a:off x="2752150" y="1489575"/>
              <a:ext cx="854050" cy="189500"/>
            </a:xfrm>
            <a:custGeom>
              <a:avLst/>
              <a:gdLst/>
              <a:ahLst/>
              <a:cxnLst/>
              <a:rect l="l" t="t" r="r" b="b"/>
              <a:pathLst>
                <a:path w="34162" h="7580" extrusionOk="0">
                  <a:moveTo>
                    <a:pt x="21037" y="0"/>
                  </a:moveTo>
                  <a:cubicBezTo>
                    <a:pt x="16674" y="0"/>
                    <a:pt x="11868" y="777"/>
                    <a:pt x="6507" y="2958"/>
                  </a:cubicBezTo>
                  <a:cubicBezTo>
                    <a:pt x="4067" y="3919"/>
                    <a:pt x="1886" y="5509"/>
                    <a:pt x="1" y="7579"/>
                  </a:cubicBezTo>
                  <a:lnTo>
                    <a:pt x="34161" y="7579"/>
                  </a:lnTo>
                  <a:lnTo>
                    <a:pt x="34161" y="2108"/>
                  </a:lnTo>
                  <a:cubicBezTo>
                    <a:pt x="30243" y="962"/>
                    <a:pt x="25917" y="0"/>
                    <a:pt x="210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37"/>
            <p:cNvSpPr/>
            <p:nvPr/>
          </p:nvSpPr>
          <p:spPr>
            <a:xfrm>
              <a:off x="2662500" y="1694750"/>
              <a:ext cx="943700" cy="74900"/>
            </a:xfrm>
            <a:custGeom>
              <a:avLst/>
              <a:gdLst/>
              <a:ahLst/>
              <a:cxnLst/>
              <a:rect l="l" t="t" r="r" b="b"/>
              <a:pathLst>
                <a:path w="37748" h="2996" extrusionOk="0">
                  <a:moveTo>
                    <a:pt x="1" y="1"/>
                  </a:moveTo>
                  <a:lnTo>
                    <a:pt x="1" y="2995"/>
                  </a:lnTo>
                  <a:lnTo>
                    <a:pt x="37747" y="2995"/>
                  </a:lnTo>
                  <a:lnTo>
                    <a:pt x="3774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37"/>
            <p:cNvSpPr/>
            <p:nvPr/>
          </p:nvSpPr>
          <p:spPr>
            <a:xfrm>
              <a:off x="2662500" y="1679050"/>
              <a:ext cx="943700" cy="15725"/>
            </a:xfrm>
            <a:custGeom>
              <a:avLst/>
              <a:gdLst/>
              <a:ahLst/>
              <a:cxnLst/>
              <a:rect l="l" t="t" r="r" b="b"/>
              <a:pathLst>
                <a:path w="37748" h="629" extrusionOk="0">
                  <a:moveTo>
                    <a:pt x="1" y="0"/>
                  </a:moveTo>
                  <a:lnTo>
                    <a:pt x="1" y="629"/>
                  </a:lnTo>
                  <a:lnTo>
                    <a:pt x="37747" y="629"/>
                  </a:lnTo>
                  <a:lnTo>
                    <a:pt x="3774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37"/>
            <p:cNvSpPr/>
            <p:nvPr/>
          </p:nvSpPr>
          <p:spPr>
            <a:xfrm>
              <a:off x="2655100" y="932250"/>
              <a:ext cx="959425" cy="844800"/>
            </a:xfrm>
            <a:custGeom>
              <a:avLst/>
              <a:gdLst/>
              <a:ahLst/>
              <a:cxnLst/>
              <a:rect l="l" t="t" r="r" b="b"/>
              <a:pathLst>
                <a:path w="38377" h="33792" extrusionOk="0">
                  <a:moveTo>
                    <a:pt x="37748" y="629"/>
                  </a:moveTo>
                  <a:lnTo>
                    <a:pt x="37748" y="33200"/>
                  </a:lnTo>
                  <a:lnTo>
                    <a:pt x="592" y="33200"/>
                  </a:lnTo>
                  <a:lnTo>
                    <a:pt x="592" y="629"/>
                  </a:lnTo>
                  <a:close/>
                  <a:moveTo>
                    <a:pt x="297" y="0"/>
                  </a:moveTo>
                  <a:cubicBezTo>
                    <a:pt x="223" y="0"/>
                    <a:pt x="149" y="37"/>
                    <a:pt x="75" y="111"/>
                  </a:cubicBezTo>
                  <a:cubicBezTo>
                    <a:pt x="1" y="148"/>
                    <a:pt x="1" y="222"/>
                    <a:pt x="1" y="296"/>
                  </a:cubicBezTo>
                  <a:lnTo>
                    <a:pt x="1" y="33495"/>
                  </a:lnTo>
                  <a:cubicBezTo>
                    <a:pt x="1" y="33569"/>
                    <a:pt x="1" y="33643"/>
                    <a:pt x="75" y="33717"/>
                  </a:cubicBezTo>
                  <a:cubicBezTo>
                    <a:pt x="149" y="33791"/>
                    <a:pt x="223" y="33791"/>
                    <a:pt x="297" y="33791"/>
                  </a:cubicBezTo>
                  <a:lnTo>
                    <a:pt x="38043" y="33791"/>
                  </a:lnTo>
                  <a:cubicBezTo>
                    <a:pt x="38154" y="33791"/>
                    <a:pt x="38228" y="33791"/>
                    <a:pt x="38265" y="33717"/>
                  </a:cubicBezTo>
                  <a:cubicBezTo>
                    <a:pt x="38339" y="33643"/>
                    <a:pt x="38376" y="33569"/>
                    <a:pt x="38376" y="33495"/>
                  </a:cubicBezTo>
                  <a:lnTo>
                    <a:pt x="38376" y="296"/>
                  </a:lnTo>
                  <a:cubicBezTo>
                    <a:pt x="38376" y="222"/>
                    <a:pt x="38339" y="148"/>
                    <a:pt x="38265" y="111"/>
                  </a:cubicBezTo>
                  <a:cubicBezTo>
                    <a:pt x="38228" y="37"/>
                    <a:pt x="38154" y="0"/>
                    <a:pt x="380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37"/>
            <p:cNvSpPr/>
            <p:nvPr/>
          </p:nvSpPr>
          <p:spPr>
            <a:xfrm>
              <a:off x="2662500" y="939625"/>
              <a:ext cx="943700" cy="141450"/>
            </a:xfrm>
            <a:custGeom>
              <a:avLst/>
              <a:gdLst/>
              <a:ahLst/>
              <a:cxnLst/>
              <a:rect l="l" t="t" r="r" b="b"/>
              <a:pathLst>
                <a:path w="37748" h="5658" extrusionOk="0">
                  <a:moveTo>
                    <a:pt x="1" y="1"/>
                  </a:moveTo>
                  <a:lnTo>
                    <a:pt x="1" y="5657"/>
                  </a:lnTo>
                  <a:lnTo>
                    <a:pt x="37747" y="5657"/>
                  </a:lnTo>
                  <a:lnTo>
                    <a:pt x="3774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37"/>
            <p:cNvSpPr/>
            <p:nvPr/>
          </p:nvSpPr>
          <p:spPr>
            <a:xfrm>
              <a:off x="2655100" y="932250"/>
              <a:ext cx="959425" cy="156225"/>
            </a:xfrm>
            <a:custGeom>
              <a:avLst/>
              <a:gdLst/>
              <a:ahLst/>
              <a:cxnLst/>
              <a:rect l="l" t="t" r="r" b="b"/>
              <a:pathLst>
                <a:path w="38377" h="6249" extrusionOk="0">
                  <a:moveTo>
                    <a:pt x="37748" y="629"/>
                  </a:moveTo>
                  <a:lnTo>
                    <a:pt x="37748" y="5657"/>
                  </a:lnTo>
                  <a:lnTo>
                    <a:pt x="592" y="5657"/>
                  </a:lnTo>
                  <a:lnTo>
                    <a:pt x="592" y="629"/>
                  </a:lnTo>
                  <a:close/>
                  <a:moveTo>
                    <a:pt x="297" y="0"/>
                  </a:moveTo>
                  <a:cubicBezTo>
                    <a:pt x="223" y="0"/>
                    <a:pt x="149" y="37"/>
                    <a:pt x="75" y="111"/>
                  </a:cubicBezTo>
                  <a:cubicBezTo>
                    <a:pt x="1" y="148"/>
                    <a:pt x="1" y="222"/>
                    <a:pt x="1" y="296"/>
                  </a:cubicBezTo>
                  <a:lnTo>
                    <a:pt x="1" y="5952"/>
                  </a:lnTo>
                  <a:cubicBezTo>
                    <a:pt x="1" y="6026"/>
                    <a:pt x="1" y="6100"/>
                    <a:pt x="75" y="6174"/>
                  </a:cubicBezTo>
                  <a:cubicBezTo>
                    <a:pt x="149" y="6211"/>
                    <a:pt x="223" y="6248"/>
                    <a:pt x="297" y="6248"/>
                  </a:cubicBezTo>
                  <a:lnTo>
                    <a:pt x="38043" y="6248"/>
                  </a:lnTo>
                  <a:cubicBezTo>
                    <a:pt x="38154" y="6248"/>
                    <a:pt x="38228" y="6211"/>
                    <a:pt x="38265" y="6174"/>
                  </a:cubicBezTo>
                  <a:cubicBezTo>
                    <a:pt x="38339" y="6100"/>
                    <a:pt x="38376" y="6026"/>
                    <a:pt x="38376" y="5952"/>
                  </a:cubicBezTo>
                  <a:lnTo>
                    <a:pt x="38376" y="296"/>
                  </a:lnTo>
                  <a:cubicBezTo>
                    <a:pt x="38376" y="222"/>
                    <a:pt x="38339" y="148"/>
                    <a:pt x="38265" y="111"/>
                  </a:cubicBezTo>
                  <a:cubicBezTo>
                    <a:pt x="38228" y="37"/>
                    <a:pt x="38154" y="0"/>
                    <a:pt x="380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37"/>
            <p:cNvSpPr/>
            <p:nvPr/>
          </p:nvSpPr>
          <p:spPr>
            <a:xfrm>
              <a:off x="2942550" y="1191950"/>
              <a:ext cx="389150" cy="389150"/>
            </a:xfrm>
            <a:custGeom>
              <a:avLst/>
              <a:gdLst/>
              <a:ahLst/>
              <a:cxnLst/>
              <a:rect l="l" t="t" r="r" b="b"/>
              <a:pathLst>
                <a:path w="15566" h="15566" extrusionOk="0">
                  <a:moveTo>
                    <a:pt x="7801" y="1"/>
                  </a:moveTo>
                  <a:cubicBezTo>
                    <a:pt x="3476" y="1"/>
                    <a:pt x="1" y="3476"/>
                    <a:pt x="1" y="7765"/>
                  </a:cubicBezTo>
                  <a:cubicBezTo>
                    <a:pt x="1" y="12090"/>
                    <a:pt x="3476" y="15565"/>
                    <a:pt x="7801" y="15565"/>
                  </a:cubicBezTo>
                  <a:cubicBezTo>
                    <a:pt x="12090" y="15565"/>
                    <a:pt x="15565" y="12090"/>
                    <a:pt x="15565" y="7765"/>
                  </a:cubicBezTo>
                  <a:cubicBezTo>
                    <a:pt x="15565" y="3476"/>
                    <a:pt x="12090" y="1"/>
                    <a:pt x="78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37"/>
            <p:cNvSpPr/>
            <p:nvPr/>
          </p:nvSpPr>
          <p:spPr>
            <a:xfrm>
              <a:off x="2935150" y="1183650"/>
              <a:ext cx="404850" cy="404850"/>
            </a:xfrm>
            <a:custGeom>
              <a:avLst/>
              <a:gdLst/>
              <a:ahLst/>
              <a:cxnLst/>
              <a:rect l="l" t="t" r="r" b="b"/>
              <a:pathLst>
                <a:path w="16194" h="16194" extrusionOk="0">
                  <a:moveTo>
                    <a:pt x="8097" y="629"/>
                  </a:moveTo>
                  <a:cubicBezTo>
                    <a:pt x="10168" y="629"/>
                    <a:pt x="12016" y="1479"/>
                    <a:pt x="13384" y="2810"/>
                  </a:cubicBezTo>
                  <a:cubicBezTo>
                    <a:pt x="14715" y="4178"/>
                    <a:pt x="15565" y="6026"/>
                    <a:pt x="15565" y="8097"/>
                  </a:cubicBezTo>
                  <a:cubicBezTo>
                    <a:pt x="15565" y="10167"/>
                    <a:pt x="14715" y="12052"/>
                    <a:pt x="13384" y="13383"/>
                  </a:cubicBezTo>
                  <a:cubicBezTo>
                    <a:pt x="12016" y="14751"/>
                    <a:pt x="10168" y="15565"/>
                    <a:pt x="8097" y="15565"/>
                  </a:cubicBezTo>
                  <a:cubicBezTo>
                    <a:pt x="6027" y="15565"/>
                    <a:pt x="4142" y="14751"/>
                    <a:pt x="2811" y="13383"/>
                  </a:cubicBezTo>
                  <a:cubicBezTo>
                    <a:pt x="1443" y="12052"/>
                    <a:pt x="629" y="10167"/>
                    <a:pt x="629" y="8097"/>
                  </a:cubicBezTo>
                  <a:cubicBezTo>
                    <a:pt x="629" y="6026"/>
                    <a:pt x="1443" y="4178"/>
                    <a:pt x="2811" y="2810"/>
                  </a:cubicBezTo>
                  <a:cubicBezTo>
                    <a:pt x="4142" y="1479"/>
                    <a:pt x="6027" y="629"/>
                    <a:pt x="8097" y="629"/>
                  </a:cubicBezTo>
                  <a:close/>
                  <a:moveTo>
                    <a:pt x="8097" y="0"/>
                  </a:moveTo>
                  <a:cubicBezTo>
                    <a:pt x="3624" y="0"/>
                    <a:pt x="1" y="3623"/>
                    <a:pt x="1" y="8097"/>
                  </a:cubicBezTo>
                  <a:cubicBezTo>
                    <a:pt x="1" y="12570"/>
                    <a:pt x="3624" y="16193"/>
                    <a:pt x="8097" y="16193"/>
                  </a:cubicBezTo>
                  <a:cubicBezTo>
                    <a:pt x="12571" y="16193"/>
                    <a:pt x="16194" y="12570"/>
                    <a:pt x="16194" y="8097"/>
                  </a:cubicBezTo>
                  <a:cubicBezTo>
                    <a:pt x="16194" y="3623"/>
                    <a:pt x="12571" y="0"/>
                    <a:pt x="80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37"/>
            <p:cNvSpPr/>
            <p:nvPr/>
          </p:nvSpPr>
          <p:spPr>
            <a:xfrm>
              <a:off x="3046075" y="1257575"/>
              <a:ext cx="228325" cy="263450"/>
            </a:xfrm>
            <a:custGeom>
              <a:avLst/>
              <a:gdLst/>
              <a:ahLst/>
              <a:cxnLst/>
              <a:rect l="l" t="t" r="r" b="b"/>
              <a:pathLst>
                <a:path w="9133" h="10538" extrusionOk="0">
                  <a:moveTo>
                    <a:pt x="0" y="1"/>
                  </a:moveTo>
                  <a:lnTo>
                    <a:pt x="0" y="10537"/>
                  </a:lnTo>
                  <a:lnTo>
                    <a:pt x="9132" y="5288"/>
                  </a:ln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37"/>
            <p:cNvSpPr/>
            <p:nvPr/>
          </p:nvSpPr>
          <p:spPr>
            <a:xfrm>
              <a:off x="3038675" y="1250425"/>
              <a:ext cx="243100" cy="278675"/>
            </a:xfrm>
            <a:custGeom>
              <a:avLst/>
              <a:gdLst/>
              <a:ahLst/>
              <a:cxnLst/>
              <a:rect l="l" t="t" r="r" b="b"/>
              <a:pathLst>
                <a:path w="9724" h="11147" extrusionOk="0">
                  <a:moveTo>
                    <a:pt x="592" y="838"/>
                  </a:moveTo>
                  <a:lnTo>
                    <a:pt x="8800" y="5574"/>
                  </a:lnTo>
                  <a:lnTo>
                    <a:pt x="592" y="10306"/>
                  </a:lnTo>
                  <a:lnTo>
                    <a:pt x="592" y="838"/>
                  </a:lnTo>
                  <a:close/>
                  <a:moveTo>
                    <a:pt x="310" y="0"/>
                  </a:moveTo>
                  <a:cubicBezTo>
                    <a:pt x="259" y="0"/>
                    <a:pt x="204" y="9"/>
                    <a:pt x="148" y="28"/>
                  </a:cubicBezTo>
                  <a:cubicBezTo>
                    <a:pt x="38" y="102"/>
                    <a:pt x="1" y="213"/>
                    <a:pt x="1" y="287"/>
                  </a:cubicBezTo>
                  <a:lnTo>
                    <a:pt x="1" y="10823"/>
                  </a:lnTo>
                  <a:cubicBezTo>
                    <a:pt x="1" y="10934"/>
                    <a:pt x="38" y="11045"/>
                    <a:pt x="148" y="11119"/>
                  </a:cubicBezTo>
                  <a:cubicBezTo>
                    <a:pt x="204" y="11138"/>
                    <a:pt x="259" y="11147"/>
                    <a:pt x="310" y="11147"/>
                  </a:cubicBezTo>
                  <a:cubicBezTo>
                    <a:pt x="361" y="11147"/>
                    <a:pt x="407" y="11138"/>
                    <a:pt x="444" y="11119"/>
                  </a:cubicBezTo>
                  <a:lnTo>
                    <a:pt x="9576" y="5832"/>
                  </a:lnTo>
                  <a:cubicBezTo>
                    <a:pt x="9687" y="5795"/>
                    <a:pt x="9724" y="5684"/>
                    <a:pt x="9724" y="5574"/>
                  </a:cubicBezTo>
                  <a:cubicBezTo>
                    <a:pt x="9724" y="5463"/>
                    <a:pt x="9687" y="5352"/>
                    <a:pt x="9576" y="5315"/>
                  </a:cubicBezTo>
                  <a:lnTo>
                    <a:pt x="444" y="28"/>
                  </a:lnTo>
                  <a:cubicBezTo>
                    <a:pt x="407" y="9"/>
                    <a:pt x="361" y="0"/>
                    <a:pt x="3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06" name="Google Shape;2106;p37"/>
          <p:cNvGrpSpPr/>
          <p:nvPr/>
        </p:nvGrpSpPr>
        <p:grpSpPr>
          <a:xfrm>
            <a:off x="731647" y="573573"/>
            <a:ext cx="635100" cy="734640"/>
            <a:chOff x="731647" y="573573"/>
            <a:chExt cx="635100" cy="734640"/>
          </a:xfrm>
        </p:grpSpPr>
        <p:grpSp>
          <p:nvGrpSpPr>
            <p:cNvPr id="2107" name="Google Shape;2107;p37"/>
            <p:cNvGrpSpPr/>
            <p:nvPr/>
          </p:nvGrpSpPr>
          <p:grpSpPr>
            <a:xfrm>
              <a:off x="731647" y="573573"/>
              <a:ext cx="635100" cy="635100"/>
              <a:chOff x="917231" y="750460"/>
              <a:chExt cx="635100" cy="635100"/>
            </a:xfrm>
          </p:grpSpPr>
          <p:sp>
            <p:nvSpPr>
              <p:cNvPr id="2108" name="Google Shape;2108;p37"/>
              <p:cNvSpPr/>
              <p:nvPr/>
            </p:nvSpPr>
            <p:spPr>
              <a:xfrm>
                <a:off x="917231" y="750460"/>
                <a:ext cx="635100" cy="6351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09" name="Google Shape;2109;p37"/>
              <p:cNvSpPr/>
              <p:nvPr/>
            </p:nvSpPr>
            <p:spPr>
              <a:xfrm>
                <a:off x="1001943" y="835185"/>
                <a:ext cx="465600" cy="465600"/>
              </a:xfrm>
              <a:prstGeom prst="ellipse">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10" name="Google Shape;2110;p37"/>
            <p:cNvGrpSpPr/>
            <p:nvPr/>
          </p:nvGrpSpPr>
          <p:grpSpPr>
            <a:xfrm>
              <a:off x="961679" y="1281213"/>
              <a:ext cx="175013" cy="27000"/>
              <a:chOff x="5662375" y="212375"/>
              <a:chExt cx="175013" cy="27000"/>
            </a:xfrm>
          </p:grpSpPr>
          <p:sp>
            <p:nvSpPr>
              <p:cNvPr id="2111" name="Google Shape;2111;p37"/>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12" name="Google Shape;2112;p37"/>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13" name="Google Shape;2113;p37"/>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grpSp>
        <p:nvGrpSpPr>
          <p:cNvPr id="2114" name="Google Shape;2114;p37"/>
          <p:cNvGrpSpPr/>
          <p:nvPr/>
        </p:nvGrpSpPr>
        <p:grpSpPr>
          <a:xfrm>
            <a:off x="731647" y="1650460"/>
            <a:ext cx="635100" cy="733490"/>
            <a:chOff x="731647" y="1650460"/>
            <a:chExt cx="635100" cy="733490"/>
          </a:xfrm>
        </p:grpSpPr>
        <p:grpSp>
          <p:nvGrpSpPr>
            <p:cNvPr id="2115" name="Google Shape;2115;p37"/>
            <p:cNvGrpSpPr/>
            <p:nvPr/>
          </p:nvGrpSpPr>
          <p:grpSpPr>
            <a:xfrm>
              <a:off x="731647" y="1650460"/>
              <a:ext cx="635100" cy="635100"/>
              <a:chOff x="917231" y="1827973"/>
              <a:chExt cx="635100" cy="635100"/>
            </a:xfrm>
          </p:grpSpPr>
          <p:sp>
            <p:nvSpPr>
              <p:cNvPr id="2116" name="Google Shape;2116;p37"/>
              <p:cNvSpPr/>
              <p:nvPr/>
            </p:nvSpPr>
            <p:spPr>
              <a:xfrm>
                <a:off x="917231" y="1827973"/>
                <a:ext cx="635100" cy="6351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37"/>
              <p:cNvSpPr/>
              <p:nvPr/>
            </p:nvSpPr>
            <p:spPr>
              <a:xfrm>
                <a:off x="1001931" y="1912710"/>
                <a:ext cx="465600" cy="46560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18" name="Google Shape;2118;p37"/>
            <p:cNvGrpSpPr/>
            <p:nvPr/>
          </p:nvGrpSpPr>
          <p:grpSpPr>
            <a:xfrm>
              <a:off x="961679" y="2356951"/>
              <a:ext cx="175013" cy="27000"/>
              <a:chOff x="5662375" y="212375"/>
              <a:chExt cx="175013" cy="27000"/>
            </a:xfrm>
          </p:grpSpPr>
          <p:sp>
            <p:nvSpPr>
              <p:cNvPr id="2119" name="Google Shape;2119;p37"/>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20" name="Google Shape;2120;p37"/>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21" name="Google Shape;2121;p37"/>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grpSp>
        <p:nvGrpSpPr>
          <p:cNvPr id="2122" name="Google Shape;2122;p37"/>
          <p:cNvGrpSpPr/>
          <p:nvPr/>
        </p:nvGrpSpPr>
        <p:grpSpPr>
          <a:xfrm>
            <a:off x="731647" y="2728277"/>
            <a:ext cx="635100" cy="734984"/>
            <a:chOff x="731647" y="2728277"/>
            <a:chExt cx="635100" cy="734984"/>
          </a:xfrm>
        </p:grpSpPr>
        <p:grpSp>
          <p:nvGrpSpPr>
            <p:cNvPr id="2123" name="Google Shape;2123;p37"/>
            <p:cNvGrpSpPr/>
            <p:nvPr/>
          </p:nvGrpSpPr>
          <p:grpSpPr>
            <a:xfrm>
              <a:off x="731647" y="2728277"/>
              <a:ext cx="635100" cy="635100"/>
              <a:chOff x="917231" y="2905502"/>
              <a:chExt cx="635100" cy="635100"/>
            </a:xfrm>
          </p:grpSpPr>
          <p:sp>
            <p:nvSpPr>
              <p:cNvPr id="2124" name="Google Shape;2124;p37"/>
              <p:cNvSpPr/>
              <p:nvPr/>
            </p:nvSpPr>
            <p:spPr>
              <a:xfrm>
                <a:off x="917231" y="2905502"/>
                <a:ext cx="635100" cy="6351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37"/>
              <p:cNvSpPr/>
              <p:nvPr/>
            </p:nvSpPr>
            <p:spPr>
              <a:xfrm>
                <a:off x="1001931" y="2990252"/>
                <a:ext cx="465600" cy="46560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26" name="Google Shape;2126;p37"/>
            <p:cNvGrpSpPr/>
            <p:nvPr/>
          </p:nvGrpSpPr>
          <p:grpSpPr>
            <a:xfrm>
              <a:off x="961679" y="3436260"/>
              <a:ext cx="175013" cy="27000"/>
              <a:chOff x="5662375" y="212375"/>
              <a:chExt cx="175013" cy="27000"/>
            </a:xfrm>
          </p:grpSpPr>
          <p:sp>
            <p:nvSpPr>
              <p:cNvPr id="2127" name="Google Shape;2127;p37"/>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28" name="Google Shape;2128;p37"/>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29" name="Google Shape;2129;p37"/>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grpSp>
        <p:nvGrpSpPr>
          <p:cNvPr id="2130" name="Google Shape;2130;p37"/>
          <p:cNvGrpSpPr/>
          <p:nvPr/>
        </p:nvGrpSpPr>
        <p:grpSpPr>
          <a:xfrm>
            <a:off x="731647" y="3806675"/>
            <a:ext cx="635100" cy="734704"/>
            <a:chOff x="731647" y="3806675"/>
            <a:chExt cx="635100" cy="734704"/>
          </a:xfrm>
        </p:grpSpPr>
        <p:grpSp>
          <p:nvGrpSpPr>
            <p:cNvPr id="2131" name="Google Shape;2131;p37"/>
            <p:cNvGrpSpPr/>
            <p:nvPr/>
          </p:nvGrpSpPr>
          <p:grpSpPr>
            <a:xfrm>
              <a:off x="731647" y="3806675"/>
              <a:ext cx="635100" cy="635100"/>
              <a:chOff x="917231" y="3983097"/>
              <a:chExt cx="635100" cy="635100"/>
            </a:xfrm>
          </p:grpSpPr>
          <p:sp>
            <p:nvSpPr>
              <p:cNvPr id="2132" name="Google Shape;2132;p37"/>
              <p:cNvSpPr/>
              <p:nvPr/>
            </p:nvSpPr>
            <p:spPr>
              <a:xfrm>
                <a:off x="917231" y="3983097"/>
                <a:ext cx="635100" cy="6351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37"/>
              <p:cNvSpPr/>
              <p:nvPr/>
            </p:nvSpPr>
            <p:spPr>
              <a:xfrm>
                <a:off x="1001931" y="4067797"/>
                <a:ext cx="465600" cy="46560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34" name="Google Shape;2134;p37"/>
            <p:cNvGrpSpPr/>
            <p:nvPr/>
          </p:nvGrpSpPr>
          <p:grpSpPr>
            <a:xfrm>
              <a:off x="961679" y="4514379"/>
              <a:ext cx="175013" cy="27000"/>
              <a:chOff x="5662375" y="212375"/>
              <a:chExt cx="175013" cy="27000"/>
            </a:xfrm>
          </p:grpSpPr>
          <p:sp>
            <p:nvSpPr>
              <p:cNvPr id="2135" name="Google Shape;2135;p37"/>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36" name="Google Shape;2136;p37"/>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37" name="Google Shape;2137;p37"/>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sp>
        <p:nvSpPr>
          <p:cNvPr id="2138" name="Google Shape;2138;p37"/>
          <p:cNvSpPr txBox="1">
            <a:spLocks noGrp="1"/>
          </p:cNvSpPr>
          <p:nvPr>
            <p:ph type="title"/>
          </p:nvPr>
        </p:nvSpPr>
        <p:spPr>
          <a:xfrm>
            <a:off x="5682813" y="356616"/>
            <a:ext cx="3196868" cy="5760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latin typeface="Bahnschrift SemiBold SemiConden" panose="020B0502040204020203" pitchFamily="34" charset="0"/>
              </a:rPr>
              <a:t>NỘI DUNG TRÌNH BÀY</a:t>
            </a:r>
            <a:endParaRPr dirty="0">
              <a:latin typeface="Bahnschrift SemiBold SemiConden" panose="020B0502040204020203" pitchFamily="34" charset="0"/>
            </a:endParaRPr>
          </a:p>
        </p:txBody>
      </p:sp>
      <p:sp>
        <p:nvSpPr>
          <p:cNvPr id="2140" name="Google Shape;2140;p37"/>
          <p:cNvSpPr txBox="1">
            <a:spLocks noGrp="1"/>
          </p:cNvSpPr>
          <p:nvPr>
            <p:ph type="subTitle" idx="1"/>
          </p:nvPr>
        </p:nvSpPr>
        <p:spPr>
          <a:xfrm>
            <a:off x="1664208" y="643839"/>
            <a:ext cx="2615100" cy="3840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dirty="0"/>
              <a:t>ĐẶC TẢ YÊU CẦU</a:t>
            </a:r>
            <a:endParaRPr dirty="0"/>
          </a:p>
        </p:txBody>
      </p:sp>
      <p:sp>
        <p:nvSpPr>
          <p:cNvPr id="2141" name="Google Shape;2141;p37"/>
          <p:cNvSpPr txBox="1">
            <a:spLocks noGrp="1"/>
          </p:cNvSpPr>
          <p:nvPr>
            <p:ph type="subTitle" idx="3"/>
          </p:nvPr>
        </p:nvSpPr>
        <p:spPr>
          <a:xfrm>
            <a:off x="1664208" y="1639419"/>
            <a:ext cx="2615100" cy="3840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800" dirty="0">
                <a:solidFill>
                  <a:schemeClr val="accent1"/>
                </a:solidFill>
              </a:rPr>
              <a:t>THIẾT KẾ CƠ SỞ DỮ LIỆU</a:t>
            </a:r>
            <a:endParaRPr dirty="0"/>
          </a:p>
        </p:txBody>
      </p:sp>
      <p:sp>
        <p:nvSpPr>
          <p:cNvPr id="2143" name="Google Shape;2143;p37"/>
          <p:cNvSpPr txBox="1">
            <a:spLocks noGrp="1"/>
          </p:cNvSpPr>
          <p:nvPr>
            <p:ph type="subTitle" idx="5"/>
          </p:nvPr>
        </p:nvSpPr>
        <p:spPr>
          <a:xfrm>
            <a:off x="1641669" y="2744254"/>
            <a:ext cx="2615100" cy="3840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dirty="0"/>
              <a:t>CÔNG NGHỆ SỬ DỤNG</a:t>
            </a:r>
            <a:endParaRPr dirty="0"/>
          </a:p>
        </p:txBody>
      </p:sp>
      <p:sp>
        <p:nvSpPr>
          <p:cNvPr id="2145" name="Google Shape;2145;p37"/>
          <p:cNvSpPr txBox="1">
            <a:spLocks noGrp="1"/>
          </p:cNvSpPr>
          <p:nvPr>
            <p:ph type="subTitle" idx="7"/>
          </p:nvPr>
        </p:nvSpPr>
        <p:spPr>
          <a:xfrm>
            <a:off x="1664425" y="3874594"/>
            <a:ext cx="2615100" cy="3840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800" dirty="0">
                <a:solidFill>
                  <a:schemeClr val="accent1"/>
                </a:solidFill>
              </a:rPr>
              <a:t>DEMO SẢN PHẨM</a:t>
            </a:r>
            <a:endParaRPr dirty="0"/>
          </a:p>
        </p:txBody>
      </p:sp>
      <p:sp>
        <p:nvSpPr>
          <p:cNvPr id="2147" name="Google Shape;2147;p37"/>
          <p:cNvSpPr txBox="1">
            <a:spLocks noGrp="1"/>
          </p:cNvSpPr>
          <p:nvPr>
            <p:ph type="title" idx="9"/>
          </p:nvPr>
        </p:nvSpPr>
        <p:spPr>
          <a:xfrm>
            <a:off x="813816" y="722376"/>
            <a:ext cx="457200" cy="34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
        <p:nvSpPr>
          <p:cNvPr id="2148" name="Google Shape;2148;p37"/>
          <p:cNvSpPr txBox="1">
            <a:spLocks noGrp="1"/>
          </p:cNvSpPr>
          <p:nvPr>
            <p:ph type="title" idx="13"/>
          </p:nvPr>
        </p:nvSpPr>
        <p:spPr>
          <a:xfrm>
            <a:off x="813816" y="1801368"/>
            <a:ext cx="457200" cy="34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2149" name="Google Shape;2149;p37"/>
          <p:cNvSpPr txBox="1">
            <a:spLocks noGrp="1"/>
          </p:cNvSpPr>
          <p:nvPr>
            <p:ph type="title" idx="14"/>
          </p:nvPr>
        </p:nvSpPr>
        <p:spPr>
          <a:xfrm>
            <a:off x="813816" y="2880360"/>
            <a:ext cx="457200" cy="34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2150" name="Google Shape;2150;p37"/>
          <p:cNvSpPr txBox="1">
            <a:spLocks noGrp="1"/>
          </p:cNvSpPr>
          <p:nvPr>
            <p:ph type="title" idx="15"/>
          </p:nvPr>
        </p:nvSpPr>
        <p:spPr>
          <a:xfrm>
            <a:off x="813816" y="3959352"/>
            <a:ext cx="457200" cy="34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154"/>
        <p:cNvGrpSpPr/>
        <p:nvPr/>
      </p:nvGrpSpPr>
      <p:grpSpPr>
        <a:xfrm>
          <a:off x="0" y="0"/>
          <a:ext cx="0" cy="0"/>
          <a:chOff x="0" y="0"/>
          <a:chExt cx="0" cy="0"/>
        </a:xfrm>
      </p:grpSpPr>
      <p:sp>
        <p:nvSpPr>
          <p:cNvPr id="2155" name="Google Shape;2155;p38"/>
          <p:cNvSpPr txBox="1">
            <a:spLocks noGrp="1"/>
          </p:cNvSpPr>
          <p:nvPr>
            <p:ph type="title"/>
          </p:nvPr>
        </p:nvSpPr>
        <p:spPr>
          <a:xfrm>
            <a:off x="2693193" y="2571750"/>
            <a:ext cx="3757613" cy="804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700" dirty="0">
                <a:latin typeface="Bahnschrift SemiBold SemiConden" panose="020B0502040204020203" pitchFamily="34" charset="0"/>
              </a:rPr>
              <a:t>DEMO SẢN PHẨM</a:t>
            </a:r>
            <a:endParaRPr sz="4700" dirty="0">
              <a:latin typeface="Bahnschrift SemiBold SemiConden" panose="020B0502040204020203" pitchFamily="34" charset="0"/>
            </a:endParaRPr>
          </a:p>
        </p:txBody>
      </p:sp>
      <p:sp>
        <p:nvSpPr>
          <p:cNvPr id="2156" name="Google Shape;2156;p38"/>
          <p:cNvSpPr txBox="1">
            <a:spLocks noGrp="1"/>
          </p:cNvSpPr>
          <p:nvPr>
            <p:ph type="title" idx="2"/>
          </p:nvPr>
        </p:nvSpPr>
        <p:spPr>
          <a:xfrm>
            <a:off x="2971800" y="1161288"/>
            <a:ext cx="2967600" cy="106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04</a:t>
            </a:r>
            <a:endParaRPr dirty="0"/>
          </a:p>
        </p:txBody>
      </p:sp>
    </p:spTree>
    <p:extLst>
      <p:ext uri="{BB962C8B-B14F-4D97-AF65-F5344CB8AC3E}">
        <p14:creationId xmlns:p14="http://schemas.microsoft.com/office/powerpoint/2010/main" val="34398786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604"/>
        <p:cNvGrpSpPr/>
        <p:nvPr/>
      </p:nvGrpSpPr>
      <p:grpSpPr>
        <a:xfrm>
          <a:off x="0" y="0"/>
          <a:ext cx="0" cy="0"/>
          <a:chOff x="0" y="0"/>
          <a:chExt cx="0" cy="0"/>
        </a:xfrm>
      </p:grpSpPr>
      <p:sp>
        <p:nvSpPr>
          <p:cNvPr id="3605" name="Google Shape;3605;p63"/>
          <p:cNvSpPr txBox="1">
            <a:spLocks noGrp="1"/>
          </p:cNvSpPr>
          <p:nvPr>
            <p:ph type="title"/>
          </p:nvPr>
        </p:nvSpPr>
        <p:spPr>
          <a:xfrm>
            <a:off x="2105425" y="384048"/>
            <a:ext cx="4937700" cy="1079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7200"/>
              <a:t>Thanks!</a:t>
            </a:r>
            <a:endParaRPr sz="7200"/>
          </a:p>
        </p:txBody>
      </p:sp>
      <p:sp>
        <p:nvSpPr>
          <p:cNvPr id="3606" name="Google Shape;3606;p63"/>
          <p:cNvSpPr txBox="1">
            <a:spLocks noGrp="1"/>
          </p:cNvSpPr>
          <p:nvPr>
            <p:ph type="subTitle" idx="1"/>
          </p:nvPr>
        </p:nvSpPr>
        <p:spPr>
          <a:xfrm>
            <a:off x="2310254" y="1582430"/>
            <a:ext cx="4576286" cy="1435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a:solidFill>
                  <a:schemeClr val="accent1"/>
                </a:solidFill>
                <a:latin typeface="Barlow Semi Condensed"/>
                <a:ea typeface="Barlow Semi Condensed"/>
                <a:cs typeface="Barlow Semi Condensed"/>
                <a:sym typeface="Barlow Semi Condensed"/>
              </a:rPr>
              <a:t>Do you have any questions?</a:t>
            </a:r>
            <a:endParaRPr dirty="0">
              <a:solidFill>
                <a:schemeClr val="accent1"/>
              </a:solidFill>
              <a:latin typeface="Barlow Semi Condensed"/>
              <a:ea typeface="Barlow Semi Condensed"/>
              <a:cs typeface="Barlow Semi Condensed"/>
              <a:sym typeface="Barlow Semi Condensed"/>
            </a:endParaRPr>
          </a:p>
          <a:p>
            <a:pPr marL="0" lvl="0" indent="0" algn="ctr" rtl="0">
              <a:spcBef>
                <a:spcPts val="0"/>
              </a:spcBef>
              <a:spcAft>
                <a:spcPts val="0"/>
              </a:spcAft>
              <a:buClr>
                <a:schemeClr val="dk1"/>
              </a:buClr>
              <a:buSzPts val="1100"/>
              <a:buFont typeface="Arial"/>
              <a:buNone/>
            </a:pPr>
            <a:endParaRPr dirty="0">
              <a:solidFill>
                <a:srgbClr val="595959"/>
              </a:solidFill>
              <a:latin typeface="Barlow Semi Condensed"/>
              <a:ea typeface="Barlow Semi Condensed"/>
              <a:cs typeface="Barlow Semi Condensed"/>
              <a:sym typeface="Barlow Semi Condensed"/>
            </a:endParaRPr>
          </a:p>
          <a:p>
            <a:pPr marL="0" lvl="0" indent="0" algn="ctr" rtl="0">
              <a:spcBef>
                <a:spcPts val="0"/>
              </a:spcBef>
              <a:spcAft>
                <a:spcPts val="0"/>
              </a:spcAft>
              <a:buClr>
                <a:schemeClr val="dk1"/>
              </a:buClr>
              <a:buSzPts val="1100"/>
              <a:buFont typeface="Arial"/>
              <a:buNone/>
            </a:pPr>
            <a:r>
              <a:rPr lang="en-US" dirty="0">
                <a:solidFill>
                  <a:schemeClr val="dk2"/>
                </a:solidFill>
                <a:latin typeface="Barlow Semi Condensed"/>
                <a:ea typeface="Barlow Semi Condensed"/>
                <a:cs typeface="Barlow Semi Condensed"/>
                <a:sym typeface="Barlow Semi Condensed"/>
              </a:rPr>
              <a:t>viet7896@gmail.com</a:t>
            </a:r>
            <a:endParaRPr dirty="0">
              <a:solidFill>
                <a:schemeClr val="dk2"/>
              </a:solidFill>
              <a:latin typeface="Barlow Semi Condensed"/>
              <a:ea typeface="Barlow Semi Condensed"/>
              <a:cs typeface="Barlow Semi Condensed"/>
              <a:sym typeface="Barlow Semi Condensed"/>
            </a:endParaRPr>
          </a:p>
          <a:p>
            <a:pPr marL="0" lvl="0" indent="0" algn="ctr" rtl="0">
              <a:spcBef>
                <a:spcPts val="0"/>
              </a:spcBef>
              <a:spcAft>
                <a:spcPts val="0"/>
              </a:spcAft>
              <a:buClr>
                <a:schemeClr val="dk1"/>
              </a:buClr>
              <a:buSzPts val="1100"/>
              <a:buFont typeface="Arial"/>
              <a:buNone/>
            </a:pPr>
            <a:r>
              <a:rPr lang="en" dirty="0">
                <a:solidFill>
                  <a:schemeClr val="dk2"/>
                </a:solidFill>
                <a:latin typeface="Barlow Semi Condensed"/>
                <a:ea typeface="Barlow Semi Condensed"/>
                <a:cs typeface="Barlow Semi Condensed"/>
                <a:sym typeface="Barlow Semi Condensed"/>
              </a:rPr>
              <a:t>+</a:t>
            </a:r>
            <a:r>
              <a:rPr lang="en" dirty="0">
                <a:solidFill>
                  <a:schemeClr val="dk2"/>
                </a:solidFill>
              </a:rPr>
              <a:t>84</a:t>
            </a:r>
            <a:r>
              <a:rPr lang="en" dirty="0">
                <a:solidFill>
                  <a:schemeClr val="dk2"/>
                </a:solidFill>
                <a:latin typeface="Barlow Semi Condensed"/>
                <a:ea typeface="Barlow Semi Condensed"/>
                <a:cs typeface="Barlow Semi Condensed"/>
                <a:sym typeface="Barlow Semi Condensed"/>
              </a:rPr>
              <a:t>  981 621 201</a:t>
            </a:r>
            <a:endParaRPr dirty="0">
              <a:solidFill>
                <a:schemeClr val="dk2"/>
              </a:solidFill>
              <a:latin typeface="Barlow Semi Condensed"/>
              <a:ea typeface="Barlow Semi Condensed"/>
              <a:cs typeface="Barlow Semi Condensed"/>
              <a:sym typeface="Barlow Semi Condensed"/>
            </a:endParaRPr>
          </a:p>
          <a:p>
            <a:pPr marL="0" lvl="0" indent="0" algn="ctr" rtl="0">
              <a:spcBef>
                <a:spcPts val="0"/>
              </a:spcBef>
              <a:spcAft>
                <a:spcPts val="0"/>
              </a:spcAft>
              <a:buClr>
                <a:schemeClr val="dk1"/>
              </a:buClr>
              <a:buSzPts val="1100"/>
              <a:buFont typeface="Arial"/>
              <a:buNone/>
            </a:pPr>
            <a:r>
              <a:rPr lang="en-US" dirty="0">
                <a:solidFill>
                  <a:schemeClr val="dk2"/>
                </a:solidFill>
                <a:latin typeface="Barlow Semi Condensed"/>
                <a:ea typeface="Barlow Semi Condensed"/>
                <a:cs typeface="Barlow Semi Condensed"/>
                <a:sym typeface="Barlow Semi Condensed"/>
              </a:rPr>
              <a:t>https://github.com/quanganhquanganh/Community-Centre-Management-System</a:t>
            </a:r>
            <a:endParaRPr dirty="0">
              <a:solidFill>
                <a:schemeClr val="dk2"/>
              </a:solidFill>
              <a:latin typeface="Barlow Semi Condensed Light"/>
              <a:ea typeface="Barlow Semi Condensed Light"/>
              <a:cs typeface="Barlow Semi Condensed Light"/>
              <a:sym typeface="Barlow Semi Condensed Light"/>
            </a:endParaRPr>
          </a:p>
        </p:txBody>
      </p:sp>
      <p:sp>
        <p:nvSpPr>
          <p:cNvPr id="3607" name="Google Shape;3607;p63"/>
          <p:cNvSpPr txBox="1">
            <a:spLocks noGrp="1"/>
          </p:cNvSpPr>
          <p:nvPr>
            <p:ph type="subTitle" idx="4294967295"/>
          </p:nvPr>
        </p:nvSpPr>
        <p:spPr>
          <a:xfrm>
            <a:off x="2673650" y="4233275"/>
            <a:ext cx="3793200" cy="338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100">
                <a:latin typeface="Barlow Semi Condensed"/>
                <a:ea typeface="Barlow Semi Condensed"/>
                <a:cs typeface="Barlow Semi Condensed"/>
                <a:sym typeface="Barlow Semi Condensed"/>
              </a:rPr>
              <a:t>Please keep this slide for attribution</a:t>
            </a:r>
            <a:endParaRPr sz="1100">
              <a:latin typeface="Barlow Semi Condensed"/>
              <a:ea typeface="Barlow Semi Condensed"/>
              <a:cs typeface="Barlow Semi Condensed"/>
              <a:sym typeface="Barlow Semi Condensed"/>
            </a:endParaRPr>
          </a:p>
        </p:txBody>
      </p:sp>
      <p:grpSp>
        <p:nvGrpSpPr>
          <p:cNvPr id="3608" name="Google Shape;3608;p63"/>
          <p:cNvGrpSpPr/>
          <p:nvPr/>
        </p:nvGrpSpPr>
        <p:grpSpPr>
          <a:xfrm>
            <a:off x="3733763" y="3221625"/>
            <a:ext cx="1681025" cy="338359"/>
            <a:chOff x="3733763" y="3183525"/>
            <a:chExt cx="1681025" cy="338359"/>
          </a:xfrm>
        </p:grpSpPr>
        <p:sp>
          <p:nvSpPr>
            <p:cNvPr id="3609" name="Google Shape;3609;p63"/>
            <p:cNvSpPr/>
            <p:nvPr/>
          </p:nvSpPr>
          <p:spPr>
            <a:xfrm>
              <a:off x="3733763" y="3183525"/>
              <a:ext cx="338345" cy="338295"/>
            </a:xfrm>
            <a:custGeom>
              <a:avLst/>
              <a:gdLst/>
              <a:ahLst/>
              <a:cxnLst/>
              <a:rect l="l" t="t" r="r" b="b"/>
              <a:pathLst>
                <a:path w="19982" h="19982" extrusionOk="0">
                  <a:moveTo>
                    <a:pt x="14602" y="3500"/>
                  </a:moveTo>
                  <a:cubicBezTo>
                    <a:pt x="15137" y="3500"/>
                    <a:pt x="15682" y="3563"/>
                    <a:pt x="16247" y="3689"/>
                  </a:cubicBezTo>
                  <a:cubicBezTo>
                    <a:pt x="16179" y="4154"/>
                    <a:pt x="16095" y="4705"/>
                    <a:pt x="16033" y="5120"/>
                  </a:cubicBezTo>
                  <a:cubicBezTo>
                    <a:pt x="15810" y="5075"/>
                    <a:pt x="15484" y="5035"/>
                    <a:pt x="15150" y="5035"/>
                  </a:cubicBezTo>
                  <a:cubicBezTo>
                    <a:pt x="14968" y="5035"/>
                    <a:pt x="14783" y="5047"/>
                    <a:pt x="14611" y="5076"/>
                  </a:cubicBezTo>
                  <a:cubicBezTo>
                    <a:pt x="13536" y="5258"/>
                    <a:pt x="12918" y="5925"/>
                    <a:pt x="12918" y="6907"/>
                  </a:cubicBezTo>
                  <a:lnTo>
                    <a:pt x="12918" y="8819"/>
                  </a:lnTo>
                  <a:cubicBezTo>
                    <a:pt x="12918" y="9143"/>
                    <a:pt x="13180" y="9405"/>
                    <a:pt x="13504" y="9405"/>
                  </a:cubicBezTo>
                  <a:lnTo>
                    <a:pt x="15681" y="9405"/>
                  </a:lnTo>
                  <a:lnTo>
                    <a:pt x="15388" y="10576"/>
                  </a:lnTo>
                  <a:lnTo>
                    <a:pt x="13504" y="10576"/>
                  </a:lnTo>
                  <a:cubicBezTo>
                    <a:pt x="13180" y="10576"/>
                    <a:pt x="12918" y="10838"/>
                    <a:pt x="12918" y="11161"/>
                  </a:cubicBezTo>
                  <a:lnTo>
                    <a:pt x="12918" y="18811"/>
                  </a:lnTo>
                  <a:lnTo>
                    <a:pt x="11162" y="18811"/>
                  </a:lnTo>
                  <a:lnTo>
                    <a:pt x="11162" y="11161"/>
                  </a:lnTo>
                  <a:cubicBezTo>
                    <a:pt x="11162" y="10838"/>
                    <a:pt x="10900" y="10576"/>
                    <a:pt x="10576" y="10576"/>
                  </a:cubicBezTo>
                  <a:lnTo>
                    <a:pt x="9407" y="10576"/>
                  </a:lnTo>
                  <a:lnTo>
                    <a:pt x="9407" y="9405"/>
                  </a:lnTo>
                  <a:lnTo>
                    <a:pt x="10576" y="9405"/>
                  </a:lnTo>
                  <a:cubicBezTo>
                    <a:pt x="10900" y="9405"/>
                    <a:pt x="11162" y="9143"/>
                    <a:pt x="11162" y="8821"/>
                  </a:cubicBezTo>
                  <a:cubicBezTo>
                    <a:pt x="11162" y="7215"/>
                    <a:pt x="11162" y="6481"/>
                    <a:pt x="11162" y="6143"/>
                  </a:cubicBezTo>
                  <a:cubicBezTo>
                    <a:pt x="11162" y="5520"/>
                    <a:pt x="11163" y="4843"/>
                    <a:pt x="11770" y="4324"/>
                  </a:cubicBezTo>
                  <a:cubicBezTo>
                    <a:pt x="12234" y="3928"/>
                    <a:pt x="12823" y="3687"/>
                    <a:pt x="13628" y="3571"/>
                  </a:cubicBezTo>
                  <a:cubicBezTo>
                    <a:pt x="13950" y="3524"/>
                    <a:pt x="14274" y="3500"/>
                    <a:pt x="14602" y="3500"/>
                  </a:cubicBezTo>
                  <a:close/>
                  <a:moveTo>
                    <a:pt x="17017" y="1170"/>
                  </a:moveTo>
                  <a:cubicBezTo>
                    <a:pt x="17990" y="1170"/>
                    <a:pt x="18811" y="1975"/>
                    <a:pt x="18811" y="2927"/>
                  </a:cubicBezTo>
                  <a:lnTo>
                    <a:pt x="18811" y="17056"/>
                  </a:lnTo>
                  <a:cubicBezTo>
                    <a:pt x="18811" y="18023"/>
                    <a:pt x="18024" y="18811"/>
                    <a:pt x="17056" y="18811"/>
                  </a:cubicBezTo>
                  <a:lnTo>
                    <a:pt x="14089" y="18811"/>
                  </a:lnTo>
                  <a:lnTo>
                    <a:pt x="14089" y="11747"/>
                  </a:lnTo>
                  <a:lnTo>
                    <a:pt x="15846" y="11747"/>
                  </a:lnTo>
                  <a:cubicBezTo>
                    <a:pt x="16115" y="11747"/>
                    <a:pt x="16348" y="11565"/>
                    <a:pt x="16414" y="11305"/>
                  </a:cubicBezTo>
                  <a:lnTo>
                    <a:pt x="16999" y="8963"/>
                  </a:lnTo>
                  <a:cubicBezTo>
                    <a:pt x="17042" y="8787"/>
                    <a:pt x="17003" y="8602"/>
                    <a:pt x="16893" y="8460"/>
                  </a:cubicBezTo>
                  <a:cubicBezTo>
                    <a:pt x="16782" y="8317"/>
                    <a:pt x="16612" y="8235"/>
                    <a:pt x="16431" y="8235"/>
                  </a:cubicBezTo>
                  <a:lnTo>
                    <a:pt x="14089" y="8235"/>
                  </a:lnTo>
                  <a:lnTo>
                    <a:pt x="14089" y="6909"/>
                  </a:lnTo>
                  <a:cubicBezTo>
                    <a:pt x="14089" y="6638"/>
                    <a:pt x="14144" y="6343"/>
                    <a:pt x="14808" y="6229"/>
                  </a:cubicBezTo>
                  <a:cubicBezTo>
                    <a:pt x="14936" y="6208"/>
                    <a:pt x="15061" y="6199"/>
                    <a:pt x="15182" y="6199"/>
                  </a:cubicBezTo>
                  <a:cubicBezTo>
                    <a:pt x="15552" y="6199"/>
                    <a:pt x="15890" y="6283"/>
                    <a:pt x="16198" y="6360"/>
                  </a:cubicBezTo>
                  <a:cubicBezTo>
                    <a:pt x="16304" y="6387"/>
                    <a:pt x="16415" y="6421"/>
                    <a:pt x="16532" y="6421"/>
                  </a:cubicBezTo>
                  <a:cubicBezTo>
                    <a:pt x="16632" y="6421"/>
                    <a:pt x="16736" y="6396"/>
                    <a:pt x="16847" y="6321"/>
                  </a:cubicBezTo>
                  <a:cubicBezTo>
                    <a:pt x="16983" y="6229"/>
                    <a:pt x="17074" y="6084"/>
                    <a:pt x="17098" y="5923"/>
                  </a:cubicBezTo>
                  <a:cubicBezTo>
                    <a:pt x="17098" y="5923"/>
                    <a:pt x="17362" y="4156"/>
                    <a:pt x="17482" y="3339"/>
                  </a:cubicBezTo>
                  <a:cubicBezTo>
                    <a:pt x="17525" y="3049"/>
                    <a:pt x="17346" y="2769"/>
                    <a:pt x="17063" y="2690"/>
                  </a:cubicBezTo>
                  <a:cubicBezTo>
                    <a:pt x="16267" y="2463"/>
                    <a:pt x="15346" y="2343"/>
                    <a:pt x="14504" y="2343"/>
                  </a:cubicBezTo>
                  <a:cubicBezTo>
                    <a:pt x="14137" y="2343"/>
                    <a:pt x="13786" y="2365"/>
                    <a:pt x="13467" y="2412"/>
                  </a:cubicBezTo>
                  <a:cubicBezTo>
                    <a:pt x="12434" y="2562"/>
                    <a:pt x="11646" y="2888"/>
                    <a:pt x="11009" y="3434"/>
                  </a:cubicBezTo>
                  <a:cubicBezTo>
                    <a:pt x="10121" y="4193"/>
                    <a:pt x="10010" y="5168"/>
                    <a:pt x="9999" y="5833"/>
                  </a:cubicBezTo>
                  <a:cubicBezTo>
                    <a:pt x="9999" y="5847"/>
                    <a:pt x="9999" y="7029"/>
                    <a:pt x="9999" y="8235"/>
                  </a:cubicBezTo>
                  <a:lnTo>
                    <a:pt x="8821" y="8235"/>
                  </a:lnTo>
                  <a:cubicBezTo>
                    <a:pt x="8497" y="8235"/>
                    <a:pt x="8236" y="8497"/>
                    <a:pt x="8236" y="8819"/>
                  </a:cubicBezTo>
                  <a:lnTo>
                    <a:pt x="8236" y="11161"/>
                  </a:lnTo>
                  <a:cubicBezTo>
                    <a:pt x="8236" y="11485"/>
                    <a:pt x="8497" y="11747"/>
                    <a:pt x="8821" y="11747"/>
                  </a:cubicBezTo>
                  <a:lnTo>
                    <a:pt x="9991" y="11747"/>
                  </a:lnTo>
                  <a:lnTo>
                    <a:pt x="9991" y="18811"/>
                  </a:lnTo>
                  <a:lnTo>
                    <a:pt x="2927" y="18811"/>
                  </a:lnTo>
                  <a:cubicBezTo>
                    <a:pt x="1959" y="18811"/>
                    <a:pt x="1172" y="18023"/>
                    <a:pt x="1172" y="17054"/>
                  </a:cubicBezTo>
                  <a:lnTo>
                    <a:pt x="1172" y="2927"/>
                  </a:lnTo>
                  <a:cubicBezTo>
                    <a:pt x="1172" y="1959"/>
                    <a:pt x="1959" y="1170"/>
                    <a:pt x="2927" y="1170"/>
                  </a:cubicBezTo>
                  <a:close/>
                  <a:moveTo>
                    <a:pt x="2927" y="1"/>
                  </a:moveTo>
                  <a:cubicBezTo>
                    <a:pt x="1314" y="1"/>
                    <a:pt x="1" y="1313"/>
                    <a:pt x="1" y="2927"/>
                  </a:cubicBezTo>
                  <a:lnTo>
                    <a:pt x="1" y="17056"/>
                  </a:lnTo>
                  <a:cubicBezTo>
                    <a:pt x="1" y="18669"/>
                    <a:pt x="1314" y="19982"/>
                    <a:pt x="2927" y="19982"/>
                  </a:cubicBezTo>
                  <a:lnTo>
                    <a:pt x="17054" y="19982"/>
                  </a:lnTo>
                  <a:cubicBezTo>
                    <a:pt x="18669" y="19982"/>
                    <a:pt x="19982" y="18669"/>
                    <a:pt x="19982" y="17056"/>
                  </a:cubicBezTo>
                  <a:lnTo>
                    <a:pt x="19982" y="2927"/>
                  </a:lnTo>
                  <a:cubicBezTo>
                    <a:pt x="19982" y="2145"/>
                    <a:pt x="19669" y="1409"/>
                    <a:pt x="19101" y="853"/>
                  </a:cubicBezTo>
                  <a:cubicBezTo>
                    <a:pt x="18538" y="303"/>
                    <a:pt x="17797" y="1"/>
                    <a:pt x="170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10" name="Google Shape;3610;p63"/>
            <p:cNvGrpSpPr/>
            <p:nvPr/>
          </p:nvGrpSpPr>
          <p:grpSpPr>
            <a:xfrm>
              <a:off x="4166051" y="3183552"/>
              <a:ext cx="338366" cy="338332"/>
              <a:chOff x="812101" y="2571761"/>
              <a:chExt cx="417066" cy="417024"/>
            </a:xfrm>
          </p:grpSpPr>
          <p:sp>
            <p:nvSpPr>
              <p:cNvPr id="3611" name="Google Shape;3611;p63"/>
              <p:cNvSpPr/>
              <p:nvPr/>
            </p:nvSpPr>
            <p:spPr>
              <a:xfrm>
                <a:off x="935084" y="2694744"/>
                <a:ext cx="171071" cy="171071"/>
              </a:xfrm>
              <a:custGeom>
                <a:avLst/>
                <a:gdLst/>
                <a:ahLst/>
                <a:cxnLst/>
                <a:rect l="l" t="t" r="r" b="b"/>
                <a:pathLst>
                  <a:path w="8197" h="8197" extrusionOk="0">
                    <a:moveTo>
                      <a:pt x="4099" y="1171"/>
                    </a:moveTo>
                    <a:cubicBezTo>
                      <a:pt x="5712" y="1171"/>
                      <a:pt x="7027" y="2484"/>
                      <a:pt x="7027" y="4097"/>
                    </a:cubicBezTo>
                    <a:cubicBezTo>
                      <a:pt x="7027" y="5712"/>
                      <a:pt x="5712" y="7025"/>
                      <a:pt x="4099" y="7025"/>
                    </a:cubicBezTo>
                    <a:cubicBezTo>
                      <a:pt x="2486" y="7025"/>
                      <a:pt x="1171" y="5712"/>
                      <a:pt x="1171" y="4097"/>
                    </a:cubicBezTo>
                    <a:cubicBezTo>
                      <a:pt x="1171" y="2484"/>
                      <a:pt x="2486" y="1171"/>
                      <a:pt x="4099" y="1171"/>
                    </a:cubicBezTo>
                    <a:close/>
                    <a:moveTo>
                      <a:pt x="4099" y="0"/>
                    </a:moveTo>
                    <a:cubicBezTo>
                      <a:pt x="1840" y="0"/>
                      <a:pt x="0" y="1838"/>
                      <a:pt x="0" y="4097"/>
                    </a:cubicBezTo>
                    <a:cubicBezTo>
                      <a:pt x="0" y="6358"/>
                      <a:pt x="1840" y="8196"/>
                      <a:pt x="4099" y="8196"/>
                    </a:cubicBezTo>
                    <a:cubicBezTo>
                      <a:pt x="6358" y="8196"/>
                      <a:pt x="8196" y="6358"/>
                      <a:pt x="8196" y="4097"/>
                    </a:cubicBezTo>
                    <a:cubicBezTo>
                      <a:pt x="8196" y="1838"/>
                      <a:pt x="6358" y="0"/>
                      <a:pt x="40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2" name="Google Shape;3612;p63"/>
              <p:cNvSpPr/>
              <p:nvPr/>
            </p:nvSpPr>
            <p:spPr>
              <a:xfrm>
                <a:off x="860977" y="2620616"/>
                <a:ext cx="319311" cy="319290"/>
              </a:xfrm>
              <a:custGeom>
                <a:avLst/>
                <a:gdLst/>
                <a:ahLst/>
                <a:cxnLst/>
                <a:rect l="l" t="t" r="r" b="b"/>
                <a:pathLst>
                  <a:path w="15300" h="15299" extrusionOk="0">
                    <a:moveTo>
                      <a:pt x="12333" y="1171"/>
                    </a:moveTo>
                    <a:cubicBezTo>
                      <a:pt x="13306" y="1171"/>
                      <a:pt x="14128" y="1994"/>
                      <a:pt x="14128" y="2967"/>
                    </a:cubicBezTo>
                    <a:lnTo>
                      <a:pt x="14128" y="12334"/>
                    </a:lnTo>
                    <a:cubicBezTo>
                      <a:pt x="14128" y="13307"/>
                      <a:pt x="13306" y="14129"/>
                      <a:pt x="12333" y="14129"/>
                    </a:cubicBezTo>
                    <a:lnTo>
                      <a:pt x="2968" y="14129"/>
                    </a:lnTo>
                    <a:cubicBezTo>
                      <a:pt x="1993" y="14129"/>
                      <a:pt x="1172" y="13307"/>
                      <a:pt x="1172" y="12334"/>
                    </a:cubicBezTo>
                    <a:lnTo>
                      <a:pt x="1172" y="2967"/>
                    </a:lnTo>
                    <a:cubicBezTo>
                      <a:pt x="1172" y="1994"/>
                      <a:pt x="1993" y="1171"/>
                      <a:pt x="2968" y="1171"/>
                    </a:cubicBezTo>
                    <a:close/>
                    <a:moveTo>
                      <a:pt x="2968" y="0"/>
                    </a:moveTo>
                    <a:cubicBezTo>
                      <a:pt x="1351" y="0"/>
                      <a:pt x="1" y="1346"/>
                      <a:pt x="1" y="2967"/>
                    </a:cubicBezTo>
                    <a:lnTo>
                      <a:pt x="1" y="12334"/>
                    </a:lnTo>
                    <a:cubicBezTo>
                      <a:pt x="1" y="13952"/>
                      <a:pt x="1349" y="15299"/>
                      <a:pt x="2968" y="15299"/>
                    </a:cubicBezTo>
                    <a:lnTo>
                      <a:pt x="12333" y="15299"/>
                    </a:lnTo>
                    <a:cubicBezTo>
                      <a:pt x="13953" y="15299"/>
                      <a:pt x="15299" y="13951"/>
                      <a:pt x="15299" y="12334"/>
                    </a:cubicBezTo>
                    <a:lnTo>
                      <a:pt x="15299" y="2967"/>
                    </a:lnTo>
                    <a:cubicBezTo>
                      <a:pt x="15299" y="1345"/>
                      <a:pt x="13948" y="0"/>
                      <a:pt x="12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3" name="Google Shape;3613;p63"/>
              <p:cNvSpPr/>
              <p:nvPr/>
            </p:nvSpPr>
            <p:spPr>
              <a:xfrm>
                <a:off x="812101" y="2571761"/>
                <a:ext cx="417066" cy="417024"/>
              </a:xfrm>
              <a:custGeom>
                <a:avLst/>
                <a:gdLst/>
                <a:ahLst/>
                <a:cxnLst/>
                <a:rect l="l" t="t" r="r" b="b"/>
                <a:pathLst>
                  <a:path w="19984" h="19982" extrusionOk="0">
                    <a:moveTo>
                      <a:pt x="17056" y="1172"/>
                    </a:moveTo>
                    <a:cubicBezTo>
                      <a:pt x="18025" y="1172"/>
                      <a:pt x="18812" y="1959"/>
                      <a:pt x="18812" y="2927"/>
                    </a:cubicBezTo>
                    <a:lnTo>
                      <a:pt x="18812" y="17056"/>
                    </a:lnTo>
                    <a:cubicBezTo>
                      <a:pt x="18812" y="18023"/>
                      <a:pt x="18025" y="18811"/>
                      <a:pt x="17056" y="18811"/>
                    </a:cubicBezTo>
                    <a:lnTo>
                      <a:pt x="2928" y="18811"/>
                    </a:lnTo>
                    <a:cubicBezTo>
                      <a:pt x="1961" y="18811"/>
                      <a:pt x="1172" y="18023"/>
                      <a:pt x="1172" y="17056"/>
                    </a:cubicBezTo>
                    <a:lnTo>
                      <a:pt x="1172" y="2927"/>
                    </a:lnTo>
                    <a:cubicBezTo>
                      <a:pt x="1172" y="1959"/>
                      <a:pt x="1961" y="1172"/>
                      <a:pt x="2928" y="1172"/>
                    </a:cubicBezTo>
                    <a:close/>
                    <a:moveTo>
                      <a:pt x="2928" y="1"/>
                    </a:moveTo>
                    <a:cubicBezTo>
                      <a:pt x="1313" y="1"/>
                      <a:pt x="1" y="1313"/>
                      <a:pt x="1" y="2927"/>
                    </a:cubicBezTo>
                    <a:lnTo>
                      <a:pt x="1" y="17056"/>
                    </a:lnTo>
                    <a:cubicBezTo>
                      <a:pt x="1" y="18669"/>
                      <a:pt x="1313" y="19982"/>
                      <a:pt x="2928" y="19982"/>
                    </a:cubicBezTo>
                    <a:lnTo>
                      <a:pt x="17056" y="19982"/>
                    </a:lnTo>
                    <a:cubicBezTo>
                      <a:pt x="18669" y="19982"/>
                      <a:pt x="19984" y="18669"/>
                      <a:pt x="19984" y="17056"/>
                    </a:cubicBezTo>
                    <a:lnTo>
                      <a:pt x="19984" y="2927"/>
                    </a:lnTo>
                    <a:cubicBezTo>
                      <a:pt x="19984" y="1313"/>
                      <a:pt x="18669" y="1"/>
                      <a:pt x="17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63"/>
              <p:cNvSpPr/>
              <p:nvPr/>
            </p:nvSpPr>
            <p:spPr>
              <a:xfrm>
                <a:off x="1081712" y="2670306"/>
                <a:ext cx="48878" cy="48898"/>
              </a:xfrm>
              <a:custGeom>
                <a:avLst/>
                <a:gdLst/>
                <a:ahLst/>
                <a:cxnLst/>
                <a:rect l="l" t="t" r="r" b="b"/>
                <a:pathLst>
                  <a:path w="2342" h="2343" extrusionOk="0">
                    <a:moveTo>
                      <a:pt x="1170" y="0"/>
                    </a:moveTo>
                    <a:cubicBezTo>
                      <a:pt x="524" y="0"/>
                      <a:pt x="1" y="526"/>
                      <a:pt x="1" y="1171"/>
                    </a:cubicBezTo>
                    <a:cubicBezTo>
                      <a:pt x="1" y="1817"/>
                      <a:pt x="524" y="2342"/>
                      <a:pt x="1170" y="2342"/>
                    </a:cubicBezTo>
                    <a:cubicBezTo>
                      <a:pt x="1816" y="2342"/>
                      <a:pt x="2341" y="1817"/>
                      <a:pt x="2341" y="1171"/>
                    </a:cubicBezTo>
                    <a:cubicBezTo>
                      <a:pt x="2341" y="526"/>
                      <a:pt x="1816" y="0"/>
                      <a:pt x="11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15" name="Google Shape;3615;p63"/>
            <p:cNvGrpSpPr/>
            <p:nvPr/>
          </p:nvGrpSpPr>
          <p:grpSpPr>
            <a:xfrm>
              <a:off x="4598397" y="3183552"/>
              <a:ext cx="338332" cy="338332"/>
              <a:chOff x="1323129" y="2571761"/>
              <a:chExt cx="417024" cy="417024"/>
            </a:xfrm>
          </p:grpSpPr>
          <p:sp>
            <p:nvSpPr>
              <p:cNvPr id="3616" name="Google Shape;3616;p63"/>
              <p:cNvSpPr/>
              <p:nvPr/>
            </p:nvSpPr>
            <p:spPr>
              <a:xfrm>
                <a:off x="1385007" y="2719183"/>
                <a:ext cx="73337" cy="219907"/>
              </a:xfrm>
              <a:custGeom>
                <a:avLst/>
                <a:gdLst/>
                <a:ahLst/>
                <a:cxnLst/>
                <a:rect l="l" t="t" r="r" b="b"/>
                <a:pathLst>
                  <a:path w="3514" h="10537" extrusionOk="0">
                    <a:moveTo>
                      <a:pt x="2342" y="1171"/>
                    </a:moveTo>
                    <a:lnTo>
                      <a:pt x="2342" y="9367"/>
                    </a:lnTo>
                    <a:lnTo>
                      <a:pt x="1171" y="9367"/>
                    </a:lnTo>
                    <a:lnTo>
                      <a:pt x="1171" y="1171"/>
                    </a:lnTo>
                    <a:close/>
                    <a:moveTo>
                      <a:pt x="586" y="0"/>
                    </a:moveTo>
                    <a:cubicBezTo>
                      <a:pt x="264" y="0"/>
                      <a:pt x="0" y="262"/>
                      <a:pt x="0" y="586"/>
                    </a:cubicBezTo>
                    <a:lnTo>
                      <a:pt x="0" y="9951"/>
                    </a:lnTo>
                    <a:cubicBezTo>
                      <a:pt x="0" y="10275"/>
                      <a:pt x="264" y="10537"/>
                      <a:pt x="586" y="10537"/>
                    </a:cubicBezTo>
                    <a:lnTo>
                      <a:pt x="2928" y="10537"/>
                    </a:lnTo>
                    <a:cubicBezTo>
                      <a:pt x="3252" y="10537"/>
                      <a:pt x="3514" y="10275"/>
                      <a:pt x="3514" y="9951"/>
                    </a:cubicBezTo>
                    <a:lnTo>
                      <a:pt x="3514" y="586"/>
                    </a:lnTo>
                    <a:cubicBezTo>
                      <a:pt x="3514" y="262"/>
                      <a:pt x="3252" y="0"/>
                      <a:pt x="29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63"/>
              <p:cNvSpPr/>
              <p:nvPr/>
            </p:nvSpPr>
            <p:spPr>
              <a:xfrm>
                <a:off x="1385007" y="2621430"/>
                <a:ext cx="73337" cy="73337"/>
              </a:xfrm>
              <a:custGeom>
                <a:avLst/>
                <a:gdLst/>
                <a:ahLst/>
                <a:cxnLst/>
                <a:rect l="l" t="t" r="r" b="b"/>
                <a:pathLst>
                  <a:path w="3514" h="3514" extrusionOk="0">
                    <a:moveTo>
                      <a:pt x="1757" y="1171"/>
                    </a:moveTo>
                    <a:cubicBezTo>
                      <a:pt x="2081" y="1171"/>
                      <a:pt x="2342" y="1435"/>
                      <a:pt x="2342" y="1757"/>
                    </a:cubicBezTo>
                    <a:cubicBezTo>
                      <a:pt x="2342" y="2080"/>
                      <a:pt x="2081" y="2342"/>
                      <a:pt x="1757" y="2342"/>
                    </a:cubicBezTo>
                    <a:cubicBezTo>
                      <a:pt x="1435" y="2342"/>
                      <a:pt x="1171" y="2080"/>
                      <a:pt x="1171" y="1757"/>
                    </a:cubicBezTo>
                    <a:cubicBezTo>
                      <a:pt x="1171" y="1435"/>
                      <a:pt x="1435" y="1171"/>
                      <a:pt x="1757" y="1171"/>
                    </a:cubicBezTo>
                    <a:close/>
                    <a:moveTo>
                      <a:pt x="1757" y="0"/>
                    </a:moveTo>
                    <a:cubicBezTo>
                      <a:pt x="789" y="0"/>
                      <a:pt x="0" y="789"/>
                      <a:pt x="0" y="1757"/>
                    </a:cubicBezTo>
                    <a:cubicBezTo>
                      <a:pt x="0" y="2726"/>
                      <a:pt x="789" y="3513"/>
                      <a:pt x="1757" y="3513"/>
                    </a:cubicBezTo>
                    <a:cubicBezTo>
                      <a:pt x="2726" y="3513"/>
                      <a:pt x="3514" y="2726"/>
                      <a:pt x="3514" y="1757"/>
                    </a:cubicBezTo>
                    <a:cubicBezTo>
                      <a:pt x="3514" y="789"/>
                      <a:pt x="2726" y="0"/>
                      <a:pt x="1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63"/>
              <p:cNvSpPr/>
              <p:nvPr/>
            </p:nvSpPr>
            <p:spPr>
              <a:xfrm>
                <a:off x="1482759" y="2718786"/>
                <a:ext cx="195510" cy="220304"/>
              </a:xfrm>
              <a:custGeom>
                <a:avLst/>
                <a:gdLst/>
                <a:ahLst/>
                <a:cxnLst/>
                <a:rect l="l" t="t" r="r" b="b"/>
                <a:pathLst>
                  <a:path w="9368" h="10556" extrusionOk="0">
                    <a:moveTo>
                      <a:pt x="5559" y="1173"/>
                    </a:moveTo>
                    <a:cubicBezTo>
                      <a:pt x="5720" y="1173"/>
                      <a:pt x="5883" y="1186"/>
                      <a:pt x="6044" y="1212"/>
                    </a:cubicBezTo>
                    <a:cubicBezTo>
                      <a:pt x="7422" y="1435"/>
                      <a:pt x="8196" y="2535"/>
                      <a:pt x="8196" y="3669"/>
                    </a:cubicBezTo>
                    <a:lnTo>
                      <a:pt x="8196" y="9386"/>
                    </a:lnTo>
                    <a:lnTo>
                      <a:pt x="7025" y="9386"/>
                    </a:lnTo>
                    <a:lnTo>
                      <a:pt x="7025" y="4702"/>
                    </a:lnTo>
                    <a:cubicBezTo>
                      <a:pt x="7025" y="3411"/>
                      <a:pt x="5975" y="2360"/>
                      <a:pt x="4683" y="2360"/>
                    </a:cubicBezTo>
                    <a:cubicBezTo>
                      <a:pt x="3392" y="2360"/>
                      <a:pt x="2341" y="3411"/>
                      <a:pt x="2341" y="4702"/>
                    </a:cubicBezTo>
                    <a:lnTo>
                      <a:pt x="2341" y="9386"/>
                    </a:lnTo>
                    <a:lnTo>
                      <a:pt x="1170" y="9386"/>
                    </a:lnTo>
                    <a:lnTo>
                      <a:pt x="1170" y="1190"/>
                    </a:lnTo>
                    <a:lnTo>
                      <a:pt x="2341" y="1190"/>
                    </a:lnTo>
                    <a:lnTo>
                      <a:pt x="2341" y="1776"/>
                    </a:lnTo>
                    <a:cubicBezTo>
                      <a:pt x="2341" y="2011"/>
                      <a:pt x="2484" y="2225"/>
                      <a:pt x="2704" y="2316"/>
                    </a:cubicBezTo>
                    <a:cubicBezTo>
                      <a:pt x="2776" y="2346"/>
                      <a:pt x="2852" y="2361"/>
                      <a:pt x="2928" y="2361"/>
                    </a:cubicBezTo>
                    <a:cubicBezTo>
                      <a:pt x="3080" y="2361"/>
                      <a:pt x="3229" y="2301"/>
                      <a:pt x="3341" y="2190"/>
                    </a:cubicBezTo>
                    <a:lnTo>
                      <a:pt x="3615" y="1916"/>
                    </a:lnTo>
                    <a:cubicBezTo>
                      <a:pt x="4086" y="1443"/>
                      <a:pt x="4813" y="1173"/>
                      <a:pt x="5559" y="1173"/>
                    </a:cubicBezTo>
                    <a:close/>
                    <a:moveTo>
                      <a:pt x="5553" y="0"/>
                    </a:moveTo>
                    <a:cubicBezTo>
                      <a:pt x="4823" y="0"/>
                      <a:pt x="4110" y="189"/>
                      <a:pt x="3509" y="536"/>
                    </a:cubicBezTo>
                    <a:cubicBezTo>
                      <a:pt x="3475" y="246"/>
                      <a:pt x="3227" y="19"/>
                      <a:pt x="2927" y="19"/>
                    </a:cubicBezTo>
                    <a:lnTo>
                      <a:pt x="586" y="19"/>
                    </a:lnTo>
                    <a:cubicBezTo>
                      <a:pt x="262" y="19"/>
                      <a:pt x="1" y="281"/>
                      <a:pt x="1" y="605"/>
                    </a:cubicBezTo>
                    <a:lnTo>
                      <a:pt x="1" y="9970"/>
                    </a:lnTo>
                    <a:cubicBezTo>
                      <a:pt x="1" y="10294"/>
                      <a:pt x="262" y="10556"/>
                      <a:pt x="586" y="10556"/>
                    </a:cubicBezTo>
                    <a:lnTo>
                      <a:pt x="2927" y="10556"/>
                    </a:lnTo>
                    <a:cubicBezTo>
                      <a:pt x="3250" y="10556"/>
                      <a:pt x="3512" y="10294"/>
                      <a:pt x="3512" y="9970"/>
                    </a:cubicBezTo>
                    <a:lnTo>
                      <a:pt x="3512" y="4702"/>
                    </a:lnTo>
                    <a:cubicBezTo>
                      <a:pt x="3512" y="4056"/>
                      <a:pt x="4038" y="3531"/>
                      <a:pt x="4683" y="3531"/>
                    </a:cubicBezTo>
                    <a:cubicBezTo>
                      <a:pt x="5329" y="3531"/>
                      <a:pt x="5854" y="4056"/>
                      <a:pt x="5854" y="4702"/>
                    </a:cubicBezTo>
                    <a:lnTo>
                      <a:pt x="5854" y="9970"/>
                    </a:lnTo>
                    <a:cubicBezTo>
                      <a:pt x="5854" y="10294"/>
                      <a:pt x="6116" y="10556"/>
                      <a:pt x="6440" y="10556"/>
                    </a:cubicBezTo>
                    <a:lnTo>
                      <a:pt x="8782" y="10556"/>
                    </a:lnTo>
                    <a:cubicBezTo>
                      <a:pt x="9104" y="10556"/>
                      <a:pt x="9368" y="10294"/>
                      <a:pt x="9368" y="9970"/>
                    </a:cubicBezTo>
                    <a:lnTo>
                      <a:pt x="9368" y="3669"/>
                    </a:lnTo>
                    <a:cubicBezTo>
                      <a:pt x="9368" y="1921"/>
                      <a:pt x="8131" y="364"/>
                      <a:pt x="6231" y="55"/>
                    </a:cubicBezTo>
                    <a:cubicBezTo>
                      <a:pt x="6005" y="18"/>
                      <a:pt x="5779" y="0"/>
                      <a:pt x="55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63"/>
              <p:cNvSpPr/>
              <p:nvPr/>
            </p:nvSpPr>
            <p:spPr>
              <a:xfrm>
                <a:off x="1323129" y="2571761"/>
                <a:ext cx="417024" cy="417024"/>
              </a:xfrm>
              <a:custGeom>
                <a:avLst/>
                <a:gdLst/>
                <a:ahLst/>
                <a:cxnLst/>
                <a:rect l="l" t="t" r="r" b="b"/>
                <a:pathLst>
                  <a:path w="19982" h="19982" extrusionOk="0">
                    <a:moveTo>
                      <a:pt x="17015" y="1170"/>
                    </a:moveTo>
                    <a:cubicBezTo>
                      <a:pt x="17989" y="1170"/>
                      <a:pt x="18810" y="1993"/>
                      <a:pt x="18810" y="2966"/>
                    </a:cubicBezTo>
                    <a:lnTo>
                      <a:pt x="18810" y="17015"/>
                    </a:lnTo>
                    <a:cubicBezTo>
                      <a:pt x="18810" y="17990"/>
                      <a:pt x="17989" y="18811"/>
                      <a:pt x="17015" y="18811"/>
                    </a:cubicBezTo>
                    <a:lnTo>
                      <a:pt x="2965" y="18811"/>
                    </a:lnTo>
                    <a:cubicBezTo>
                      <a:pt x="1992" y="18811"/>
                      <a:pt x="1170" y="17990"/>
                      <a:pt x="1170" y="17015"/>
                    </a:cubicBezTo>
                    <a:lnTo>
                      <a:pt x="1170" y="2966"/>
                    </a:lnTo>
                    <a:cubicBezTo>
                      <a:pt x="1170" y="1993"/>
                      <a:pt x="1992" y="1170"/>
                      <a:pt x="2965" y="1170"/>
                    </a:cubicBezTo>
                    <a:close/>
                    <a:moveTo>
                      <a:pt x="2965" y="1"/>
                    </a:moveTo>
                    <a:cubicBezTo>
                      <a:pt x="1347" y="1"/>
                      <a:pt x="0" y="1349"/>
                      <a:pt x="0" y="2966"/>
                    </a:cubicBezTo>
                    <a:lnTo>
                      <a:pt x="0" y="17015"/>
                    </a:lnTo>
                    <a:cubicBezTo>
                      <a:pt x="0" y="18635"/>
                      <a:pt x="1348" y="19982"/>
                      <a:pt x="2965" y="19982"/>
                    </a:cubicBezTo>
                    <a:lnTo>
                      <a:pt x="17017" y="19982"/>
                    </a:lnTo>
                    <a:cubicBezTo>
                      <a:pt x="18635" y="19982"/>
                      <a:pt x="19981" y="18634"/>
                      <a:pt x="19981" y="17015"/>
                    </a:cubicBezTo>
                    <a:lnTo>
                      <a:pt x="19981" y="2966"/>
                    </a:lnTo>
                    <a:cubicBezTo>
                      <a:pt x="19981" y="1347"/>
                      <a:pt x="18633" y="1"/>
                      <a:pt x="170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20" name="Google Shape;3620;p63"/>
            <p:cNvSpPr/>
            <p:nvPr/>
          </p:nvSpPr>
          <p:spPr>
            <a:xfrm>
              <a:off x="5074766" y="3214044"/>
              <a:ext cx="340022" cy="277263"/>
            </a:xfrm>
            <a:custGeom>
              <a:avLst/>
              <a:gdLst/>
              <a:ahLst/>
              <a:cxnLst/>
              <a:rect l="l" t="t" r="r" b="b"/>
              <a:pathLst>
                <a:path w="20081" h="16377" extrusionOk="0">
                  <a:moveTo>
                    <a:pt x="13632" y="1165"/>
                  </a:moveTo>
                  <a:cubicBezTo>
                    <a:pt x="14903" y="1165"/>
                    <a:pt x="15458" y="1658"/>
                    <a:pt x="15826" y="1984"/>
                  </a:cubicBezTo>
                  <a:cubicBezTo>
                    <a:pt x="16040" y="2173"/>
                    <a:pt x="16244" y="2353"/>
                    <a:pt x="16548" y="2353"/>
                  </a:cubicBezTo>
                  <a:cubicBezTo>
                    <a:pt x="16762" y="2353"/>
                    <a:pt x="17038" y="2293"/>
                    <a:pt x="17344" y="2196"/>
                  </a:cubicBezTo>
                  <a:lnTo>
                    <a:pt x="17344" y="2196"/>
                  </a:lnTo>
                  <a:cubicBezTo>
                    <a:pt x="17236" y="2288"/>
                    <a:pt x="17119" y="2376"/>
                    <a:pt x="16995" y="2461"/>
                  </a:cubicBezTo>
                  <a:cubicBezTo>
                    <a:pt x="16780" y="2612"/>
                    <a:pt x="16689" y="2889"/>
                    <a:pt x="16778" y="3137"/>
                  </a:cubicBezTo>
                  <a:cubicBezTo>
                    <a:pt x="16861" y="3373"/>
                    <a:pt x="17082" y="3528"/>
                    <a:pt x="17329" y="3528"/>
                  </a:cubicBezTo>
                  <a:cubicBezTo>
                    <a:pt x="17343" y="3528"/>
                    <a:pt x="17358" y="3527"/>
                    <a:pt x="17372" y="3526"/>
                  </a:cubicBezTo>
                  <a:cubicBezTo>
                    <a:pt x="17475" y="3519"/>
                    <a:pt x="17576" y="3508"/>
                    <a:pt x="17680" y="3494"/>
                  </a:cubicBezTo>
                  <a:lnTo>
                    <a:pt x="17680" y="3494"/>
                  </a:lnTo>
                  <a:cubicBezTo>
                    <a:pt x="17275" y="3802"/>
                    <a:pt x="16921" y="3990"/>
                    <a:pt x="16937" y="4786"/>
                  </a:cubicBezTo>
                  <a:cubicBezTo>
                    <a:pt x="16937" y="4826"/>
                    <a:pt x="16939" y="4881"/>
                    <a:pt x="16939" y="4971"/>
                  </a:cubicBezTo>
                  <a:cubicBezTo>
                    <a:pt x="16939" y="6510"/>
                    <a:pt x="16350" y="9097"/>
                    <a:pt x="14694" y="11320"/>
                  </a:cubicBezTo>
                  <a:cubicBezTo>
                    <a:pt x="13372" y="13093"/>
                    <a:pt x="10896" y="15207"/>
                    <a:pt x="6611" y="15207"/>
                  </a:cubicBezTo>
                  <a:cubicBezTo>
                    <a:pt x="5368" y="15207"/>
                    <a:pt x="4159" y="14996"/>
                    <a:pt x="3001" y="14582"/>
                  </a:cubicBezTo>
                  <a:cubicBezTo>
                    <a:pt x="4359" y="14345"/>
                    <a:pt x="5612" y="13799"/>
                    <a:pt x="6698" y="12960"/>
                  </a:cubicBezTo>
                  <a:cubicBezTo>
                    <a:pt x="6893" y="12812"/>
                    <a:pt x="6972" y="12557"/>
                    <a:pt x="6900" y="12323"/>
                  </a:cubicBezTo>
                  <a:cubicBezTo>
                    <a:pt x="6827" y="12090"/>
                    <a:pt x="6617" y="11925"/>
                    <a:pt x="6372" y="11913"/>
                  </a:cubicBezTo>
                  <a:cubicBezTo>
                    <a:pt x="5203" y="11849"/>
                    <a:pt x="4280" y="11209"/>
                    <a:pt x="3767" y="10448"/>
                  </a:cubicBezTo>
                  <a:cubicBezTo>
                    <a:pt x="3968" y="10434"/>
                    <a:pt x="4207" y="10404"/>
                    <a:pt x="4564" y="10340"/>
                  </a:cubicBezTo>
                  <a:cubicBezTo>
                    <a:pt x="4832" y="10294"/>
                    <a:pt x="5030" y="10071"/>
                    <a:pt x="5047" y="9801"/>
                  </a:cubicBezTo>
                  <a:cubicBezTo>
                    <a:pt x="5065" y="9532"/>
                    <a:pt x="4895" y="9286"/>
                    <a:pt x="4637" y="9205"/>
                  </a:cubicBezTo>
                  <a:cubicBezTo>
                    <a:pt x="3296" y="8787"/>
                    <a:pt x="2498" y="8025"/>
                    <a:pt x="2180" y="6838"/>
                  </a:cubicBezTo>
                  <a:lnTo>
                    <a:pt x="2180" y="6838"/>
                  </a:lnTo>
                  <a:cubicBezTo>
                    <a:pt x="2390" y="6891"/>
                    <a:pt x="2642" y="6933"/>
                    <a:pt x="3057" y="6986"/>
                  </a:cubicBezTo>
                  <a:cubicBezTo>
                    <a:pt x="3081" y="6989"/>
                    <a:pt x="3105" y="6991"/>
                    <a:pt x="3129" y="6991"/>
                  </a:cubicBezTo>
                  <a:cubicBezTo>
                    <a:pt x="3359" y="6991"/>
                    <a:pt x="3571" y="6854"/>
                    <a:pt x="3666" y="6640"/>
                  </a:cubicBezTo>
                  <a:cubicBezTo>
                    <a:pt x="3770" y="6403"/>
                    <a:pt x="3707" y="6125"/>
                    <a:pt x="3508" y="5957"/>
                  </a:cubicBezTo>
                  <a:cubicBezTo>
                    <a:pt x="2014" y="4697"/>
                    <a:pt x="1936" y="3409"/>
                    <a:pt x="2210" y="2373"/>
                  </a:cubicBezTo>
                  <a:lnTo>
                    <a:pt x="2210" y="2373"/>
                  </a:lnTo>
                  <a:cubicBezTo>
                    <a:pt x="4267" y="4464"/>
                    <a:pt x="6801" y="5670"/>
                    <a:pt x="9880" y="5882"/>
                  </a:cubicBezTo>
                  <a:cubicBezTo>
                    <a:pt x="9894" y="5883"/>
                    <a:pt x="9908" y="5884"/>
                    <a:pt x="9921" y="5884"/>
                  </a:cubicBezTo>
                  <a:cubicBezTo>
                    <a:pt x="10265" y="5884"/>
                    <a:pt x="10539" y="5586"/>
                    <a:pt x="10503" y="5239"/>
                  </a:cubicBezTo>
                  <a:cubicBezTo>
                    <a:pt x="10372" y="3940"/>
                    <a:pt x="10634" y="2919"/>
                    <a:pt x="11281" y="2203"/>
                  </a:cubicBezTo>
                  <a:cubicBezTo>
                    <a:pt x="11975" y="1437"/>
                    <a:pt x="12981" y="1165"/>
                    <a:pt x="13632" y="1165"/>
                  </a:cubicBezTo>
                  <a:close/>
                  <a:moveTo>
                    <a:pt x="13631" y="1"/>
                  </a:moveTo>
                  <a:cubicBezTo>
                    <a:pt x="12698" y="1"/>
                    <a:pt x="11363" y="368"/>
                    <a:pt x="10413" y="1418"/>
                  </a:cubicBezTo>
                  <a:cubicBezTo>
                    <a:pt x="9665" y="2245"/>
                    <a:pt x="9291" y="3332"/>
                    <a:pt x="9300" y="4649"/>
                  </a:cubicBezTo>
                  <a:cubicBezTo>
                    <a:pt x="6556" y="4315"/>
                    <a:pt x="4306" y="3079"/>
                    <a:pt x="2438" y="887"/>
                  </a:cubicBezTo>
                  <a:cubicBezTo>
                    <a:pt x="2327" y="756"/>
                    <a:pt x="2163" y="681"/>
                    <a:pt x="1993" y="681"/>
                  </a:cubicBezTo>
                  <a:cubicBezTo>
                    <a:pt x="1966" y="681"/>
                    <a:pt x="1938" y="683"/>
                    <a:pt x="1911" y="687"/>
                  </a:cubicBezTo>
                  <a:cubicBezTo>
                    <a:pt x="1713" y="715"/>
                    <a:pt x="1541" y="843"/>
                    <a:pt x="1460" y="1025"/>
                  </a:cubicBezTo>
                  <a:cubicBezTo>
                    <a:pt x="1207" y="1582"/>
                    <a:pt x="876" y="2444"/>
                    <a:pt x="922" y="3466"/>
                  </a:cubicBezTo>
                  <a:cubicBezTo>
                    <a:pt x="952" y="4138"/>
                    <a:pt x="1138" y="4773"/>
                    <a:pt x="1479" y="5368"/>
                  </a:cubicBezTo>
                  <a:cubicBezTo>
                    <a:pt x="1469" y="5367"/>
                    <a:pt x="1459" y="5367"/>
                    <a:pt x="1449" y="5367"/>
                  </a:cubicBezTo>
                  <a:cubicBezTo>
                    <a:pt x="1114" y="5367"/>
                    <a:pt x="843" y="5650"/>
                    <a:pt x="865" y="5990"/>
                  </a:cubicBezTo>
                  <a:cubicBezTo>
                    <a:pt x="963" y="7455"/>
                    <a:pt x="1501" y="8589"/>
                    <a:pt x="2470" y="9380"/>
                  </a:cubicBezTo>
                  <a:cubicBezTo>
                    <a:pt x="2284" y="9528"/>
                    <a:pt x="2208" y="9773"/>
                    <a:pt x="2274" y="9999"/>
                  </a:cubicBezTo>
                  <a:cubicBezTo>
                    <a:pt x="2578" y="11057"/>
                    <a:pt x="3469" y="12207"/>
                    <a:pt x="4833" y="12757"/>
                  </a:cubicBezTo>
                  <a:cubicBezTo>
                    <a:pt x="3802" y="13279"/>
                    <a:pt x="2644" y="13546"/>
                    <a:pt x="1412" y="13546"/>
                  </a:cubicBezTo>
                  <a:cubicBezTo>
                    <a:pt x="1173" y="13546"/>
                    <a:pt x="932" y="13536"/>
                    <a:pt x="689" y="13516"/>
                  </a:cubicBezTo>
                  <a:cubicBezTo>
                    <a:pt x="673" y="13515"/>
                    <a:pt x="658" y="13514"/>
                    <a:pt x="642" y="13514"/>
                  </a:cubicBezTo>
                  <a:cubicBezTo>
                    <a:pt x="390" y="13514"/>
                    <a:pt x="164" y="13676"/>
                    <a:pt x="84" y="13919"/>
                  </a:cubicBezTo>
                  <a:cubicBezTo>
                    <a:pt x="0" y="14177"/>
                    <a:pt x="105" y="14460"/>
                    <a:pt x="338" y="14600"/>
                  </a:cubicBezTo>
                  <a:cubicBezTo>
                    <a:pt x="2284" y="15778"/>
                    <a:pt x="4395" y="16376"/>
                    <a:pt x="6611" y="16376"/>
                  </a:cubicBezTo>
                  <a:cubicBezTo>
                    <a:pt x="11382" y="16376"/>
                    <a:pt x="14151" y="14008"/>
                    <a:pt x="15631" y="12019"/>
                  </a:cubicBezTo>
                  <a:cubicBezTo>
                    <a:pt x="17461" y="9567"/>
                    <a:pt x="18108" y="6689"/>
                    <a:pt x="18108" y="4971"/>
                  </a:cubicBezTo>
                  <a:cubicBezTo>
                    <a:pt x="18108" y="4747"/>
                    <a:pt x="18103" y="4701"/>
                    <a:pt x="18110" y="4637"/>
                  </a:cubicBezTo>
                  <a:cubicBezTo>
                    <a:pt x="18336" y="4435"/>
                    <a:pt x="18964" y="4133"/>
                    <a:pt x="19935" y="2718"/>
                  </a:cubicBezTo>
                  <a:cubicBezTo>
                    <a:pt x="20080" y="2505"/>
                    <a:pt x="20070" y="2221"/>
                    <a:pt x="19909" y="2019"/>
                  </a:cubicBezTo>
                  <a:cubicBezTo>
                    <a:pt x="19795" y="1879"/>
                    <a:pt x="19625" y="1801"/>
                    <a:pt x="19451" y="1801"/>
                  </a:cubicBezTo>
                  <a:cubicBezTo>
                    <a:pt x="19377" y="1801"/>
                    <a:pt x="19303" y="1815"/>
                    <a:pt x="19231" y="1844"/>
                  </a:cubicBezTo>
                  <a:cubicBezTo>
                    <a:pt x="19194" y="1860"/>
                    <a:pt x="19155" y="1874"/>
                    <a:pt x="19118" y="1890"/>
                  </a:cubicBezTo>
                  <a:cubicBezTo>
                    <a:pt x="19269" y="1630"/>
                    <a:pt x="19392" y="1356"/>
                    <a:pt x="19490" y="1062"/>
                  </a:cubicBezTo>
                  <a:cubicBezTo>
                    <a:pt x="19564" y="841"/>
                    <a:pt x="19498" y="598"/>
                    <a:pt x="19327" y="443"/>
                  </a:cubicBezTo>
                  <a:cubicBezTo>
                    <a:pt x="19217" y="344"/>
                    <a:pt x="19076" y="292"/>
                    <a:pt x="18934" y="292"/>
                  </a:cubicBezTo>
                  <a:cubicBezTo>
                    <a:pt x="18853" y="292"/>
                    <a:pt x="18771" y="309"/>
                    <a:pt x="18694" y="344"/>
                  </a:cubicBezTo>
                  <a:cubicBezTo>
                    <a:pt x="18690" y="345"/>
                    <a:pt x="18676" y="351"/>
                    <a:pt x="18651" y="363"/>
                  </a:cubicBezTo>
                  <a:cubicBezTo>
                    <a:pt x="17724" y="830"/>
                    <a:pt x="16999" y="1103"/>
                    <a:pt x="16670" y="1166"/>
                  </a:cubicBezTo>
                  <a:cubicBezTo>
                    <a:pt x="16647" y="1147"/>
                    <a:pt x="16624" y="1126"/>
                    <a:pt x="16603" y="1106"/>
                  </a:cubicBezTo>
                  <a:cubicBezTo>
                    <a:pt x="16194" y="745"/>
                    <a:pt x="15347" y="1"/>
                    <a:pt x="13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154"/>
        <p:cNvGrpSpPr/>
        <p:nvPr/>
      </p:nvGrpSpPr>
      <p:grpSpPr>
        <a:xfrm>
          <a:off x="0" y="0"/>
          <a:ext cx="0" cy="0"/>
          <a:chOff x="0" y="0"/>
          <a:chExt cx="0" cy="0"/>
        </a:xfrm>
      </p:grpSpPr>
      <p:sp>
        <p:nvSpPr>
          <p:cNvPr id="2155" name="Google Shape;2155;p38"/>
          <p:cNvSpPr txBox="1">
            <a:spLocks noGrp="1"/>
          </p:cNvSpPr>
          <p:nvPr>
            <p:ph type="title"/>
          </p:nvPr>
        </p:nvSpPr>
        <p:spPr>
          <a:xfrm>
            <a:off x="2971800" y="2581132"/>
            <a:ext cx="3200400" cy="804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700" dirty="0">
                <a:latin typeface="Bahnschrift SemiBold SemiConden" panose="020B0502040204020203" pitchFamily="34" charset="0"/>
              </a:rPr>
              <a:t>ĐẶC TẢ YÊU CẦU</a:t>
            </a:r>
            <a:endParaRPr sz="4700" dirty="0">
              <a:latin typeface="Bahnschrift SemiBold SemiConden" panose="020B0502040204020203" pitchFamily="34" charset="0"/>
            </a:endParaRPr>
          </a:p>
        </p:txBody>
      </p:sp>
      <p:sp>
        <p:nvSpPr>
          <p:cNvPr id="2156" name="Google Shape;2156;p38"/>
          <p:cNvSpPr txBox="1">
            <a:spLocks noGrp="1"/>
          </p:cNvSpPr>
          <p:nvPr>
            <p:ph type="title" idx="2"/>
          </p:nvPr>
        </p:nvSpPr>
        <p:spPr>
          <a:xfrm>
            <a:off x="2971800" y="1161288"/>
            <a:ext cx="2967600" cy="106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161"/>
        <p:cNvGrpSpPr/>
        <p:nvPr/>
      </p:nvGrpSpPr>
      <p:grpSpPr>
        <a:xfrm>
          <a:off x="0" y="0"/>
          <a:ext cx="0" cy="0"/>
          <a:chOff x="0" y="0"/>
          <a:chExt cx="0" cy="0"/>
        </a:xfrm>
      </p:grpSpPr>
      <p:grpSp>
        <p:nvGrpSpPr>
          <p:cNvPr id="2162" name="Google Shape;2162;p39"/>
          <p:cNvGrpSpPr/>
          <p:nvPr/>
        </p:nvGrpSpPr>
        <p:grpSpPr>
          <a:xfrm>
            <a:off x="3732201" y="1380356"/>
            <a:ext cx="1679127" cy="1679127"/>
            <a:chOff x="3614228" y="234880"/>
            <a:chExt cx="1915500" cy="1915500"/>
          </a:xfrm>
        </p:grpSpPr>
        <p:sp>
          <p:nvSpPr>
            <p:cNvPr id="2163" name="Google Shape;2163;p39"/>
            <p:cNvSpPr/>
            <p:nvPr/>
          </p:nvSpPr>
          <p:spPr>
            <a:xfrm>
              <a:off x="3614228" y="234880"/>
              <a:ext cx="1915500" cy="1915500"/>
            </a:xfrm>
            <a:prstGeom prst="ellipse">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39"/>
            <p:cNvSpPr/>
            <p:nvPr/>
          </p:nvSpPr>
          <p:spPr>
            <a:xfrm>
              <a:off x="3869711" y="490401"/>
              <a:ext cx="1404000" cy="14040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177" name="Google Shape;2177;p39"/>
          <p:cNvSpPr txBox="1">
            <a:spLocks noGrp="1"/>
          </p:cNvSpPr>
          <p:nvPr>
            <p:ph type="title"/>
          </p:nvPr>
        </p:nvSpPr>
        <p:spPr>
          <a:xfrm>
            <a:off x="2166965" y="3270504"/>
            <a:ext cx="4809600" cy="57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latin typeface="Bahnschrift SemiCondensed" panose="020B0502040204020203" pitchFamily="34" charset="0"/>
              </a:rPr>
              <a:t>YÊU CẦU CASE 1</a:t>
            </a:r>
            <a:endParaRPr dirty="0">
              <a:latin typeface="Bahnschrift SemiCondensed" panose="020B0502040204020203" pitchFamily="34" charset="0"/>
            </a:endParaRPr>
          </a:p>
        </p:txBody>
      </p:sp>
      <p:sp>
        <p:nvSpPr>
          <p:cNvPr id="22" name="Google Shape;2156;p38">
            <a:extLst>
              <a:ext uri="{FF2B5EF4-FFF2-40B4-BE49-F238E27FC236}">
                <a16:creationId xmlns:a16="http://schemas.microsoft.com/office/drawing/2014/main" id="{02720EFC-C9D7-4A5C-8E79-DC437F73ACBB}"/>
              </a:ext>
            </a:extLst>
          </p:cNvPr>
          <p:cNvSpPr txBox="1">
            <a:spLocks/>
          </p:cNvSpPr>
          <p:nvPr/>
        </p:nvSpPr>
        <p:spPr>
          <a:xfrm>
            <a:off x="4050390" y="1684819"/>
            <a:ext cx="1042280" cy="10698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5400" dirty="0">
                <a:solidFill>
                  <a:schemeClr val="tx1"/>
                </a:solidFill>
                <a:latin typeface="Fjalla One" panose="020B0604020202020204" charset="0"/>
              </a:rPr>
              <a:t>1</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182"/>
        <p:cNvGrpSpPr/>
        <p:nvPr/>
      </p:nvGrpSpPr>
      <p:grpSpPr>
        <a:xfrm>
          <a:off x="0" y="0"/>
          <a:ext cx="0" cy="0"/>
          <a:chOff x="0" y="0"/>
          <a:chExt cx="0" cy="0"/>
        </a:xfrm>
      </p:grpSpPr>
      <p:grpSp>
        <p:nvGrpSpPr>
          <p:cNvPr id="2183" name="Google Shape;2183;p40"/>
          <p:cNvGrpSpPr/>
          <p:nvPr/>
        </p:nvGrpSpPr>
        <p:grpSpPr>
          <a:xfrm>
            <a:off x="1756437" y="4260934"/>
            <a:ext cx="175013" cy="27000"/>
            <a:chOff x="5662375" y="212375"/>
            <a:chExt cx="175013" cy="27000"/>
          </a:xfrm>
        </p:grpSpPr>
        <p:sp>
          <p:nvSpPr>
            <p:cNvPr id="2184" name="Google Shape;2184;p40"/>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85" name="Google Shape;2185;p40"/>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86" name="Google Shape;2186;p40"/>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nvGrpSpPr>
          <p:cNvPr id="2187" name="Google Shape;2187;p40"/>
          <p:cNvGrpSpPr/>
          <p:nvPr/>
        </p:nvGrpSpPr>
        <p:grpSpPr>
          <a:xfrm>
            <a:off x="4484470" y="4598246"/>
            <a:ext cx="175013" cy="27000"/>
            <a:chOff x="5662375" y="212375"/>
            <a:chExt cx="175013" cy="27000"/>
          </a:xfrm>
        </p:grpSpPr>
        <p:sp>
          <p:nvSpPr>
            <p:cNvPr id="2188" name="Google Shape;2188;p40"/>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89" name="Google Shape;2189;p40"/>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90" name="Google Shape;2190;p40"/>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nvGrpSpPr>
          <p:cNvPr id="2191" name="Google Shape;2191;p40"/>
          <p:cNvGrpSpPr/>
          <p:nvPr/>
        </p:nvGrpSpPr>
        <p:grpSpPr>
          <a:xfrm>
            <a:off x="7149964" y="3893816"/>
            <a:ext cx="175013" cy="27000"/>
            <a:chOff x="5662375" y="212375"/>
            <a:chExt cx="175013" cy="27000"/>
          </a:xfrm>
        </p:grpSpPr>
        <p:sp>
          <p:nvSpPr>
            <p:cNvPr id="2192" name="Google Shape;2192;p40"/>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93" name="Google Shape;2193;p40"/>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94" name="Google Shape;2194;p40"/>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2196" name="Google Shape;2196;p40"/>
          <p:cNvSpPr txBox="1">
            <a:spLocks noGrp="1"/>
          </p:cNvSpPr>
          <p:nvPr>
            <p:ph type="subTitle" idx="1"/>
          </p:nvPr>
        </p:nvSpPr>
        <p:spPr>
          <a:xfrm>
            <a:off x="3614881" y="2430272"/>
            <a:ext cx="1941237" cy="329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chemeClr val="accent1"/>
                </a:solidFill>
              </a:rPr>
              <a:t>Biến đổi nhân khẩu</a:t>
            </a:r>
            <a:endParaRPr dirty="0"/>
          </a:p>
        </p:txBody>
      </p:sp>
      <p:sp>
        <p:nvSpPr>
          <p:cNvPr id="2197" name="Google Shape;2197;p40"/>
          <p:cNvSpPr txBox="1">
            <a:spLocks noGrp="1"/>
          </p:cNvSpPr>
          <p:nvPr>
            <p:ph type="subTitle" idx="2"/>
          </p:nvPr>
        </p:nvSpPr>
        <p:spPr>
          <a:xfrm>
            <a:off x="1024128" y="2414016"/>
            <a:ext cx="1764900" cy="329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accent1"/>
                </a:solidFill>
              </a:rPr>
              <a:t>Thông tin</a:t>
            </a:r>
            <a:endParaRPr dirty="0"/>
          </a:p>
        </p:txBody>
      </p:sp>
      <p:sp>
        <p:nvSpPr>
          <p:cNvPr id="2198" name="Google Shape;2198;p40"/>
          <p:cNvSpPr txBox="1">
            <a:spLocks noGrp="1"/>
          </p:cNvSpPr>
          <p:nvPr>
            <p:ph type="subTitle" idx="3"/>
          </p:nvPr>
        </p:nvSpPr>
        <p:spPr>
          <a:xfrm>
            <a:off x="6355080" y="2414016"/>
            <a:ext cx="1764900" cy="329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accent1"/>
                </a:solidFill>
              </a:rPr>
              <a:t>Biến đổi hộ khẩu</a:t>
            </a:r>
            <a:endParaRPr dirty="0"/>
          </a:p>
        </p:txBody>
      </p:sp>
      <p:sp>
        <p:nvSpPr>
          <p:cNvPr id="2199" name="Google Shape;2199;p40"/>
          <p:cNvSpPr txBox="1">
            <a:spLocks noGrp="1"/>
          </p:cNvSpPr>
          <p:nvPr>
            <p:ph type="subTitle" idx="4"/>
          </p:nvPr>
        </p:nvSpPr>
        <p:spPr>
          <a:xfrm>
            <a:off x="3703025" y="2883381"/>
            <a:ext cx="1993347" cy="1079100"/>
          </a:xfrm>
          <a:prstGeom prst="rect">
            <a:avLst/>
          </a:prstGeom>
        </p:spPr>
        <p:txBody>
          <a:bodyPr spcFirstLastPara="1" wrap="square" lIns="91425" tIns="91425" rIns="91425" bIns="91425" anchor="t" anchorCtr="0">
            <a:noAutofit/>
          </a:bodyPr>
          <a:lstStyle/>
          <a:p>
            <a:pPr lvl="0" algn="l" rtl="0">
              <a:spcBef>
                <a:spcPts val="0"/>
              </a:spcBef>
              <a:spcAft>
                <a:spcPts val="0"/>
              </a:spcAft>
            </a:pPr>
            <a:r>
              <a:rPr lang="en-US" sz="1400" i="0" u="none" strike="noStrike" dirty="0">
                <a:solidFill>
                  <a:srgbClr val="000000"/>
                </a:solidFill>
                <a:effectLst/>
                <a:latin typeface="Barlow Semi Condensed Light" panose="020B0604020202020204" charset="0"/>
              </a:rPr>
              <a:t>- </a:t>
            </a:r>
            <a:r>
              <a:rPr lang="en-US" sz="1400" i="0" u="none" strike="noStrike" dirty="0" err="1">
                <a:solidFill>
                  <a:srgbClr val="000000"/>
                </a:solidFill>
                <a:effectLst/>
                <a:latin typeface="Barlow Semi Condensed Light" panose="020B0604020202020204" charset="0"/>
              </a:rPr>
              <a:t>Thêm</a:t>
            </a:r>
            <a:r>
              <a:rPr lang="en-US" sz="1400" i="0" u="none" strike="noStrike" dirty="0">
                <a:solidFill>
                  <a:srgbClr val="000000"/>
                </a:solidFill>
                <a:effectLst/>
                <a:latin typeface="Barlow Semi Condensed Light" panose="020B0604020202020204" charset="0"/>
              </a:rPr>
              <a:t> nhân khẩu </a:t>
            </a:r>
            <a:r>
              <a:rPr lang="en-US" sz="1400" i="0" u="none" strike="noStrike" dirty="0" err="1">
                <a:solidFill>
                  <a:srgbClr val="000000"/>
                </a:solidFill>
                <a:effectLst/>
                <a:latin typeface="Barlow Semi Condensed Light" panose="020B0604020202020204" charset="0"/>
              </a:rPr>
              <a:t>mới</a:t>
            </a:r>
            <a:r>
              <a:rPr lang="vi-VN" sz="1400" i="0" u="none" strike="noStrike" dirty="0">
                <a:solidFill>
                  <a:srgbClr val="000000"/>
                </a:solidFill>
                <a:effectLst/>
                <a:latin typeface="Barlow Semi Condensed Light" panose="020B0604020202020204" charset="0"/>
              </a:rPr>
              <a:t>. </a:t>
            </a:r>
            <a:endParaRPr lang="en-US" sz="1400" dirty="0">
              <a:solidFill>
                <a:srgbClr val="000000"/>
              </a:solidFill>
              <a:latin typeface="Barlow Semi Condensed Light" panose="020B0604020202020204" charset="0"/>
            </a:endParaRPr>
          </a:p>
          <a:p>
            <a:pPr lvl="0" algn="l" rtl="0">
              <a:spcBef>
                <a:spcPts val="0"/>
              </a:spcBef>
              <a:spcAft>
                <a:spcPts val="0"/>
              </a:spcAft>
            </a:pPr>
            <a:r>
              <a:rPr lang="en-US" sz="1400" i="0" u="none" strike="noStrike" dirty="0">
                <a:solidFill>
                  <a:srgbClr val="000000"/>
                </a:solidFill>
                <a:effectLst/>
                <a:latin typeface="Barlow Semi Condensed Light" panose="020B0604020202020204" charset="0"/>
              </a:rPr>
              <a:t>- </a:t>
            </a:r>
            <a:r>
              <a:rPr lang="en-US" sz="1400" i="0" u="none" strike="noStrike" dirty="0" err="1">
                <a:solidFill>
                  <a:srgbClr val="000000"/>
                </a:solidFill>
                <a:effectLst/>
                <a:latin typeface="Barlow Semi Condensed Light" panose="020B0604020202020204" charset="0"/>
              </a:rPr>
              <a:t>Thay</a:t>
            </a:r>
            <a:r>
              <a:rPr lang="en-US" sz="1400" i="0" u="none" strike="noStrike" dirty="0">
                <a:solidFill>
                  <a:srgbClr val="000000"/>
                </a:solidFill>
                <a:effectLst/>
                <a:latin typeface="Barlow Semi Condensed Light" panose="020B0604020202020204" charset="0"/>
              </a:rPr>
              <a:t> đổi nhân khẩu</a:t>
            </a:r>
            <a:r>
              <a:rPr lang="en-US" sz="1400" dirty="0">
                <a:solidFill>
                  <a:srgbClr val="000000"/>
                </a:solidFill>
                <a:latin typeface="Barlow Semi Condensed Light" panose="020B0604020202020204" charset="0"/>
              </a:rPr>
              <a:t>. (</a:t>
            </a:r>
            <a:r>
              <a:rPr lang="en-US" sz="1400" dirty="0" err="1">
                <a:solidFill>
                  <a:srgbClr val="000000"/>
                </a:solidFill>
                <a:latin typeface="Barlow Semi Condensed Light" panose="020B0604020202020204" charset="0"/>
              </a:rPr>
              <a:t>Tạm</a:t>
            </a:r>
            <a:r>
              <a:rPr lang="en-US" sz="1400" dirty="0">
                <a:solidFill>
                  <a:srgbClr val="000000"/>
                </a:solidFill>
                <a:latin typeface="Barlow Semi Condensed Light" panose="020B0604020202020204" charset="0"/>
              </a:rPr>
              <a:t> </a:t>
            </a:r>
            <a:r>
              <a:rPr lang="en-US" sz="1400" dirty="0" err="1">
                <a:solidFill>
                  <a:srgbClr val="000000"/>
                </a:solidFill>
                <a:latin typeface="Barlow Semi Condensed Light" panose="020B0604020202020204" charset="0"/>
              </a:rPr>
              <a:t>trú</a:t>
            </a:r>
            <a:r>
              <a:rPr lang="en-US" sz="1400" dirty="0">
                <a:solidFill>
                  <a:srgbClr val="000000"/>
                </a:solidFill>
                <a:latin typeface="Barlow Semi Condensed Light" panose="020B0604020202020204" charset="0"/>
              </a:rPr>
              <a:t> </a:t>
            </a:r>
            <a:r>
              <a:rPr lang="en-US" sz="1400" dirty="0" err="1">
                <a:solidFill>
                  <a:srgbClr val="000000"/>
                </a:solidFill>
                <a:latin typeface="Barlow Semi Condensed Light" panose="020B0604020202020204" charset="0"/>
              </a:rPr>
              <a:t>tạm</a:t>
            </a:r>
            <a:r>
              <a:rPr lang="en-US" sz="1400" dirty="0">
                <a:solidFill>
                  <a:srgbClr val="000000"/>
                </a:solidFill>
                <a:latin typeface="Barlow Semi Condensed Light" panose="020B0604020202020204" charset="0"/>
              </a:rPr>
              <a:t> </a:t>
            </a:r>
            <a:r>
              <a:rPr lang="en-US" sz="1400" dirty="0" err="1">
                <a:solidFill>
                  <a:srgbClr val="000000"/>
                </a:solidFill>
                <a:latin typeface="Barlow Semi Condensed Light" panose="020B0604020202020204" charset="0"/>
              </a:rPr>
              <a:t>vắng</a:t>
            </a:r>
            <a:r>
              <a:rPr lang="en-US" sz="1400" dirty="0">
                <a:solidFill>
                  <a:srgbClr val="000000"/>
                </a:solidFill>
                <a:latin typeface="Barlow Semi Condensed Light" panose="020B0604020202020204" charset="0"/>
              </a:rPr>
              <a:t> </a:t>
            </a:r>
            <a:r>
              <a:rPr lang="en-US" sz="1400" dirty="0" err="1">
                <a:solidFill>
                  <a:srgbClr val="000000"/>
                </a:solidFill>
                <a:latin typeface="Barlow Semi Condensed Light" panose="020B0604020202020204" charset="0"/>
              </a:rPr>
              <a:t>khai</a:t>
            </a:r>
            <a:r>
              <a:rPr lang="en-US" sz="1400" dirty="0">
                <a:solidFill>
                  <a:srgbClr val="000000"/>
                </a:solidFill>
                <a:latin typeface="Barlow Semi Condensed Light" panose="020B0604020202020204" charset="0"/>
              </a:rPr>
              <a:t> </a:t>
            </a:r>
            <a:r>
              <a:rPr lang="en-US" sz="1400" dirty="0" err="1">
                <a:solidFill>
                  <a:srgbClr val="000000"/>
                </a:solidFill>
                <a:latin typeface="Barlow Semi Condensed Light" panose="020B0604020202020204" charset="0"/>
              </a:rPr>
              <a:t>tử</a:t>
            </a:r>
            <a:r>
              <a:rPr lang="en-US" sz="1400" dirty="0">
                <a:solidFill>
                  <a:srgbClr val="000000"/>
                </a:solidFill>
                <a:latin typeface="Barlow Semi Condensed Light" panose="020B0604020202020204" charset="0"/>
              </a:rPr>
              <a:t>)</a:t>
            </a:r>
          </a:p>
          <a:p>
            <a:pPr lvl="0" algn="l" rtl="0">
              <a:spcBef>
                <a:spcPts val="0"/>
              </a:spcBef>
              <a:spcAft>
                <a:spcPts val="0"/>
              </a:spcAft>
            </a:pPr>
            <a:r>
              <a:rPr lang="en-US" sz="1400" dirty="0">
                <a:solidFill>
                  <a:srgbClr val="000000"/>
                </a:solidFill>
                <a:latin typeface="Barlow Semi Condensed Light" panose="020B0604020202020204" charset="0"/>
              </a:rPr>
              <a:t>- </a:t>
            </a:r>
            <a:r>
              <a:rPr lang="en-US" sz="1400" dirty="0" err="1">
                <a:solidFill>
                  <a:srgbClr val="000000"/>
                </a:solidFill>
                <a:latin typeface="Barlow Semi Condensed Light" panose="020B0604020202020204" charset="0"/>
              </a:rPr>
              <a:t>Tra</a:t>
            </a:r>
            <a:r>
              <a:rPr lang="en-US" sz="1400" dirty="0">
                <a:solidFill>
                  <a:srgbClr val="000000"/>
                </a:solidFill>
                <a:latin typeface="Barlow Semi Condensed Light" panose="020B0604020202020204" charset="0"/>
              </a:rPr>
              <a:t> </a:t>
            </a:r>
            <a:r>
              <a:rPr lang="en-US" sz="1400" dirty="0" err="1">
                <a:solidFill>
                  <a:srgbClr val="000000"/>
                </a:solidFill>
                <a:latin typeface="Barlow Semi Condensed Light" panose="020B0604020202020204" charset="0"/>
              </a:rPr>
              <a:t>cứu</a:t>
            </a:r>
            <a:r>
              <a:rPr lang="en-US" sz="1400" dirty="0">
                <a:solidFill>
                  <a:srgbClr val="000000"/>
                </a:solidFill>
                <a:latin typeface="Barlow Semi Condensed Light" panose="020B0604020202020204" charset="0"/>
              </a:rPr>
              <a:t> </a:t>
            </a:r>
            <a:r>
              <a:rPr lang="en-US" sz="1400" dirty="0" err="1">
                <a:solidFill>
                  <a:srgbClr val="000000"/>
                </a:solidFill>
                <a:latin typeface="Barlow Semi Condensed Light" panose="020B0604020202020204" charset="0"/>
              </a:rPr>
              <a:t>thống</a:t>
            </a:r>
            <a:r>
              <a:rPr lang="en-US" sz="1400" dirty="0">
                <a:solidFill>
                  <a:srgbClr val="000000"/>
                </a:solidFill>
                <a:latin typeface="Barlow Semi Condensed Light" panose="020B0604020202020204" charset="0"/>
              </a:rPr>
              <a:t> </a:t>
            </a:r>
            <a:r>
              <a:rPr lang="en-US" sz="1400" dirty="0" err="1">
                <a:solidFill>
                  <a:srgbClr val="000000"/>
                </a:solidFill>
                <a:latin typeface="Barlow Semi Condensed Light" panose="020B0604020202020204" charset="0"/>
              </a:rPr>
              <a:t>kê</a:t>
            </a:r>
            <a:r>
              <a:rPr lang="en-US" sz="1400" dirty="0">
                <a:solidFill>
                  <a:srgbClr val="000000"/>
                </a:solidFill>
                <a:latin typeface="Barlow Semi Condensed Light" panose="020B0604020202020204" charset="0"/>
              </a:rPr>
              <a:t> nhân khẩu</a:t>
            </a:r>
          </a:p>
        </p:txBody>
      </p:sp>
      <p:sp>
        <p:nvSpPr>
          <p:cNvPr id="2200" name="Google Shape;2200;p40"/>
          <p:cNvSpPr txBox="1">
            <a:spLocks noGrp="1"/>
          </p:cNvSpPr>
          <p:nvPr>
            <p:ph type="subTitle" idx="5"/>
          </p:nvPr>
        </p:nvSpPr>
        <p:spPr>
          <a:xfrm>
            <a:off x="1120385" y="2878051"/>
            <a:ext cx="2071285" cy="1079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latin typeface="Barlow Semi Condensed"/>
                <a:ea typeface="Barlow Semi Condensed"/>
                <a:cs typeface="Barlow Semi Condensed"/>
                <a:sym typeface="Barlow Semi Condensed"/>
              </a:rPr>
              <a:t>- </a:t>
            </a:r>
            <a:r>
              <a:rPr lang="en-US" sz="1400" dirty="0" err="1">
                <a:latin typeface="Barlow Semi Condensed Light" panose="020B0604020202020204" charset="0"/>
                <a:sym typeface="Barlow Semi Condensed"/>
              </a:rPr>
              <a:t>Thông</a:t>
            </a:r>
            <a:r>
              <a:rPr lang="en-US" sz="1400" dirty="0">
                <a:latin typeface="Barlow Semi Condensed Light" panose="020B0604020202020204" charset="0"/>
                <a:sym typeface="Barlow Semi Condensed"/>
              </a:rPr>
              <a:t> tin </a:t>
            </a:r>
            <a:r>
              <a:rPr lang="en-US" sz="1400" dirty="0" err="1">
                <a:latin typeface="Barlow Semi Condensed Light" panose="020B0604020202020204" charset="0"/>
                <a:sym typeface="Barlow Semi Condensed"/>
              </a:rPr>
              <a:t>hộ</a:t>
            </a:r>
            <a:r>
              <a:rPr lang="en-US" sz="1400" dirty="0">
                <a:latin typeface="Barlow Semi Condensed Light" panose="020B0604020202020204" charset="0"/>
                <a:sym typeface="Barlow Semi Condensed"/>
              </a:rPr>
              <a:t> khẩu </a:t>
            </a:r>
            <a:r>
              <a:rPr lang="en-US" sz="1400" dirty="0" err="1">
                <a:latin typeface="Barlow Semi Condensed Light" panose="020B0604020202020204" charset="0"/>
                <a:sym typeface="Barlow Semi Condensed"/>
              </a:rPr>
              <a:t>và</a:t>
            </a:r>
            <a:r>
              <a:rPr lang="en-US" sz="1400" dirty="0">
                <a:latin typeface="Barlow Semi Condensed Light" panose="020B0604020202020204" charset="0"/>
                <a:sym typeface="Barlow Semi Condensed"/>
              </a:rPr>
              <a:t> nhân khẩu do </a:t>
            </a:r>
            <a:r>
              <a:rPr lang="en-US" sz="1400" dirty="0" err="1">
                <a:latin typeface="Barlow Semi Condensed Light" panose="020B0604020202020204" charset="0"/>
                <a:sym typeface="Barlow Semi Condensed"/>
              </a:rPr>
              <a:t>tổ</a:t>
            </a:r>
            <a:r>
              <a:rPr lang="en-US" sz="1400" dirty="0">
                <a:latin typeface="Barlow Semi Condensed Light" panose="020B0604020202020204" charset="0"/>
                <a:sym typeface="Barlow Semi Condensed"/>
              </a:rPr>
              <a:t> </a:t>
            </a:r>
            <a:r>
              <a:rPr lang="en-US" sz="1400" dirty="0" err="1">
                <a:latin typeface="Barlow Semi Condensed Light" panose="020B0604020202020204" charset="0"/>
                <a:sym typeface="Barlow Semi Condensed"/>
              </a:rPr>
              <a:t>trưởng</a:t>
            </a:r>
            <a:r>
              <a:rPr lang="en-US" sz="1400" dirty="0">
                <a:latin typeface="Barlow Semi Condensed Light" panose="020B0604020202020204" charset="0"/>
                <a:sym typeface="Barlow Semi Condensed"/>
              </a:rPr>
              <a:t> </a:t>
            </a:r>
            <a:r>
              <a:rPr lang="en-US" sz="1400" dirty="0" err="1">
                <a:latin typeface="Barlow Semi Condensed Light" panose="020B0604020202020204" charset="0"/>
                <a:sym typeface="Barlow Semi Condensed"/>
              </a:rPr>
              <a:t>ghi</a:t>
            </a:r>
            <a:r>
              <a:rPr lang="en-US" sz="1400" dirty="0">
                <a:latin typeface="Barlow Semi Condensed Light" panose="020B0604020202020204" charset="0"/>
                <a:sym typeface="Barlow Semi Condensed"/>
              </a:rPr>
              <a:t> </a:t>
            </a:r>
            <a:r>
              <a:rPr lang="en-US" sz="1400" dirty="0" err="1">
                <a:latin typeface="Barlow Semi Condensed Light" panose="020B0604020202020204" charset="0"/>
                <a:sym typeface="Barlow Semi Condensed"/>
              </a:rPr>
              <a:t>nhận</a:t>
            </a:r>
            <a:r>
              <a:rPr lang="en-US" sz="1400" dirty="0">
                <a:latin typeface="Barlow Semi Condensed Light" panose="020B0604020202020204" charset="0"/>
              </a:rPr>
              <a:t>, </a:t>
            </a:r>
            <a:r>
              <a:rPr lang="en-US" sz="1400" dirty="0" err="1">
                <a:latin typeface="Barlow Semi Condensed Light" panose="020B0604020202020204" charset="0"/>
              </a:rPr>
              <a:t>quản</a:t>
            </a:r>
            <a:r>
              <a:rPr lang="en-US" sz="1400" dirty="0">
                <a:latin typeface="Barlow Semi Condensed Light" panose="020B0604020202020204" charset="0"/>
              </a:rPr>
              <a:t> </a:t>
            </a:r>
            <a:r>
              <a:rPr lang="en-US" sz="1400" dirty="0" err="1">
                <a:latin typeface="Barlow Semi Condensed Light" panose="020B0604020202020204" charset="0"/>
              </a:rPr>
              <a:t>lý</a:t>
            </a:r>
            <a:endParaRPr lang="en-US" sz="1400" dirty="0">
              <a:latin typeface="Barlow Semi Condensed Light" panose="020B0604020202020204" charset="0"/>
            </a:endParaRPr>
          </a:p>
          <a:p>
            <a:pPr algn="l"/>
            <a:r>
              <a:rPr lang="en-US" sz="1400" dirty="0">
                <a:latin typeface="Barlow Semi Condensed Light" panose="020B0604020202020204" charset="0"/>
                <a:sym typeface="Barlow Semi Condensed"/>
              </a:rPr>
              <a:t>- </a:t>
            </a:r>
            <a:r>
              <a:rPr lang="en-US" sz="1400" dirty="0" err="1">
                <a:latin typeface="Barlow Semi Condensed Light" panose="020B0604020202020204" charset="0"/>
                <a:sym typeface="Barlow Semi Condensed"/>
              </a:rPr>
              <a:t>Hộ</a:t>
            </a:r>
            <a:r>
              <a:rPr lang="en-US" sz="1400" dirty="0">
                <a:latin typeface="Barlow Semi Condensed Light" panose="020B0604020202020204" charset="0"/>
                <a:sym typeface="Barlow Semi Condensed"/>
              </a:rPr>
              <a:t> khẩu: </a:t>
            </a:r>
            <a:r>
              <a:rPr lang="en-US" sz="1400" dirty="0" err="1">
                <a:latin typeface="Barlow Semi Condensed Light" panose="020B0604020202020204" charset="0"/>
                <a:sym typeface="Barlow Semi Condensed"/>
              </a:rPr>
              <a:t>chứa</a:t>
            </a:r>
            <a:r>
              <a:rPr lang="en-US" sz="1400" dirty="0">
                <a:latin typeface="Barlow Semi Condensed Light" panose="020B0604020202020204" charset="0"/>
                <a:sym typeface="Barlow Semi Condensed"/>
              </a:rPr>
              <a:t> </a:t>
            </a:r>
            <a:r>
              <a:rPr lang="en-US" sz="1400" dirty="0" err="1">
                <a:latin typeface="Barlow Semi Condensed Light" panose="020B0604020202020204" charset="0"/>
                <a:sym typeface="Barlow Semi Condensed"/>
              </a:rPr>
              <a:t>thông</a:t>
            </a:r>
            <a:r>
              <a:rPr lang="en-US" sz="1400" dirty="0">
                <a:latin typeface="Barlow Semi Condensed Light" panose="020B0604020202020204" charset="0"/>
                <a:sym typeface="Barlow Semi Condensed"/>
              </a:rPr>
              <a:t> tin </a:t>
            </a:r>
            <a:r>
              <a:rPr lang="en-US" sz="1400" dirty="0" err="1">
                <a:latin typeface="Barlow Semi Condensed Light" panose="020B0604020202020204" charset="0"/>
                <a:sym typeface="Barlow Semi Condensed"/>
              </a:rPr>
              <a:t>về</a:t>
            </a:r>
            <a:r>
              <a:rPr lang="en-US" sz="1400" dirty="0">
                <a:latin typeface="Barlow Semi Condensed Light" panose="020B0604020202020204" charset="0"/>
                <a:sym typeface="Barlow Semi Condensed"/>
              </a:rPr>
              <a:t> nhân khẩu </a:t>
            </a:r>
            <a:r>
              <a:rPr lang="en-US" sz="1400" dirty="0" err="1">
                <a:latin typeface="Barlow Semi Condensed Light" panose="020B0604020202020204" charset="0"/>
                <a:sym typeface="Barlow Semi Condensed"/>
              </a:rPr>
              <a:t>cùng</a:t>
            </a:r>
            <a:r>
              <a:rPr lang="en-US" sz="1400" dirty="0">
                <a:latin typeface="Barlow Semi Condensed Light" panose="020B0604020202020204" charset="0"/>
                <a:sym typeface="Barlow Semi Condensed"/>
              </a:rPr>
              <a:t> </a:t>
            </a:r>
            <a:r>
              <a:rPr lang="en-US" sz="1400" dirty="0" err="1">
                <a:latin typeface="Barlow Semi Condensed Light" panose="020B0604020202020204" charset="0"/>
                <a:sym typeface="Barlow Semi Condensed"/>
              </a:rPr>
              <a:t>hộ</a:t>
            </a:r>
            <a:r>
              <a:rPr lang="en-US" sz="1400" dirty="0">
                <a:latin typeface="Barlow Semi Condensed Light" panose="020B0604020202020204" charset="0"/>
                <a:sym typeface="Barlow Semi Condensed"/>
              </a:rPr>
              <a:t> khẩu</a:t>
            </a:r>
            <a:endParaRPr lang="en-US" sz="1400" dirty="0">
              <a:latin typeface="Barlow Semi Condensed Light" panose="020B0604020202020204" charset="0"/>
            </a:endParaRPr>
          </a:p>
        </p:txBody>
      </p:sp>
      <p:sp>
        <p:nvSpPr>
          <p:cNvPr id="2201" name="Google Shape;2201;p40"/>
          <p:cNvSpPr txBox="1">
            <a:spLocks noGrp="1"/>
          </p:cNvSpPr>
          <p:nvPr>
            <p:ph type="subTitle" idx="6"/>
          </p:nvPr>
        </p:nvSpPr>
        <p:spPr>
          <a:xfrm>
            <a:off x="6355080" y="2825496"/>
            <a:ext cx="1764900" cy="1079100"/>
          </a:xfrm>
          <a:prstGeom prst="rect">
            <a:avLst/>
          </a:prstGeom>
        </p:spPr>
        <p:txBody>
          <a:bodyPr spcFirstLastPara="1" wrap="square" lIns="91425" tIns="91425" rIns="91425" bIns="91425" anchor="t" anchorCtr="0">
            <a:noAutofit/>
          </a:bodyPr>
          <a:lstStyle/>
          <a:p>
            <a:pPr lvl="0" algn="l"/>
            <a:r>
              <a:rPr lang="en-US" sz="1400" dirty="0">
                <a:solidFill>
                  <a:srgbClr val="000000"/>
                </a:solidFill>
                <a:latin typeface="Barlow Semi Condensed Light" panose="020B0604020202020204" charset="0"/>
              </a:rPr>
              <a:t>- </a:t>
            </a:r>
            <a:r>
              <a:rPr lang="en-US" sz="1400" dirty="0" err="1">
                <a:solidFill>
                  <a:srgbClr val="000000"/>
                </a:solidFill>
                <a:latin typeface="Barlow Semi Condensed Light" panose="020B0604020202020204" charset="0"/>
              </a:rPr>
              <a:t>Thêm</a:t>
            </a:r>
            <a:r>
              <a:rPr lang="en-US" sz="1400" dirty="0">
                <a:solidFill>
                  <a:srgbClr val="000000"/>
                </a:solidFill>
                <a:latin typeface="Barlow Semi Condensed Light" panose="020B0604020202020204" charset="0"/>
              </a:rPr>
              <a:t> </a:t>
            </a:r>
            <a:r>
              <a:rPr lang="en-US" sz="1400" dirty="0" err="1">
                <a:solidFill>
                  <a:srgbClr val="000000"/>
                </a:solidFill>
                <a:latin typeface="Barlow Semi Condensed Light" panose="020B0604020202020204" charset="0"/>
              </a:rPr>
              <a:t>hộ</a:t>
            </a:r>
            <a:r>
              <a:rPr lang="en-US" sz="1400" dirty="0">
                <a:solidFill>
                  <a:srgbClr val="000000"/>
                </a:solidFill>
                <a:latin typeface="Barlow Semi Condensed Light" panose="020B0604020202020204" charset="0"/>
              </a:rPr>
              <a:t> khẩu</a:t>
            </a:r>
          </a:p>
          <a:p>
            <a:pPr lvl="0" algn="l"/>
            <a:r>
              <a:rPr lang="en-US" sz="1400" dirty="0">
                <a:solidFill>
                  <a:srgbClr val="000000"/>
                </a:solidFill>
                <a:latin typeface="Barlow Semi Condensed Light" panose="020B0604020202020204" charset="0"/>
              </a:rPr>
              <a:t>- </a:t>
            </a:r>
            <a:r>
              <a:rPr lang="en-US" sz="1400" dirty="0" err="1">
                <a:solidFill>
                  <a:srgbClr val="000000"/>
                </a:solidFill>
                <a:latin typeface="Barlow Semi Condensed Light" panose="020B0604020202020204" charset="0"/>
              </a:rPr>
              <a:t>Tách</a:t>
            </a:r>
            <a:r>
              <a:rPr lang="en-US" sz="1400" dirty="0">
                <a:solidFill>
                  <a:srgbClr val="000000"/>
                </a:solidFill>
                <a:latin typeface="Barlow Semi Condensed Light" panose="020B0604020202020204" charset="0"/>
              </a:rPr>
              <a:t> </a:t>
            </a:r>
            <a:r>
              <a:rPr lang="en-US" sz="1400" dirty="0" err="1">
                <a:solidFill>
                  <a:srgbClr val="000000"/>
                </a:solidFill>
                <a:latin typeface="Barlow Semi Condensed Light" panose="020B0604020202020204" charset="0"/>
              </a:rPr>
              <a:t>hộ</a:t>
            </a:r>
            <a:r>
              <a:rPr lang="en-US" sz="1400" dirty="0">
                <a:solidFill>
                  <a:srgbClr val="000000"/>
                </a:solidFill>
                <a:latin typeface="Barlow Semi Condensed Light" panose="020B0604020202020204" charset="0"/>
              </a:rPr>
              <a:t> khẩu</a:t>
            </a:r>
          </a:p>
          <a:p>
            <a:pPr lvl="0" algn="l"/>
            <a:r>
              <a:rPr lang="en-US" sz="1400" dirty="0">
                <a:solidFill>
                  <a:srgbClr val="000000"/>
                </a:solidFill>
                <a:latin typeface="Barlow Semi Condensed Light" panose="020B0604020202020204" charset="0"/>
              </a:rPr>
              <a:t>- </a:t>
            </a:r>
            <a:r>
              <a:rPr lang="en-US" sz="1400" dirty="0" err="1">
                <a:solidFill>
                  <a:srgbClr val="000000"/>
                </a:solidFill>
                <a:latin typeface="Barlow Semi Condensed Light" panose="020B0604020202020204" charset="0"/>
              </a:rPr>
              <a:t>Chuyển</a:t>
            </a:r>
            <a:r>
              <a:rPr lang="en-US" sz="1400" dirty="0">
                <a:solidFill>
                  <a:srgbClr val="000000"/>
                </a:solidFill>
                <a:latin typeface="Barlow Semi Condensed Light" panose="020B0604020202020204" charset="0"/>
              </a:rPr>
              <a:t> </a:t>
            </a:r>
            <a:r>
              <a:rPr lang="en-US" sz="1400" dirty="0" err="1">
                <a:solidFill>
                  <a:srgbClr val="000000"/>
                </a:solidFill>
                <a:latin typeface="Barlow Semi Condensed Light" panose="020B0604020202020204" charset="0"/>
              </a:rPr>
              <a:t>hộ</a:t>
            </a:r>
            <a:r>
              <a:rPr lang="en-US" sz="1400" dirty="0">
                <a:solidFill>
                  <a:srgbClr val="000000"/>
                </a:solidFill>
                <a:latin typeface="Barlow Semi Condensed Light" panose="020B0604020202020204" charset="0"/>
              </a:rPr>
              <a:t> khẩu ra </a:t>
            </a:r>
            <a:r>
              <a:rPr lang="en-US" sz="1400" dirty="0" err="1">
                <a:solidFill>
                  <a:srgbClr val="000000"/>
                </a:solidFill>
                <a:latin typeface="Barlow Semi Condensed Light" panose="020B0604020202020204" charset="0"/>
              </a:rPr>
              <a:t>nơi</a:t>
            </a:r>
            <a:r>
              <a:rPr lang="en-US" sz="1400" dirty="0">
                <a:solidFill>
                  <a:srgbClr val="000000"/>
                </a:solidFill>
                <a:latin typeface="Barlow Semi Condensed Light" panose="020B0604020202020204" charset="0"/>
              </a:rPr>
              <a:t> </a:t>
            </a:r>
            <a:r>
              <a:rPr lang="en-US" sz="1400" dirty="0" err="1">
                <a:solidFill>
                  <a:srgbClr val="000000"/>
                </a:solidFill>
                <a:latin typeface="Barlow Semi Condensed Light" panose="020B0604020202020204" charset="0"/>
              </a:rPr>
              <a:t>khác</a:t>
            </a:r>
            <a:endParaRPr lang="en-US" sz="1400" dirty="0">
              <a:solidFill>
                <a:srgbClr val="000000"/>
              </a:solidFill>
              <a:latin typeface="Barlow Semi Condensed Light" panose="020B0604020202020204" charset="0"/>
            </a:endParaRPr>
          </a:p>
        </p:txBody>
      </p:sp>
      <p:grpSp>
        <p:nvGrpSpPr>
          <p:cNvPr id="2202" name="Google Shape;2202;p40"/>
          <p:cNvGrpSpPr/>
          <p:nvPr/>
        </p:nvGrpSpPr>
        <p:grpSpPr>
          <a:xfrm>
            <a:off x="1696099" y="1908349"/>
            <a:ext cx="420796" cy="370732"/>
            <a:chOff x="-3137650" y="2067900"/>
            <a:chExt cx="291450" cy="256775"/>
          </a:xfrm>
        </p:grpSpPr>
        <p:sp>
          <p:nvSpPr>
            <p:cNvPr id="2203" name="Google Shape;2203;p40"/>
            <p:cNvSpPr/>
            <p:nvPr/>
          </p:nvSpPr>
          <p:spPr>
            <a:xfrm>
              <a:off x="-3137650" y="2067900"/>
              <a:ext cx="291450" cy="187475"/>
            </a:xfrm>
            <a:custGeom>
              <a:avLst/>
              <a:gdLst/>
              <a:ahLst/>
              <a:cxnLst/>
              <a:rect l="l" t="t" r="r" b="b"/>
              <a:pathLst>
                <a:path w="11658" h="7499" extrusionOk="0">
                  <a:moveTo>
                    <a:pt x="10618" y="694"/>
                  </a:moveTo>
                  <a:cubicBezTo>
                    <a:pt x="10838" y="694"/>
                    <a:pt x="10964" y="851"/>
                    <a:pt x="10964" y="1040"/>
                  </a:cubicBezTo>
                  <a:lnTo>
                    <a:pt x="10964" y="6522"/>
                  </a:lnTo>
                  <a:cubicBezTo>
                    <a:pt x="10964" y="6711"/>
                    <a:pt x="10838" y="6868"/>
                    <a:pt x="10618" y="6868"/>
                  </a:cubicBezTo>
                  <a:lnTo>
                    <a:pt x="1009" y="6868"/>
                  </a:lnTo>
                  <a:cubicBezTo>
                    <a:pt x="820" y="6868"/>
                    <a:pt x="662" y="6711"/>
                    <a:pt x="662" y="6522"/>
                  </a:cubicBezTo>
                  <a:lnTo>
                    <a:pt x="662" y="1040"/>
                  </a:lnTo>
                  <a:cubicBezTo>
                    <a:pt x="662" y="851"/>
                    <a:pt x="820" y="694"/>
                    <a:pt x="1009" y="694"/>
                  </a:cubicBezTo>
                  <a:close/>
                  <a:moveTo>
                    <a:pt x="1009" y="0"/>
                  </a:moveTo>
                  <a:cubicBezTo>
                    <a:pt x="473" y="0"/>
                    <a:pt x="1" y="473"/>
                    <a:pt x="1" y="1009"/>
                  </a:cubicBezTo>
                  <a:lnTo>
                    <a:pt x="1" y="6490"/>
                  </a:lnTo>
                  <a:cubicBezTo>
                    <a:pt x="1" y="7026"/>
                    <a:pt x="473" y="7499"/>
                    <a:pt x="1009" y="7499"/>
                  </a:cubicBezTo>
                  <a:lnTo>
                    <a:pt x="10618" y="7499"/>
                  </a:lnTo>
                  <a:cubicBezTo>
                    <a:pt x="11185" y="7499"/>
                    <a:pt x="11658" y="7026"/>
                    <a:pt x="11658" y="6490"/>
                  </a:cubicBezTo>
                  <a:lnTo>
                    <a:pt x="11658" y="1009"/>
                  </a:lnTo>
                  <a:cubicBezTo>
                    <a:pt x="11658" y="473"/>
                    <a:pt x="11217" y="0"/>
                    <a:pt x="1061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94949"/>
                </a:solidFill>
              </a:endParaRPr>
            </a:p>
          </p:txBody>
        </p:sp>
        <p:sp>
          <p:nvSpPr>
            <p:cNvPr id="2204" name="Google Shape;2204;p40"/>
            <p:cNvSpPr/>
            <p:nvPr/>
          </p:nvSpPr>
          <p:spPr>
            <a:xfrm>
              <a:off x="-3137650" y="2273475"/>
              <a:ext cx="291450" cy="51200"/>
            </a:xfrm>
            <a:custGeom>
              <a:avLst/>
              <a:gdLst/>
              <a:ahLst/>
              <a:cxnLst/>
              <a:rect l="l" t="t" r="r" b="b"/>
              <a:pathLst>
                <a:path w="11658" h="2048" extrusionOk="0">
                  <a:moveTo>
                    <a:pt x="10618" y="662"/>
                  </a:moveTo>
                  <a:cubicBezTo>
                    <a:pt x="10838" y="662"/>
                    <a:pt x="10964" y="819"/>
                    <a:pt x="10964" y="1008"/>
                  </a:cubicBezTo>
                  <a:cubicBezTo>
                    <a:pt x="10964" y="1197"/>
                    <a:pt x="10838" y="1355"/>
                    <a:pt x="10618" y="1355"/>
                  </a:cubicBezTo>
                  <a:lnTo>
                    <a:pt x="6050" y="1355"/>
                  </a:lnTo>
                  <a:cubicBezTo>
                    <a:pt x="6113" y="1260"/>
                    <a:pt x="6113" y="1134"/>
                    <a:pt x="6113" y="1008"/>
                  </a:cubicBezTo>
                  <a:cubicBezTo>
                    <a:pt x="6113" y="882"/>
                    <a:pt x="6050" y="788"/>
                    <a:pt x="6050" y="662"/>
                  </a:cubicBezTo>
                  <a:close/>
                  <a:moveTo>
                    <a:pt x="5105" y="662"/>
                  </a:moveTo>
                  <a:cubicBezTo>
                    <a:pt x="5294" y="662"/>
                    <a:pt x="5451" y="819"/>
                    <a:pt x="5451" y="1008"/>
                  </a:cubicBezTo>
                  <a:cubicBezTo>
                    <a:pt x="5451" y="1229"/>
                    <a:pt x="5294" y="1386"/>
                    <a:pt x="5105" y="1386"/>
                  </a:cubicBezTo>
                  <a:lnTo>
                    <a:pt x="1009" y="1386"/>
                  </a:lnTo>
                  <a:cubicBezTo>
                    <a:pt x="820" y="1355"/>
                    <a:pt x="662" y="1229"/>
                    <a:pt x="662" y="1008"/>
                  </a:cubicBezTo>
                  <a:cubicBezTo>
                    <a:pt x="662" y="819"/>
                    <a:pt x="820" y="662"/>
                    <a:pt x="1009" y="662"/>
                  </a:cubicBezTo>
                  <a:close/>
                  <a:moveTo>
                    <a:pt x="1009" y="0"/>
                  </a:moveTo>
                  <a:cubicBezTo>
                    <a:pt x="473" y="0"/>
                    <a:pt x="1" y="473"/>
                    <a:pt x="1" y="1008"/>
                  </a:cubicBezTo>
                  <a:cubicBezTo>
                    <a:pt x="1" y="1575"/>
                    <a:pt x="473" y="2048"/>
                    <a:pt x="1009" y="2048"/>
                  </a:cubicBezTo>
                  <a:lnTo>
                    <a:pt x="10618" y="2048"/>
                  </a:lnTo>
                  <a:cubicBezTo>
                    <a:pt x="11185" y="2048"/>
                    <a:pt x="11658" y="1575"/>
                    <a:pt x="11658" y="1008"/>
                  </a:cubicBezTo>
                  <a:cubicBezTo>
                    <a:pt x="11658" y="473"/>
                    <a:pt x="11217" y="0"/>
                    <a:pt x="1061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94949"/>
                </a:solidFill>
              </a:endParaRPr>
            </a:p>
          </p:txBody>
        </p:sp>
        <p:sp>
          <p:nvSpPr>
            <p:cNvPr id="2205" name="Google Shape;2205;p40"/>
            <p:cNvSpPr/>
            <p:nvPr/>
          </p:nvSpPr>
          <p:spPr>
            <a:xfrm>
              <a:off x="-3035250" y="2103000"/>
              <a:ext cx="104000" cy="118500"/>
            </a:xfrm>
            <a:custGeom>
              <a:avLst/>
              <a:gdLst/>
              <a:ahLst/>
              <a:cxnLst/>
              <a:rect l="l" t="t" r="r" b="b"/>
              <a:pathLst>
                <a:path w="4160" h="4740" extrusionOk="0">
                  <a:moveTo>
                    <a:pt x="662" y="896"/>
                  </a:moveTo>
                  <a:lnTo>
                    <a:pt x="3056" y="2346"/>
                  </a:lnTo>
                  <a:lnTo>
                    <a:pt x="662" y="3826"/>
                  </a:lnTo>
                  <a:lnTo>
                    <a:pt x="662" y="896"/>
                  </a:lnTo>
                  <a:close/>
                  <a:moveTo>
                    <a:pt x="322" y="1"/>
                  </a:moveTo>
                  <a:cubicBezTo>
                    <a:pt x="144" y="1"/>
                    <a:pt x="0" y="131"/>
                    <a:pt x="0" y="298"/>
                  </a:cubicBezTo>
                  <a:lnTo>
                    <a:pt x="0" y="4425"/>
                  </a:lnTo>
                  <a:cubicBezTo>
                    <a:pt x="0" y="4607"/>
                    <a:pt x="132" y="4740"/>
                    <a:pt x="301" y="4740"/>
                  </a:cubicBezTo>
                  <a:cubicBezTo>
                    <a:pt x="365" y="4740"/>
                    <a:pt x="435" y="4720"/>
                    <a:pt x="504" y="4677"/>
                  </a:cubicBezTo>
                  <a:lnTo>
                    <a:pt x="3939" y="2629"/>
                  </a:lnTo>
                  <a:cubicBezTo>
                    <a:pt x="4159" y="2535"/>
                    <a:pt x="4159" y="2219"/>
                    <a:pt x="3939" y="2093"/>
                  </a:cubicBezTo>
                  <a:lnTo>
                    <a:pt x="504" y="46"/>
                  </a:lnTo>
                  <a:cubicBezTo>
                    <a:pt x="443" y="15"/>
                    <a:pt x="381" y="1"/>
                    <a:pt x="32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94949"/>
                </a:solidFill>
              </a:endParaRPr>
            </a:p>
          </p:txBody>
        </p:sp>
      </p:grpSp>
      <p:grpSp>
        <p:nvGrpSpPr>
          <p:cNvPr id="2206" name="Google Shape;2206;p40"/>
          <p:cNvGrpSpPr/>
          <p:nvPr/>
        </p:nvGrpSpPr>
        <p:grpSpPr>
          <a:xfrm>
            <a:off x="4361602" y="1908360"/>
            <a:ext cx="420796" cy="421770"/>
            <a:chOff x="-3137650" y="2408950"/>
            <a:chExt cx="291450" cy="292125"/>
          </a:xfrm>
        </p:grpSpPr>
        <p:sp>
          <p:nvSpPr>
            <p:cNvPr id="2207" name="Google Shape;2207;p40"/>
            <p:cNvSpPr/>
            <p:nvPr/>
          </p:nvSpPr>
          <p:spPr>
            <a:xfrm>
              <a:off x="-3137650" y="2408950"/>
              <a:ext cx="291450" cy="292125"/>
            </a:xfrm>
            <a:custGeom>
              <a:avLst/>
              <a:gdLst/>
              <a:ahLst/>
              <a:cxnLst/>
              <a:rect l="l" t="t" r="r" b="b"/>
              <a:pathLst>
                <a:path w="11658" h="11685" extrusionOk="0">
                  <a:moveTo>
                    <a:pt x="10618" y="662"/>
                  </a:moveTo>
                  <a:cubicBezTo>
                    <a:pt x="10807" y="662"/>
                    <a:pt x="10964" y="851"/>
                    <a:pt x="10964" y="1040"/>
                  </a:cubicBezTo>
                  <a:lnTo>
                    <a:pt x="10964" y="2741"/>
                  </a:lnTo>
                  <a:lnTo>
                    <a:pt x="662" y="2741"/>
                  </a:lnTo>
                  <a:lnTo>
                    <a:pt x="662" y="1040"/>
                  </a:lnTo>
                  <a:cubicBezTo>
                    <a:pt x="662" y="851"/>
                    <a:pt x="820" y="662"/>
                    <a:pt x="1009" y="662"/>
                  </a:cubicBezTo>
                  <a:close/>
                  <a:moveTo>
                    <a:pt x="10964" y="3403"/>
                  </a:moveTo>
                  <a:lnTo>
                    <a:pt x="10964" y="8601"/>
                  </a:lnTo>
                  <a:cubicBezTo>
                    <a:pt x="10964" y="8790"/>
                    <a:pt x="10838" y="8947"/>
                    <a:pt x="10618" y="8947"/>
                  </a:cubicBezTo>
                  <a:lnTo>
                    <a:pt x="10145" y="8947"/>
                  </a:lnTo>
                  <a:cubicBezTo>
                    <a:pt x="10208" y="8727"/>
                    <a:pt x="10240" y="8443"/>
                    <a:pt x="10240" y="8160"/>
                  </a:cubicBezTo>
                  <a:lnTo>
                    <a:pt x="10240" y="5860"/>
                  </a:lnTo>
                  <a:cubicBezTo>
                    <a:pt x="10240" y="5673"/>
                    <a:pt x="10058" y="5531"/>
                    <a:pt x="9868" y="5531"/>
                  </a:cubicBezTo>
                  <a:cubicBezTo>
                    <a:pt x="9835" y="5531"/>
                    <a:pt x="9801" y="5535"/>
                    <a:pt x="9767" y="5545"/>
                  </a:cubicBezTo>
                  <a:cubicBezTo>
                    <a:pt x="9545" y="5641"/>
                    <a:pt x="9341" y="5691"/>
                    <a:pt x="9142" y="5691"/>
                  </a:cubicBezTo>
                  <a:cubicBezTo>
                    <a:pt x="8693" y="5691"/>
                    <a:pt x="8275" y="5439"/>
                    <a:pt x="7751" y="4915"/>
                  </a:cubicBezTo>
                  <a:cubicBezTo>
                    <a:pt x="7688" y="4868"/>
                    <a:pt x="7601" y="4844"/>
                    <a:pt x="7515" y="4844"/>
                  </a:cubicBezTo>
                  <a:cubicBezTo>
                    <a:pt x="7428" y="4844"/>
                    <a:pt x="7341" y="4868"/>
                    <a:pt x="7278" y="4915"/>
                  </a:cubicBezTo>
                  <a:cubicBezTo>
                    <a:pt x="6753" y="5440"/>
                    <a:pt x="6334" y="5677"/>
                    <a:pt x="5884" y="5677"/>
                  </a:cubicBezTo>
                  <a:cubicBezTo>
                    <a:pt x="5686" y="5677"/>
                    <a:pt x="5483" y="5631"/>
                    <a:pt x="5262" y="5545"/>
                  </a:cubicBezTo>
                  <a:cubicBezTo>
                    <a:pt x="5229" y="5535"/>
                    <a:pt x="5195" y="5531"/>
                    <a:pt x="5161" y="5531"/>
                  </a:cubicBezTo>
                  <a:cubicBezTo>
                    <a:pt x="4971" y="5531"/>
                    <a:pt x="4789" y="5673"/>
                    <a:pt x="4789" y="5860"/>
                  </a:cubicBezTo>
                  <a:lnTo>
                    <a:pt x="4789" y="8160"/>
                  </a:lnTo>
                  <a:cubicBezTo>
                    <a:pt x="4789" y="8443"/>
                    <a:pt x="4821" y="8664"/>
                    <a:pt x="4884" y="8947"/>
                  </a:cubicBezTo>
                  <a:lnTo>
                    <a:pt x="1009" y="8947"/>
                  </a:lnTo>
                  <a:cubicBezTo>
                    <a:pt x="820" y="8947"/>
                    <a:pt x="662" y="8790"/>
                    <a:pt x="662" y="8601"/>
                  </a:cubicBezTo>
                  <a:lnTo>
                    <a:pt x="662" y="3403"/>
                  </a:lnTo>
                  <a:close/>
                  <a:moveTo>
                    <a:pt x="7152" y="5923"/>
                  </a:moveTo>
                  <a:lnTo>
                    <a:pt x="7152" y="10838"/>
                  </a:lnTo>
                  <a:cubicBezTo>
                    <a:pt x="6144" y="10365"/>
                    <a:pt x="5451" y="9357"/>
                    <a:pt x="5451" y="8160"/>
                  </a:cubicBezTo>
                  <a:lnTo>
                    <a:pt x="5451" y="6301"/>
                  </a:lnTo>
                  <a:cubicBezTo>
                    <a:pt x="5604" y="6330"/>
                    <a:pt x="5750" y="6344"/>
                    <a:pt x="5891" y="6344"/>
                  </a:cubicBezTo>
                  <a:cubicBezTo>
                    <a:pt x="6359" y="6344"/>
                    <a:pt x="6765" y="6189"/>
                    <a:pt x="7152" y="5923"/>
                  </a:cubicBezTo>
                  <a:close/>
                  <a:moveTo>
                    <a:pt x="7877" y="5923"/>
                  </a:moveTo>
                  <a:cubicBezTo>
                    <a:pt x="8242" y="6166"/>
                    <a:pt x="8644" y="6353"/>
                    <a:pt x="9128" y="6353"/>
                  </a:cubicBezTo>
                  <a:cubicBezTo>
                    <a:pt x="9271" y="6353"/>
                    <a:pt x="9420" y="6337"/>
                    <a:pt x="9578" y="6301"/>
                  </a:cubicBezTo>
                  <a:lnTo>
                    <a:pt x="9578" y="8160"/>
                  </a:lnTo>
                  <a:cubicBezTo>
                    <a:pt x="9547" y="9357"/>
                    <a:pt x="8885" y="10365"/>
                    <a:pt x="7877" y="10838"/>
                  </a:cubicBezTo>
                  <a:lnTo>
                    <a:pt x="7877" y="5923"/>
                  </a:lnTo>
                  <a:close/>
                  <a:moveTo>
                    <a:pt x="1009" y="0"/>
                  </a:moveTo>
                  <a:cubicBezTo>
                    <a:pt x="473" y="0"/>
                    <a:pt x="1" y="473"/>
                    <a:pt x="1" y="1040"/>
                  </a:cubicBezTo>
                  <a:lnTo>
                    <a:pt x="1" y="8601"/>
                  </a:lnTo>
                  <a:cubicBezTo>
                    <a:pt x="1" y="9136"/>
                    <a:pt x="473" y="9609"/>
                    <a:pt x="1009" y="9609"/>
                  </a:cubicBezTo>
                  <a:lnTo>
                    <a:pt x="5073" y="9609"/>
                  </a:lnTo>
                  <a:cubicBezTo>
                    <a:pt x="5199" y="9893"/>
                    <a:pt x="5357" y="10145"/>
                    <a:pt x="5514" y="10365"/>
                  </a:cubicBezTo>
                  <a:cubicBezTo>
                    <a:pt x="5987" y="10995"/>
                    <a:pt x="6617" y="11436"/>
                    <a:pt x="7404" y="11657"/>
                  </a:cubicBezTo>
                  <a:cubicBezTo>
                    <a:pt x="7446" y="11657"/>
                    <a:pt x="7488" y="11685"/>
                    <a:pt x="7530" y="11685"/>
                  </a:cubicBezTo>
                  <a:cubicBezTo>
                    <a:pt x="7551" y="11685"/>
                    <a:pt x="7572" y="11678"/>
                    <a:pt x="7593" y="11657"/>
                  </a:cubicBezTo>
                  <a:cubicBezTo>
                    <a:pt x="8350" y="11436"/>
                    <a:pt x="9011" y="10995"/>
                    <a:pt x="9484" y="10365"/>
                  </a:cubicBezTo>
                  <a:cubicBezTo>
                    <a:pt x="9641" y="10145"/>
                    <a:pt x="9799" y="9893"/>
                    <a:pt x="9925" y="9609"/>
                  </a:cubicBezTo>
                  <a:lnTo>
                    <a:pt x="10618" y="9609"/>
                  </a:lnTo>
                  <a:cubicBezTo>
                    <a:pt x="11185" y="9609"/>
                    <a:pt x="11658" y="9136"/>
                    <a:pt x="11658" y="8601"/>
                  </a:cubicBezTo>
                  <a:lnTo>
                    <a:pt x="11658" y="1040"/>
                  </a:lnTo>
                  <a:cubicBezTo>
                    <a:pt x="11658" y="473"/>
                    <a:pt x="11217" y="0"/>
                    <a:pt x="1061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94949"/>
                </a:solidFill>
              </a:endParaRPr>
            </a:p>
          </p:txBody>
        </p:sp>
        <p:sp>
          <p:nvSpPr>
            <p:cNvPr id="2208" name="Google Shape;2208;p40"/>
            <p:cNvSpPr/>
            <p:nvPr/>
          </p:nvSpPr>
          <p:spPr>
            <a:xfrm>
              <a:off x="-3104575" y="24428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94949"/>
                </a:solidFill>
              </a:endParaRPr>
            </a:p>
          </p:txBody>
        </p:sp>
        <p:sp>
          <p:nvSpPr>
            <p:cNvPr id="2209" name="Google Shape;2209;p40"/>
            <p:cNvSpPr/>
            <p:nvPr/>
          </p:nvSpPr>
          <p:spPr>
            <a:xfrm>
              <a:off x="-3069900" y="24428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94949"/>
                </a:solidFill>
              </a:endParaRPr>
            </a:p>
          </p:txBody>
        </p:sp>
        <p:sp>
          <p:nvSpPr>
            <p:cNvPr id="2210" name="Google Shape;2210;p40"/>
            <p:cNvSpPr/>
            <p:nvPr/>
          </p:nvSpPr>
          <p:spPr>
            <a:xfrm>
              <a:off x="-3035250" y="24428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94949"/>
                </a:solidFill>
              </a:endParaRPr>
            </a:p>
          </p:txBody>
        </p:sp>
        <p:sp>
          <p:nvSpPr>
            <p:cNvPr id="2211" name="Google Shape;2211;p40"/>
            <p:cNvSpPr/>
            <p:nvPr/>
          </p:nvSpPr>
          <p:spPr>
            <a:xfrm>
              <a:off x="-3002175" y="2442800"/>
              <a:ext cx="120525" cy="17350"/>
            </a:xfrm>
            <a:custGeom>
              <a:avLst/>
              <a:gdLst/>
              <a:ahLst/>
              <a:cxnLst/>
              <a:rect l="l" t="t" r="r" b="b"/>
              <a:pathLst>
                <a:path w="4821" h="694" extrusionOk="0">
                  <a:moveTo>
                    <a:pt x="347" y="1"/>
                  </a:moveTo>
                  <a:cubicBezTo>
                    <a:pt x="158" y="1"/>
                    <a:pt x="1" y="158"/>
                    <a:pt x="1" y="347"/>
                  </a:cubicBezTo>
                  <a:cubicBezTo>
                    <a:pt x="32" y="536"/>
                    <a:pt x="190" y="694"/>
                    <a:pt x="347" y="694"/>
                  </a:cubicBezTo>
                  <a:lnTo>
                    <a:pt x="4443" y="694"/>
                  </a:lnTo>
                  <a:cubicBezTo>
                    <a:pt x="4663" y="694"/>
                    <a:pt x="4821" y="536"/>
                    <a:pt x="4821" y="347"/>
                  </a:cubicBezTo>
                  <a:cubicBezTo>
                    <a:pt x="4821" y="158"/>
                    <a:pt x="4663" y="1"/>
                    <a:pt x="444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94949"/>
                </a:solidFill>
              </a:endParaRPr>
            </a:p>
          </p:txBody>
        </p:sp>
      </p:grpSp>
      <p:grpSp>
        <p:nvGrpSpPr>
          <p:cNvPr id="2212" name="Google Shape;2212;p40"/>
          <p:cNvGrpSpPr/>
          <p:nvPr/>
        </p:nvGrpSpPr>
        <p:grpSpPr>
          <a:xfrm>
            <a:off x="7027102" y="1909371"/>
            <a:ext cx="421914" cy="420759"/>
            <a:chOff x="-2571737" y="2403625"/>
            <a:chExt cx="292225" cy="291425"/>
          </a:xfrm>
        </p:grpSpPr>
        <p:sp>
          <p:nvSpPr>
            <p:cNvPr id="2213" name="Google Shape;2213;p40"/>
            <p:cNvSpPr/>
            <p:nvPr/>
          </p:nvSpPr>
          <p:spPr>
            <a:xfrm>
              <a:off x="-2571737" y="2403625"/>
              <a:ext cx="292225" cy="291425"/>
            </a:xfrm>
            <a:custGeom>
              <a:avLst/>
              <a:gdLst/>
              <a:ahLst/>
              <a:cxnLst/>
              <a:rect l="l" t="t" r="r" b="b"/>
              <a:pathLst>
                <a:path w="11689" h="11657" extrusionOk="0">
                  <a:moveTo>
                    <a:pt x="9547" y="725"/>
                  </a:moveTo>
                  <a:cubicBezTo>
                    <a:pt x="9704" y="725"/>
                    <a:pt x="9830" y="788"/>
                    <a:pt x="9893" y="914"/>
                  </a:cubicBezTo>
                  <a:lnTo>
                    <a:pt x="10681" y="2772"/>
                  </a:lnTo>
                  <a:lnTo>
                    <a:pt x="1135" y="2772"/>
                  </a:lnTo>
                  <a:lnTo>
                    <a:pt x="1891" y="914"/>
                  </a:lnTo>
                  <a:cubicBezTo>
                    <a:pt x="1922" y="788"/>
                    <a:pt x="2080" y="725"/>
                    <a:pt x="2206" y="725"/>
                  </a:cubicBezTo>
                  <a:close/>
                  <a:moveTo>
                    <a:pt x="10649" y="3403"/>
                  </a:moveTo>
                  <a:cubicBezTo>
                    <a:pt x="10870" y="3403"/>
                    <a:pt x="11027" y="3560"/>
                    <a:pt x="11027" y="3749"/>
                  </a:cubicBezTo>
                  <a:lnTo>
                    <a:pt x="11027" y="5167"/>
                  </a:lnTo>
                  <a:cubicBezTo>
                    <a:pt x="11027" y="5356"/>
                    <a:pt x="10870" y="5513"/>
                    <a:pt x="10649" y="5513"/>
                  </a:cubicBezTo>
                  <a:lnTo>
                    <a:pt x="1040" y="5513"/>
                  </a:lnTo>
                  <a:cubicBezTo>
                    <a:pt x="851" y="5513"/>
                    <a:pt x="694" y="5356"/>
                    <a:pt x="694" y="5167"/>
                  </a:cubicBezTo>
                  <a:lnTo>
                    <a:pt x="694" y="3749"/>
                  </a:lnTo>
                  <a:cubicBezTo>
                    <a:pt x="694" y="3560"/>
                    <a:pt x="851" y="3403"/>
                    <a:pt x="1040" y="3403"/>
                  </a:cubicBezTo>
                  <a:close/>
                  <a:moveTo>
                    <a:pt x="10681" y="6206"/>
                  </a:moveTo>
                  <a:cubicBezTo>
                    <a:pt x="10870" y="6238"/>
                    <a:pt x="11027" y="6364"/>
                    <a:pt x="11027" y="6553"/>
                  </a:cubicBezTo>
                  <a:lnTo>
                    <a:pt x="11027" y="7939"/>
                  </a:lnTo>
                  <a:cubicBezTo>
                    <a:pt x="11027" y="8128"/>
                    <a:pt x="10870" y="8286"/>
                    <a:pt x="10681" y="8286"/>
                  </a:cubicBezTo>
                  <a:lnTo>
                    <a:pt x="1072" y="8286"/>
                  </a:lnTo>
                  <a:cubicBezTo>
                    <a:pt x="851" y="8286"/>
                    <a:pt x="694" y="8128"/>
                    <a:pt x="694" y="7939"/>
                  </a:cubicBezTo>
                  <a:lnTo>
                    <a:pt x="694" y="6553"/>
                  </a:lnTo>
                  <a:cubicBezTo>
                    <a:pt x="694" y="6364"/>
                    <a:pt x="851" y="6206"/>
                    <a:pt x="1072" y="6206"/>
                  </a:cubicBezTo>
                  <a:close/>
                  <a:moveTo>
                    <a:pt x="10681" y="8947"/>
                  </a:moveTo>
                  <a:cubicBezTo>
                    <a:pt x="10870" y="8947"/>
                    <a:pt x="11027" y="9105"/>
                    <a:pt x="11027" y="9294"/>
                  </a:cubicBezTo>
                  <a:lnTo>
                    <a:pt x="11027" y="10680"/>
                  </a:lnTo>
                  <a:cubicBezTo>
                    <a:pt x="11027" y="10869"/>
                    <a:pt x="10870" y="11027"/>
                    <a:pt x="10681" y="11027"/>
                  </a:cubicBezTo>
                  <a:lnTo>
                    <a:pt x="1072" y="11027"/>
                  </a:lnTo>
                  <a:cubicBezTo>
                    <a:pt x="851" y="11027"/>
                    <a:pt x="694" y="10869"/>
                    <a:pt x="694" y="10680"/>
                  </a:cubicBezTo>
                  <a:lnTo>
                    <a:pt x="694" y="9294"/>
                  </a:lnTo>
                  <a:cubicBezTo>
                    <a:pt x="694" y="9105"/>
                    <a:pt x="851" y="8947"/>
                    <a:pt x="1072" y="8947"/>
                  </a:cubicBezTo>
                  <a:close/>
                  <a:moveTo>
                    <a:pt x="2174" y="0"/>
                  </a:moveTo>
                  <a:cubicBezTo>
                    <a:pt x="1733" y="0"/>
                    <a:pt x="1387" y="252"/>
                    <a:pt x="1229" y="630"/>
                  </a:cubicBezTo>
                  <a:lnTo>
                    <a:pt x="64" y="3403"/>
                  </a:lnTo>
                  <a:cubicBezTo>
                    <a:pt x="32" y="3529"/>
                    <a:pt x="0" y="3686"/>
                    <a:pt x="0" y="3781"/>
                  </a:cubicBezTo>
                  <a:lnTo>
                    <a:pt x="0" y="5198"/>
                  </a:lnTo>
                  <a:cubicBezTo>
                    <a:pt x="0" y="5482"/>
                    <a:pt x="127" y="5734"/>
                    <a:pt x="284" y="5860"/>
                  </a:cubicBezTo>
                  <a:cubicBezTo>
                    <a:pt x="127" y="6080"/>
                    <a:pt x="0" y="6301"/>
                    <a:pt x="0" y="6553"/>
                  </a:cubicBezTo>
                  <a:lnTo>
                    <a:pt x="0" y="7908"/>
                  </a:lnTo>
                  <a:cubicBezTo>
                    <a:pt x="0" y="8191"/>
                    <a:pt x="127" y="8443"/>
                    <a:pt x="284" y="8601"/>
                  </a:cubicBezTo>
                  <a:cubicBezTo>
                    <a:pt x="127" y="8790"/>
                    <a:pt x="0" y="9010"/>
                    <a:pt x="0" y="9262"/>
                  </a:cubicBezTo>
                  <a:lnTo>
                    <a:pt x="0" y="10649"/>
                  </a:lnTo>
                  <a:cubicBezTo>
                    <a:pt x="0" y="11184"/>
                    <a:pt x="473" y="11657"/>
                    <a:pt x="1009" y="11657"/>
                  </a:cubicBezTo>
                  <a:lnTo>
                    <a:pt x="10618" y="11657"/>
                  </a:lnTo>
                  <a:cubicBezTo>
                    <a:pt x="11185" y="11657"/>
                    <a:pt x="11657" y="11184"/>
                    <a:pt x="11657" y="10649"/>
                  </a:cubicBezTo>
                  <a:lnTo>
                    <a:pt x="11657" y="9262"/>
                  </a:lnTo>
                  <a:cubicBezTo>
                    <a:pt x="11657" y="8979"/>
                    <a:pt x="11531" y="8758"/>
                    <a:pt x="11374" y="8601"/>
                  </a:cubicBezTo>
                  <a:cubicBezTo>
                    <a:pt x="11531" y="8380"/>
                    <a:pt x="11657" y="8160"/>
                    <a:pt x="11657" y="7908"/>
                  </a:cubicBezTo>
                  <a:lnTo>
                    <a:pt x="11657" y="6553"/>
                  </a:lnTo>
                  <a:cubicBezTo>
                    <a:pt x="11657" y="6269"/>
                    <a:pt x="11531" y="6017"/>
                    <a:pt x="11374" y="5860"/>
                  </a:cubicBezTo>
                  <a:cubicBezTo>
                    <a:pt x="11531" y="5671"/>
                    <a:pt x="11657" y="5450"/>
                    <a:pt x="11657" y="5198"/>
                  </a:cubicBezTo>
                  <a:lnTo>
                    <a:pt x="11657" y="3781"/>
                  </a:lnTo>
                  <a:lnTo>
                    <a:pt x="11689" y="3781"/>
                  </a:lnTo>
                  <a:cubicBezTo>
                    <a:pt x="11689" y="3686"/>
                    <a:pt x="11657" y="3529"/>
                    <a:pt x="11594" y="3403"/>
                  </a:cubicBezTo>
                  <a:lnTo>
                    <a:pt x="10460" y="630"/>
                  </a:lnTo>
                  <a:cubicBezTo>
                    <a:pt x="10303" y="252"/>
                    <a:pt x="9925" y="0"/>
                    <a:pt x="951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94949"/>
                </a:solidFill>
              </a:endParaRPr>
            </a:p>
          </p:txBody>
        </p:sp>
        <p:sp>
          <p:nvSpPr>
            <p:cNvPr id="2214" name="Google Shape;2214;p40"/>
            <p:cNvSpPr/>
            <p:nvPr/>
          </p:nvSpPr>
          <p:spPr>
            <a:xfrm>
              <a:off x="-2485967" y="2649150"/>
              <a:ext cx="173300" cy="18150"/>
            </a:xfrm>
            <a:custGeom>
              <a:avLst/>
              <a:gdLst/>
              <a:ahLst/>
              <a:cxnLst/>
              <a:rect l="l" t="t" r="r" b="b"/>
              <a:pathLst>
                <a:path w="6932" h="726" extrusionOk="0">
                  <a:moveTo>
                    <a:pt x="378" y="1"/>
                  </a:moveTo>
                  <a:cubicBezTo>
                    <a:pt x="158" y="1"/>
                    <a:pt x="0" y="159"/>
                    <a:pt x="0" y="379"/>
                  </a:cubicBezTo>
                  <a:cubicBezTo>
                    <a:pt x="0" y="568"/>
                    <a:pt x="158" y="726"/>
                    <a:pt x="378" y="726"/>
                  </a:cubicBezTo>
                  <a:lnTo>
                    <a:pt x="6585" y="726"/>
                  </a:lnTo>
                  <a:cubicBezTo>
                    <a:pt x="6774" y="726"/>
                    <a:pt x="6931" y="568"/>
                    <a:pt x="6931" y="379"/>
                  </a:cubicBezTo>
                  <a:cubicBezTo>
                    <a:pt x="6931" y="159"/>
                    <a:pt x="6774" y="1"/>
                    <a:pt x="658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94949"/>
                </a:solidFill>
              </a:endParaRPr>
            </a:p>
          </p:txBody>
        </p:sp>
        <p:sp>
          <p:nvSpPr>
            <p:cNvPr id="2215" name="Google Shape;2215;p40"/>
            <p:cNvSpPr/>
            <p:nvPr/>
          </p:nvSpPr>
          <p:spPr>
            <a:xfrm>
              <a:off x="-2485967" y="2511325"/>
              <a:ext cx="173300" cy="18150"/>
            </a:xfrm>
            <a:custGeom>
              <a:avLst/>
              <a:gdLst/>
              <a:ahLst/>
              <a:cxnLst/>
              <a:rect l="l" t="t" r="r" b="b"/>
              <a:pathLst>
                <a:path w="6932" h="726" extrusionOk="0">
                  <a:moveTo>
                    <a:pt x="378" y="1"/>
                  </a:moveTo>
                  <a:cubicBezTo>
                    <a:pt x="158" y="1"/>
                    <a:pt x="0" y="158"/>
                    <a:pt x="0" y="379"/>
                  </a:cubicBezTo>
                  <a:cubicBezTo>
                    <a:pt x="0" y="568"/>
                    <a:pt x="158" y="725"/>
                    <a:pt x="378" y="725"/>
                  </a:cubicBezTo>
                  <a:lnTo>
                    <a:pt x="6585" y="725"/>
                  </a:lnTo>
                  <a:cubicBezTo>
                    <a:pt x="6774" y="725"/>
                    <a:pt x="6931" y="568"/>
                    <a:pt x="6931" y="379"/>
                  </a:cubicBezTo>
                  <a:cubicBezTo>
                    <a:pt x="6931" y="158"/>
                    <a:pt x="6774" y="1"/>
                    <a:pt x="658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94949"/>
                </a:solidFill>
              </a:endParaRPr>
            </a:p>
          </p:txBody>
        </p:sp>
        <p:sp>
          <p:nvSpPr>
            <p:cNvPr id="2216" name="Google Shape;2216;p40"/>
            <p:cNvSpPr/>
            <p:nvPr/>
          </p:nvSpPr>
          <p:spPr>
            <a:xfrm>
              <a:off x="-2540185" y="2511325"/>
              <a:ext cx="18125" cy="18925"/>
            </a:xfrm>
            <a:custGeom>
              <a:avLst/>
              <a:gdLst/>
              <a:ahLst/>
              <a:cxnLst/>
              <a:rect l="l" t="t" r="r" b="b"/>
              <a:pathLst>
                <a:path w="725" h="757" extrusionOk="0">
                  <a:moveTo>
                    <a:pt x="378" y="1"/>
                  </a:moveTo>
                  <a:cubicBezTo>
                    <a:pt x="158" y="1"/>
                    <a:pt x="0" y="158"/>
                    <a:pt x="0" y="379"/>
                  </a:cubicBezTo>
                  <a:cubicBezTo>
                    <a:pt x="0" y="568"/>
                    <a:pt x="158" y="757"/>
                    <a:pt x="378" y="757"/>
                  </a:cubicBezTo>
                  <a:cubicBezTo>
                    <a:pt x="567" y="757"/>
                    <a:pt x="725" y="568"/>
                    <a:pt x="725" y="379"/>
                  </a:cubicBezTo>
                  <a:cubicBezTo>
                    <a:pt x="725" y="158"/>
                    <a:pt x="567" y="1"/>
                    <a:pt x="37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94949"/>
                </a:solidFill>
              </a:endParaRPr>
            </a:p>
          </p:txBody>
        </p:sp>
        <p:sp>
          <p:nvSpPr>
            <p:cNvPr id="2217" name="Google Shape;2217;p40"/>
            <p:cNvSpPr/>
            <p:nvPr/>
          </p:nvSpPr>
          <p:spPr>
            <a:xfrm>
              <a:off x="-2485579" y="2580625"/>
              <a:ext cx="172525" cy="17350"/>
            </a:xfrm>
            <a:custGeom>
              <a:avLst/>
              <a:gdLst/>
              <a:ahLst/>
              <a:cxnLst/>
              <a:rect l="l" t="t" r="r" b="b"/>
              <a:pathLst>
                <a:path w="6901" h="694" extrusionOk="0">
                  <a:moveTo>
                    <a:pt x="347" y="0"/>
                  </a:moveTo>
                  <a:cubicBezTo>
                    <a:pt x="158" y="0"/>
                    <a:pt x="1" y="158"/>
                    <a:pt x="1" y="347"/>
                  </a:cubicBezTo>
                  <a:cubicBezTo>
                    <a:pt x="32" y="536"/>
                    <a:pt x="158" y="693"/>
                    <a:pt x="347" y="693"/>
                  </a:cubicBezTo>
                  <a:lnTo>
                    <a:pt x="6554" y="693"/>
                  </a:lnTo>
                  <a:cubicBezTo>
                    <a:pt x="6774" y="693"/>
                    <a:pt x="6900" y="536"/>
                    <a:pt x="6900" y="347"/>
                  </a:cubicBezTo>
                  <a:cubicBezTo>
                    <a:pt x="6900" y="158"/>
                    <a:pt x="6774" y="0"/>
                    <a:pt x="655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94949"/>
                </a:solidFill>
              </a:endParaRPr>
            </a:p>
          </p:txBody>
        </p:sp>
        <p:sp>
          <p:nvSpPr>
            <p:cNvPr id="2218" name="Google Shape;2218;p40"/>
            <p:cNvSpPr/>
            <p:nvPr/>
          </p:nvSpPr>
          <p:spPr>
            <a:xfrm>
              <a:off x="-2540185" y="2580625"/>
              <a:ext cx="18125" cy="17350"/>
            </a:xfrm>
            <a:custGeom>
              <a:avLst/>
              <a:gdLst/>
              <a:ahLst/>
              <a:cxnLst/>
              <a:rect l="l" t="t" r="r" b="b"/>
              <a:pathLst>
                <a:path w="725" h="694" extrusionOk="0">
                  <a:moveTo>
                    <a:pt x="378" y="0"/>
                  </a:moveTo>
                  <a:cubicBezTo>
                    <a:pt x="158" y="0"/>
                    <a:pt x="0" y="158"/>
                    <a:pt x="0" y="347"/>
                  </a:cubicBezTo>
                  <a:cubicBezTo>
                    <a:pt x="0" y="536"/>
                    <a:pt x="158" y="693"/>
                    <a:pt x="378" y="693"/>
                  </a:cubicBezTo>
                  <a:cubicBezTo>
                    <a:pt x="567" y="693"/>
                    <a:pt x="725" y="536"/>
                    <a:pt x="725" y="347"/>
                  </a:cubicBezTo>
                  <a:cubicBezTo>
                    <a:pt x="725" y="158"/>
                    <a:pt x="567" y="0"/>
                    <a:pt x="3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94949"/>
                </a:solidFill>
              </a:endParaRPr>
            </a:p>
          </p:txBody>
        </p:sp>
        <p:sp>
          <p:nvSpPr>
            <p:cNvPr id="2219" name="Google Shape;2219;p40"/>
            <p:cNvSpPr/>
            <p:nvPr/>
          </p:nvSpPr>
          <p:spPr>
            <a:xfrm>
              <a:off x="-2540185" y="2649150"/>
              <a:ext cx="18125" cy="18150"/>
            </a:xfrm>
            <a:custGeom>
              <a:avLst/>
              <a:gdLst/>
              <a:ahLst/>
              <a:cxnLst/>
              <a:rect l="l" t="t" r="r" b="b"/>
              <a:pathLst>
                <a:path w="725" h="726" extrusionOk="0">
                  <a:moveTo>
                    <a:pt x="378" y="1"/>
                  </a:moveTo>
                  <a:cubicBezTo>
                    <a:pt x="158" y="1"/>
                    <a:pt x="0" y="159"/>
                    <a:pt x="0" y="379"/>
                  </a:cubicBezTo>
                  <a:cubicBezTo>
                    <a:pt x="0" y="568"/>
                    <a:pt x="158" y="726"/>
                    <a:pt x="378" y="726"/>
                  </a:cubicBezTo>
                  <a:cubicBezTo>
                    <a:pt x="567" y="726"/>
                    <a:pt x="725" y="568"/>
                    <a:pt x="725" y="379"/>
                  </a:cubicBezTo>
                  <a:cubicBezTo>
                    <a:pt x="725" y="159"/>
                    <a:pt x="567" y="1"/>
                    <a:pt x="37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94949"/>
                </a:solidFill>
              </a:endParaRPr>
            </a:p>
          </p:txBody>
        </p:sp>
      </p:grpSp>
      <p:grpSp>
        <p:nvGrpSpPr>
          <p:cNvPr id="39" name="Google Shape;14038;p77">
            <a:extLst>
              <a:ext uri="{FF2B5EF4-FFF2-40B4-BE49-F238E27FC236}">
                <a16:creationId xmlns:a16="http://schemas.microsoft.com/office/drawing/2014/main" id="{2863A52B-A80C-45B6-92DD-FEFDA73D733D}"/>
              </a:ext>
            </a:extLst>
          </p:cNvPr>
          <p:cNvGrpSpPr/>
          <p:nvPr/>
        </p:nvGrpSpPr>
        <p:grpSpPr>
          <a:xfrm>
            <a:off x="5828504" y="459953"/>
            <a:ext cx="351315" cy="351050"/>
            <a:chOff x="1413250" y="2680675"/>
            <a:chExt cx="297750" cy="297525"/>
          </a:xfrm>
        </p:grpSpPr>
        <p:sp>
          <p:nvSpPr>
            <p:cNvPr id="40" name="Google Shape;14039;p77">
              <a:extLst>
                <a:ext uri="{FF2B5EF4-FFF2-40B4-BE49-F238E27FC236}">
                  <a16:creationId xmlns:a16="http://schemas.microsoft.com/office/drawing/2014/main" id="{A64C3CAE-A760-43AD-AE64-BA1C45302D17}"/>
                </a:ext>
              </a:extLst>
            </p:cNvPr>
            <p:cNvSpPr/>
            <p:nvPr/>
          </p:nvSpPr>
          <p:spPr>
            <a:xfrm>
              <a:off x="1413250" y="2680675"/>
              <a:ext cx="297750" cy="297525"/>
            </a:xfrm>
            <a:custGeom>
              <a:avLst/>
              <a:gdLst/>
              <a:ahLst/>
              <a:cxnLst/>
              <a:rect l="l" t="t" r="r" b="b"/>
              <a:pathLst>
                <a:path w="11910" h="11901" extrusionOk="0">
                  <a:moveTo>
                    <a:pt x="10460" y="1418"/>
                  </a:moveTo>
                  <a:lnTo>
                    <a:pt x="10460" y="7719"/>
                  </a:lnTo>
                  <a:lnTo>
                    <a:pt x="1387" y="7719"/>
                  </a:lnTo>
                  <a:lnTo>
                    <a:pt x="1387" y="1418"/>
                  </a:lnTo>
                  <a:close/>
                  <a:moveTo>
                    <a:pt x="5577" y="8380"/>
                  </a:moveTo>
                  <a:lnTo>
                    <a:pt x="5577" y="9105"/>
                  </a:lnTo>
                  <a:lnTo>
                    <a:pt x="5167" y="9105"/>
                  </a:lnTo>
                  <a:lnTo>
                    <a:pt x="5451" y="8380"/>
                  </a:lnTo>
                  <a:close/>
                  <a:moveTo>
                    <a:pt x="6396" y="8380"/>
                  </a:moveTo>
                  <a:lnTo>
                    <a:pt x="6679" y="9105"/>
                  </a:lnTo>
                  <a:lnTo>
                    <a:pt x="6270" y="9105"/>
                  </a:lnTo>
                  <a:lnTo>
                    <a:pt x="6270" y="8380"/>
                  </a:lnTo>
                  <a:close/>
                  <a:moveTo>
                    <a:pt x="5955" y="0"/>
                  </a:moveTo>
                  <a:cubicBezTo>
                    <a:pt x="5766" y="0"/>
                    <a:pt x="5608" y="158"/>
                    <a:pt x="5608" y="347"/>
                  </a:cubicBezTo>
                  <a:lnTo>
                    <a:pt x="5608" y="725"/>
                  </a:lnTo>
                  <a:lnTo>
                    <a:pt x="378" y="725"/>
                  </a:lnTo>
                  <a:cubicBezTo>
                    <a:pt x="158" y="725"/>
                    <a:pt x="0" y="882"/>
                    <a:pt x="0" y="1071"/>
                  </a:cubicBezTo>
                  <a:cubicBezTo>
                    <a:pt x="0" y="1260"/>
                    <a:pt x="158" y="1418"/>
                    <a:pt x="378" y="1418"/>
                  </a:cubicBezTo>
                  <a:lnTo>
                    <a:pt x="725" y="1418"/>
                  </a:lnTo>
                  <a:lnTo>
                    <a:pt x="725" y="7719"/>
                  </a:lnTo>
                  <a:lnTo>
                    <a:pt x="378" y="7719"/>
                  </a:lnTo>
                  <a:cubicBezTo>
                    <a:pt x="189" y="7719"/>
                    <a:pt x="32" y="7876"/>
                    <a:pt x="32" y="8097"/>
                  </a:cubicBezTo>
                  <a:cubicBezTo>
                    <a:pt x="32" y="8286"/>
                    <a:pt x="189" y="8443"/>
                    <a:pt x="378" y="8443"/>
                  </a:cubicBezTo>
                  <a:lnTo>
                    <a:pt x="4758" y="8443"/>
                  </a:lnTo>
                  <a:lnTo>
                    <a:pt x="3560" y="11436"/>
                  </a:lnTo>
                  <a:cubicBezTo>
                    <a:pt x="3497" y="11625"/>
                    <a:pt x="3560" y="11814"/>
                    <a:pt x="3749" y="11877"/>
                  </a:cubicBezTo>
                  <a:cubicBezTo>
                    <a:pt x="3803" y="11893"/>
                    <a:pt x="3855" y="11901"/>
                    <a:pt x="3903" y="11901"/>
                  </a:cubicBezTo>
                  <a:cubicBezTo>
                    <a:pt x="4052" y="11901"/>
                    <a:pt x="4167" y="11824"/>
                    <a:pt x="4191" y="11657"/>
                  </a:cubicBezTo>
                  <a:lnTo>
                    <a:pt x="4947" y="9830"/>
                  </a:lnTo>
                  <a:lnTo>
                    <a:pt x="5608" y="9830"/>
                  </a:lnTo>
                  <a:lnTo>
                    <a:pt x="5608" y="10838"/>
                  </a:lnTo>
                  <a:cubicBezTo>
                    <a:pt x="5608" y="11027"/>
                    <a:pt x="5766" y="11184"/>
                    <a:pt x="5955" y="11184"/>
                  </a:cubicBezTo>
                  <a:cubicBezTo>
                    <a:pt x="6175" y="11184"/>
                    <a:pt x="6333" y="11027"/>
                    <a:pt x="6333" y="10838"/>
                  </a:cubicBezTo>
                  <a:lnTo>
                    <a:pt x="6333" y="9830"/>
                  </a:lnTo>
                  <a:lnTo>
                    <a:pt x="6995" y="9830"/>
                  </a:lnTo>
                  <a:lnTo>
                    <a:pt x="7751" y="11657"/>
                  </a:lnTo>
                  <a:cubicBezTo>
                    <a:pt x="7798" y="11824"/>
                    <a:pt x="7918" y="11901"/>
                    <a:pt x="8042" y="11901"/>
                  </a:cubicBezTo>
                  <a:cubicBezTo>
                    <a:pt x="8082" y="11901"/>
                    <a:pt x="8122" y="11893"/>
                    <a:pt x="8160" y="11877"/>
                  </a:cubicBezTo>
                  <a:cubicBezTo>
                    <a:pt x="8381" y="11783"/>
                    <a:pt x="8444" y="11594"/>
                    <a:pt x="8381" y="11436"/>
                  </a:cubicBezTo>
                  <a:lnTo>
                    <a:pt x="7184" y="8443"/>
                  </a:lnTo>
                  <a:lnTo>
                    <a:pt x="11563" y="8443"/>
                  </a:lnTo>
                  <a:cubicBezTo>
                    <a:pt x="11752" y="8443"/>
                    <a:pt x="11909" y="8286"/>
                    <a:pt x="11909" y="8097"/>
                  </a:cubicBezTo>
                  <a:cubicBezTo>
                    <a:pt x="11909" y="7876"/>
                    <a:pt x="11752" y="7719"/>
                    <a:pt x="11563" y="7719"/>
                  </a:cubicBezTo>
                  <a:lnTo>
                    <a:pt x="11185" y="7719"/>
                  </a:lnTo>
                  <a:lnTo>
                    <a:pt x="11185" y="1418"/>
                  </a:lnTo>
                  <a:lnTo>
                    <a:pt x="11563" y="1418"/>
                  </a:lnTo>
                  <a:cubicBezTo>
                    <a:pt x="11752" y="1418"/>
                    <a:pt x="11909" y="1260"/>
                    <a:pt x="11909" y="1071"/>
                  </a:cubicBezTo>
                  <a:cubicBezTo>
                    <a:pt x="11909" y="882"/>
                    <a:pt x="11752" y="725"/>
                    <a:pt x="11563" y="725"/>
                  </a:cubicBezTo>
                  <a:lnTo>
                    <a:pt x="6301" y="725"/>
                  </a:lnTo>
                  <a:lnTo>
                    <a:pt x="6301" y="347"/>
                  </a:lnTo>
                  <a:cubicBezTo>
                    <a:pt x="6301" y="158"/>
                    <a:pt x="6144"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4040;p77">
              <a:extLst>
                <a:ext uri="{FF2B5EF4-FFF2-40B4-BE49-F238E27FC236}">
                  <a16:creationId xmlns:a16="http://schemas.microsoft.com/office/drawing/2014/main" id="{0990C763-617A-48C2-A42C-8322F11B1041}"/>
                </a:ext>
              </a:extLst>
            </p:cNvPr>
            <p:cNvSpPr/>
            <p:nvPr/>
          </p:nvSpPr>
          <p:spPr>
            <a:xfrm>
              <a:off x="1465225" y="2805100"/>
              <a:ext cx="52800" cy="52025"/>
            </a:xfrm>
            <a:custGeom>
              <a:avLst/>
              <a:gdLst/>
              <a:ahLst/>
              <a:cxnLst/>
              <a:rect l="l" t="t" r="r" b="b"/>
              <a:pathLst>
                <a:path w="2112" h="2081" extrusionOk="0">
                  <a:moveTo>
                    <a:pt x="1387" y="663"/>
                  </a:moveTo>
                  <a:lnTo>
                    <a:pt x="1387" y="1387"/>
                  </a:lnTo>
                  <a:lnTo>
                    <a:pt x="694" y="1387"/>
                  </a:lnTo>
                  <a:lnTo>
                    <a:pt x="694" y="663"/>
                  </a:lnTo>
                  <a:close/>
                  <a:moveTo>
                    <a:pt x="347" y="1"/>
                  </a:moveTo>
                  <a:cubicBezTo>
                    <a:pt x="158" y="1"/>
                    <a:pt x="1" y="158"/>
                    <a:pt x="1" y="347"/>
                  </a:cubicBezTo>
                  <a:lnTo>
                    <a:pt x="1" y="1734"/>
                  </a:lnTo>
                  <a:cubicBezTo>
                    <a:pt x="1" y="1923"/>
                    <a:pt x="158" y="2080"/>
                    <a:pt x="347" y="2080"/>
                  </a:cubicBezTo>
                  <a:lnTo>
                    <a:pt x="1765" y="2080"/>
                  </a:lnTo>
                  <a:cubicBezTo>
                    <a:pt x="1954" y="2080"/>
                    <a:pt x="2112" y="1923"/>
                    <a:pt x="2112" y="1734"/>
                  </a:cubicBezTo>
                  <a:lnTo>
                    <a:pt x="2112" y="347"/>
                  </a:lnTo>
                  <a:cubicBezTo>
                    <a:pt x="2112"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4041;p77">
              <a:extLst>
                <a:ext uri="{FF2B5EF4-FFF2-40B4-BE49-F238E27FC236}">
                  <a16:creationId xmlns:a16="http://schemas.microsoft.com/office/drawing/2014/main" id="{6844C504-4F5A-48BA-9CD1-80BACEFB79AA}"/>
                </a:ext>
              </a:extLst>
            </p:cNvPr>
            <p:cNvSpPr/>
            <p:nvPr/>
          </p:nvSpPr>
          <p:spPr>
            <a:xfrm>
              <a:off x="1535325" y="2769675"/>
              <a:ext cx="52800" cy="87450"/>
            </a:xfrm>
            <a:custGeom>
              <a:avLst/>
              <a:gdLst/>
              <a:ahLst/>
              <a:cxnLst/>
              <a:rect l="l" t="t" r="r" b="b"/>
              <a:pathLst>
                <a:path w="2112" h="3498" extrusionOk="0">
                  <a:moveTo>
                    <a:pt x="1387" y="662"/>
                  </a:moveTo>
                  <a:lnTo>
                    <a:pt x="1387" y="2741"/>
                  </a:lnTo>
                  <a:lnTo>
                    <a:pt x="694" y="2741"/>
                  </a:lnTo>
                  <a:lnTo>
                    <a:pt x="694" y="662"/>
                  </a:lnTo>
                  <a:close/>
                  <a:moveTo>
                    <a:pt x="379" y="0"/>
                  </a:moveTo>
                  <a:cubicBezTo>
                    <a:pt x="158" y="0"/>
                    <a:pt x="1" y="158"/>
                    <a:pt x="1" y="347"/>
                  </a:cubicBezTo>
                  <a:lnTo>
                    <a:pt x="1" y="3151"/>
                  </a:lnTo>
                  <a:cubicBezTo>
                    <a:pt x="1" y="3340"/>
                    <a:pt x="158" y="3497"/>
                    <a:pt x="379" y="3497"/>
                  </a:cubicBezTo>
                  <a:lnTo>
                    <a:pt x="1733" y="3497"/>
                  </a:lnTo>
                  <a:lnTo>
                    <a:pt x="1733" y="3466"/>
                  </a:lnTo>
                  <a:cubicBezTo>
                    <a:pt x="1954" y="3466"/>
                    <a:pt x="2112" y="3308"/>
                    <a:pt x="2112" y="3119"/>
                  </a:cubicBezTo>
                  <a:lnTo>
                    <a:pt x="2112" y="347"/>
                  </a:lnTo>
                  <a:cubicBezTo>
                    <a:pt x="2112"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4042;p77">
              <a:extLst>
                <a:ext uri="{FF2B5EF4-FFF2-40B4-BE49-F238E27FC236}">
                  <a16:creationId xmlns:a16="http://schemas.microsoft.com/office/drawing/2014/main" id="{242B311A-C0B5-404A-907F-E7E72A51C78E}"/>
                </a:ext>
              </a:extLst>
            </p:cNvPr>
            <p:cNvSpPr/>
            <p:nvPr/>
          </p:nvSpPr>
          <p:spPr>
            <a:xfrm>
              <a:off x="1604650" y="2733425"/>
              <a:ext cx="52775" cy="122900"/>
            </a:xfrm>
            <a:custGeom>
              <a:avLst/>
              <a:gdLst/>
              <a:ahLst/>
              <a:cxnLst/>
              <a:rect l="l" t="t" r="r" b="b"/>
              <a:pathLst>
                <a:path w="2111" h="4916" extrusionOk="0">
                  <a:moveTo>
                    <a:pt x="1418" y="726"/>
                  </a:moveTo>
                  <a:lnTo>
                    <a:pt x="1418" y="4254"/>
                  </a:lnTo>
                  <a:lnTo>
                    <a:pt x="725" y="4254"/>
                  </a:lnTo>
                  <a:lnTo>
                    <a:pt x="725" y="726"/>
                  </a:lnTo>
                  <a:close/>
                  <a:moveTo>
                    <a:pt x="347" y="1"/>
                  </a:moveTo>
                  <a:cubicBezTo>
                    <a:pt x="158" y="1"/>
                    <a:pt x="0" y="159"/>
                    <a:pt x="0" y="348"/>
                  </a:cubicBezTo>
                  <a:lnTo>
                    <a:pt x="0" y="4569"/>
                  </a:lnTo>
                  <a:cubicBezTo>
                    <a:pt x="0" y="4758"/>
                    <a:pt x="158" y="4916"/>
                    <a:pt x="347" y="4916"/>
                  </a:cubicBezTo>
                  <a:lnTo>
                    <a:pt x="1764" y="4916"/>
                  </a:lnTo>
                  <a:cubicBezTo>
                    <a:pt x="1953" y="4916"/>
                    <a:pt x="2111" y="4758"/>
                    <a:pt x="2111" y="4569"/>
                  </a:cubicBezTo>
                  <a:lnTo>
                    <a:pt x="2111" y="348"/>
                  </a:lnTo>
                  <a:cubicBezTo>
                    <a:pt x="2111" y="159"/>
                    <a:pt x="1953" y="1"/>
                    <a:pt x="17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 name="Google Shape;1890;p36">
            <a:extLst>
              <a:ext uri="{FF2B5EF4-FFF2-40B4-BE49-F238E27FC236}">
                <a16:creationId xmlns:a16="http://schemas.microsoft.com/office/drawing/2014/main" id="{5A2CB633-AE61-4300-BFDF-3B672F851A6F}"/>
              </a:ext>
            </a:extLst>
          </p:cNvPr>
          <p:cNvSpPr txBox="1">
            <a:spLocks/>
          </p:cNvSpPr>
          <p:nvPr/>
        </p:nvSpPr>
        <p:spPr>
          <a:xfrm>
            <a:off x="2317852" y="306698"/>
            <a:ext cx="4087500" cy="576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1pPr>
            <a:lvl2pPr marR="0" lvl="1"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2pPr>
            <a:lvl3pPr marR="0" lvl="2"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3pPr>
            <a:lvl4pPr marR="0" lvl="3"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4pPr>
            <a:lvl5pPr marR="0" lvl="4"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5pPr>
            <a:lvl6pPr marR="0" lvl="5"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6pPr>
            <a:lvl7pPr marR="0" lvl="6"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7pPr>
            <a:lvl8pPr marR="0" lvl="7"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8pPr>
            <a:lvl9pPr marR="0" lvl="8"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9pPr>
          </a:lstStyle>
          <a:p>
            <a:r>
              <a:rPr lang="en-US" sz="3200" dirty="0">
                <a:solidFill>
                  <a:schemeClr val="accent2">
                    <a:lumMod val="90000"/>
                  </a:schemeClr>
                </a:solidFill>
                <a:latin typeface="Bahnschrift SemiLight Condensed" panose="020B0502040204020203" pitchFamily="34" charset="0"/>
              </a:rPr>
              <a:t>YÊU CẦU CASE 1</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161"/>
        <p:cNvGrpSpPr/>
        <p:nvPr/>
      </p:nvGrpSpPr>
      <p:grpSpPr>
        <a:xfrm>
          <a:off x="0" y="0"/>
          <a:ext cx="0" cy="0"/>
          <a:chOff x="0" y="0"/>
          <a:chExt cx="0" cy="0"/>
        </a:xfrm>
      </p:grpSpPr>
      <p:grpSp>
        <p:nvGrpSpPr>
          <p:cNvPr id="2162" name="Google Shape;2162;p39"/>
          <p:cNvGrpSpPr/>
          <p:nvPr/>
        </p:nvGrpSpPr>
        <p:grpSpPr>
          <a:xfrm>
            <a:off x="3732201" y="1380356"/>
            <a:ext cx="1679127" cy="1679127"/>
            <a:chOff x="3614228" y="234880"/>
            <a:chExt cx="1915500" cy="1915500"/>
          </a:xfrm>
        </p:grpSpPr>
        <p:sp>
          <p:nvSpPr>
            <p:cNvPr id="2163" name="Google Shape;2163;p39"/>
            <p:cNvSpPr/>
            <p:nvPr/>
          </p:nvSpPr>
          <p:spPr>
            <a:xfrm>
              <a:off x="3614228" y="234880"/>
              <a:ext cx="1915500" cy="1915500"/>
            </a:xfrm>
            <a:prstGeom prst="ellipse">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39"/>
            <p:cNvSpPr/>
            <p:nvPr/>
          </p:nvSpPr>
          <p:spPr>
            <a:xfrm>
              <a:off x="3869711" y="490401"/>
              <a:ext cx="1404000" cy="14040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177" name="Google Shape;2177;p39"/>
          <p:cNvSpPr txBox="1">
            <a:spLocks noGrp="1"/>
          </p:cNvSpPr>
          <p:nvPr>
            <p:ph type="title"/>
          </p:nvPr>
        </p:nvSpPr>
        <p:spPr>
          <a:xfrm>
            <a:off x="2166965" y="3270504"/>
            <a:ext cx="4809600" cy="57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latin typeface="Bahnschrift SemiCondensed" panose="020B0502040204020203" pitchFamily="34" charset="0"/>
              </a:rPr>
              <a:t>YÊU CẦU CASE 3</a:t>
            </a:r>
            <a:endParaRPr dirty="0">
              <a:latin typeface="Bahnschrift SemiCondensed" panose="020B0502040204020203" pitchFamily="34" charset="0"/>
            </a:endParaRPr>
          </a:p>
        </p:txBody>
      </p:sp>
      <p:sp>
        <p:nvSpPr>
          <p:cNvPr id="22" name="Google Shape;2156;p38">
            <a:extLst>
              <a:ext uri="{FF2B5EF4-FFF2-40B4-BE49-F238E27FC236}">
                <a16:creationId xmlns:a16="http://schemas.microsoft.com/office/drawing/2014/main" id="{02720EFC-C9D7-4A5C-8E79-DC437F73ACBB}"/>
              </a:ext>
            </a:extLst>
          </p:cNvPr>
          <p:cNvSpPr txBox="1">
            <a:spLocks/>
          </p:cNvSpPr>
          <p:nvPr/>
        </p:nvSpPr>
        <p:spPr>
          <a:xfrm>
            <a:off x="4050390" y="1684819"/>
            <a:ext cx="1042280" cy="10698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5400" dirty="0">
                <a:solidFill>
                  <a:schemeClr val="tx1"/>
                </a:solidFill>
                <a:latin typeface="Fjalla One" panose="020B0604020202020204" charset="0"/>
              </a:rPr>
              <a:t>2</a:t>
            </a:r>
          </a:p>
        </p:txBody>
      </p:sp>
    </p:spTree>
    <p:extLst>
      <p:ext uri="{BB962C8B-B14F-4D97-AF65-F5344CB8AC3E}">
        <p14:creationId xmlns:p14="http://schemas.microsoft.com/office/powerpoint/2010/main" val="40510650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497"/>
        <p:cNvGrpSpPr/>
        <p:nvPr/>
      </p:nvGrpSpPr>
      <p:grpSpPr>
        <a:xfrm>
          <a:off x="0" y="0"/>
          <a:ext cx="0" cy="0"/>
          <a:chOff x="0" y="0"/>
          <a:chExt cx="0" cy="0"/>
        </a:xfrm>
      </p:grpSpPr>
      <p:sp>
        <p:nvSpPr>
          <p:cNvPr id="3499" name="Google Shape;3499;p61"/>
          <p:cNvSpPr/>
          <p:nvPr/>
        </p:nvSpPr>
        <p:spPr>
          <a:xfrm>
            <a:off x="2901284" y="1248012"/>
            <a:ext cx="2676000" cy="3222300"/>
          </a:xfrm>
          <a:prstGeom prst="roundRect">
            <a:avLst>
              <a:gd name="adj" fmla="val 16667"/>
            </a:avLst>
          </a:prstGeom>
          <a:solidFill>
            <a:schemeClr val="accent1"/>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61"/>
          <p:cNvSpPr/>
          <p:nvPr/>
        </p:nvSpPr>
        <p:spPr>
          <a:xfrm>
            <a:off x="3086384" y="1441662"/>
            <a:ext cx="2305800" cy="2835000"/>
          </a:xfrm>
          <a:prstGeom prst="roundRect">
            <a:avLst>
              <a:gd name="adj" fmla="val 16667"/>
            </a:avLst>
          </a:prstGeom>
          <a:solidFill>
            <a:schemeClr val="lt1"/>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61"/>
          <p:cNvSpPr txBox="1">
            <a:spLocks noGrp="1"/>
          </p:cNvSpPr>
          <p:nvPr>
            <p:ph type="subTitle" idx="1"/>
          </p:nvPr>
        </p:nvSpPr>
        <p:spPr>
          <a:xfrm>
            <a:off x="3126480" y="1947599"/>
            <a:ext cx="2358254" cy="208861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sz="1600" i="0" u="none" strike="noStrike" dirty="0">
                <a:solidFill>
                  <a:srgbClr val="000000"/>
                </a:solidFill>
                <a:effectLst/>
                <a:latin typeface="Bahnschrift SemiCondensed" panose="020B0502040204020203" pitchFamily="34" charset="0"/>
              </a:rPr>
              <a:t>Nhà văn hoá sử dụng cho </a:t>
            </a:r>
            <a:r>
              <a:rPr lang="en-US" sz="1600" i="0" u="none" strike="noStrike" dirty="0">
                <a:solidFill>
                  <a:srgbClr val="000000"/>
                </a:solidFill>
                <a:effectLst/>
                <a:latin typeface="Bahnschrift SemiCondensed" panose="020B0502040204020203" pitchFamily="34" charset="0"/>
              </a:rPr>
              <a:t>: </a:t>
            </a:r>
          </a:p>
          <a:p>
            <a:pPr lvl="0" algn="l" rtl="0">
              <a:spcBef>
                <a:spcPts val="0"/>
              </a:spcBef>
              <a:spcAft>
                <a:spcPts val="0"/>
              </a:spcAft>
            </a:pPr>
            <a:r>
              <a:rPr lang="en-US" dirty="0">
                <a:solidFill>
                  <a:srgbClr val="000000"/>
                </a:solidFill>
                <a:latin typeface="Bahnschrift SemiCondensed" panose="020B0502040204020203" pitchFamily="34" charset="0"/>
              </a:rPr>
              <a:t>- S</a:t>
            </a:r>
            <a:r>
              <a:rPr lang="vi-VN" sz="1600" i="0" u="none" strike="noStrike" dirty="0">
                <a:solidFill>
                  <a:srgbClr val="000000"/>
                </a:solidFill>
                <a:effectLst/>
                <a:latin typeface="Bahnschrift SemiCondensed" panose="020B0502040204020203" pitchFamily="34" charset="0"/>
              </a:rPr>
              <a:t>inh hoạt hội họp</a:t>
            </a:r>
            <a:endParaRPr lang="en-US" sz="1600" i="0" u="none" strike="noStrike" dirty="0">
              <a:solidFill>
                <a:srgbClr val="000000"/>
              </a:solidFill>
              <a:effectLst/>
              <a:latin typeface="Bahnschrift SemiCondensed" panose="020B0502040204020203" pitchFamily="34" charset="0"/>
            </a:endParaRPr>
          </a:p>
          <a:p>
            <a:pPr lvl="0" algn="l" rtl="0">
              <a:spcBef>
                <a:spcPts val="0"/>
              </a:spcBef>
              <a:spcAft>
                <a:spcPts val="0"/>
              </a:spcAft>
            </a:pPr>
            <a:r>
              <a:rPr lang="en-US" dirty="0">
                <a:solidFill>
                  <a:srgbClr val="000000"/>
                </a:solidFill>
                <a:latin typeface="Bahnschrift SemiCondensed" panose="020B0502040204020203" pitchFamily="34" charset="0"/>
              </a:rPr>
              <a:t>- V</a:t>
            </a:r>
            <a:r>
              <a:rPr lang="vi-VN" sz="1600" i="0" u="none" strike="noStrike" dirty="0">
                <a:solidFill>
                  <a:srgbClr val="000000"/>
                </a:solidFill>
                <a:effectLst/>
                <a:latin typeface="Bahnschrift SemiCondensed" panose="020B0502040204020203" pitchFamily="34" charset="0"/>
              </a:rPr>
              <a:t>ăn hóa văn nghệ, thể dục thể thao, </a:t>
            </a:r>
            <a:endParaRPr lang="en-US" sz="1600" i="0" u="none" strike="noStrike" dirty="0">
              <a:solidFill>
                <a:srgbClr val="000000"/>
              </a:solidFill>
              <a:effectLst/>
              <a:latin typeface="Bahnschrift SemiCondensed" panose="020B0502040204020203" pitchFamily="34" charset="0"/>
            </a:endParaRPr>
          </a:p>
          <a:p>
            <a:pPr lvl="0" algn="l" rtl="0">
              <a:spcBef>
                <a:spcPts val="0"/>
              </a:spcBef>
              <a:spcAft>
                <a:spcPts val="0"/>
              </a:spcAft>
            </a:pPr>
            <a:r>
              <a:rPr lang="en-US" dirty="0">
                <a:solidFill>
                  <a:srgbClr val="000000"/>
                </a:solidFill>
                <a:latin typeface="Bahnschrift SemiCondensed" panose="020B0502040204020203" pitchFamily="34" charset="0"/>
              </a:rPr>
              <a:t>- N</a:t>
            </a:r>
            <a:r>
              <a:rPr lang="vi-VN" sz="1600" i="0" u="none" strike="noStrike" dirty="0">
                <a:solidFill>
                  <a:srgbClr val="000000"/>
                </a:solidFill>
                <a:effectLst/>
                <a:latin typeface="Bahnschrift SemiCondensed" panose="020B0502040204020203" pitchFamily="34" charset="0"/>
              </a:rPr>
              <a:t>goài ra có thể được sử dụng cho tổ chức các đám cưới hoặc các sự kiện.</a:t>
            </a:r>
            <a:endParaRPr dirty="0">
              <a:latin typeface="Barlow Semi Condensed"/>
              <a:ea typeface="Barlow Semi Condensed"/>
              <a:cs typeface="Barlow Semi Condensed"/>
              <a:sym typeface="Barlow Semi Condensed"/>
            </a:endParaRPr>
          </a:p>
        </p:txBody>
      </p:sp>
      <p:sp>
        <p:nvSpPr>
          <p:cNvPr id="3508" name="Google Shape;3508;p61"/>
          <p:cNvSpPr txBox="1">
            <a:spLocks noGrp="1"/>
          </p:cNvSpPr>
          <p:nvPr>
            <p:ph type="title" idx="6"/>
          </p:nvPr>
        </p:nvSpPr>
        <p:spPr>
          <a:xfrm>
            <a:off x="3849600" y="1598826"/>
            <a:ext cx="722400" cy="45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
        <p:nvSpPr>
          <p:cNvPr id="21" name="Google Shape;1890;p36">
            <a:extLst>
              <a:ext uri="{FF2B5EF4-FFF2-40B4-BE49-F238E27FC236}">
                <a16:creationId xmlns:a16="http://schemas.microsoft.com/office/drawing/2014/main" id="{96136F1D-CDC4-4F0A-AA62-387ADC347EB9}"/>
              </a:ext>
            </a:extLst>
          </p:cNvPr>
          <p:cNvSpPr txBox="1">
            <a:spLocks noGrp="1"/>
          </p:cNvSpPr>
          <p:nvPr>
            <p:ph type="title"/>
          </p:nvPr>
        </p:nvSpPr>
        <p:spPr>
          <a:xfrm>
            <a:off x="2268569" y="222447"/>
            <a:ext cx="4087500" cy="57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3200" dirty="0">
                <a:solidFill>
                  <a:schemeClr val="accent2">
                    <a:lumMod val="90000"/>
                  </a:schemeClr>
                </a:solidFill>
                <a:latin typeface="Bahnschrift SemiLight Condensed" panose="020B0502040204020203" pitchFamily="34" charset="0"/>
              </a:rPr>
              <a:t>YÊU CẦU CASE 3</a:t>
            </a:r>
          </a:p>
        </p:txBody>
      </p:sp>
      <p:grpSp>
        <p:nvGrpSpPr>
          <p:cNvPr id="22" name="Google Shape;5292;p46">
            <a:extLst>
              <a:ext uri="{FF2B5EF4-FFF2-40B4-BE49-F238E27FC236}">
                <a16:creationId xmlns:a16="http://schemas.microsoft.com/office/drawing/2014/main" id="{51CD36BE-A7BB-4D5C-9C53-6CC4217A5868}"/>
              </a:ext>
            </a:extLst>
          </p:cNvPr>
          <p:cNvGrpSpPr/>
          <p:nvPr/>
        </p:nvGrpSpPr>
        <p:grpSpPr>
          <a:xfrm>
            <a:off x="5479169" y="312306"/>
            <a:ext cx="443902" cy="486141"/>
            <a:chOff x="-61784125" y="1931250"/>
            <a:chExt cx="316650" cy="317050"/>
          </a:xfrm>
        </p:grpSpPr>
        <p:sp>
          <p:nvSpPr>
            <p:cNvPr id="23" name="Google Shape;5293;p46">
              <a:extLst>
                <a:ext uri="{FF2B5EF4-FFF2-40B4-BE49-F238E27FC236}">
                  <a16:creationId xmlns:a16="http://schemas.microsoft.com/office/drawing/2014/main" id="{A24EB93D-DFBE-419A-AD3E-F9EEF7F37C19}"/>
                </a:ext>
              </a:extLst>
            </p:cNvPr>
            <p:cNvSpPr/>
            <p:nvPr/>
          </p:nvSpPr>
          <p:spPr>
            <a:xfrm>
              <a:off x="-61688025" y="1931250"/>
              <a:ext cx="124450" cy="134300"/>
            </a:xfrm>
            <a:custGeom>
              <a:avLst/>
              <a:gdLst/>
              <a:ahLst/>
              <a:cxnLst/>
              <a:rect l="l" t="t" r="r" b="b"/>
              <a:pathLst>
                <a:path w="4978" h="5372" extrusionOk="0">
                  <a:moveTo>
                    <a:pt x="2497" y="845"/>
                  </a:moveTo>
                  <a:cubicBezTo>
                    <a:pt x="2709" y="845"/>
                    <a:pt x="2922" y="922"/>
                    <a:pt x="3088" y="1087"/>
                  </a:cubicBezTo>
                  <a:cubicBezTo>
                    <a:pt x="3277" y="1276"/>
                    <a:pt x="3340" y="1591"/>
                    <a:pt x="3277" y="1906"/>
                  </a:cubicBezTo>
                  <a:cubicBezTo>
                    <a:pt x="3182" y="2190"/>
                    <a:pt x="2993" y="2410"/>
                    <a:pt x="2709" y="2442"/>
                  </a:cubicBezTo>
                  <a:cubicBezTo>
                    <a:pt x="2625" y="2467"/>
                    <a:pt x="2545" y="2479"/>
                    <a:pt x="2469" y="2479"/>
                  </a:cubicBezTo>
                  <a:cubicBezTo>
                    <a:pt x="2259" y="2479"/>
                    <a:pt x="2075" y="2391"/>
                    <a:pt x="1890" y="2253"/>
                  </a:cubicBezTo>
                  <a:cubicBezTo>
                    <a:pt x="1701" y="2032"/>
                    <a:pt x="1607" y="1717"/>
                    <a:pt x="1701" y="1434"/>
                  </a:cubicBezTo>
                  <a:cubicBezTo>
                    <a:pt x="1800" y="1059"/>
                    <a:pt x="2145" y="845"/>
                    <a:pt x="2497" y="845"/>
                  </a:cubicBezTo>
                  <a:close/>
                  <a:moveTo>
                    <a:pt x="2520" y="3324"/>
                  </a:moveTo>
                  <a:cubicBezTo>
                    <a:pt x="3277" y="3324"/>
                    <a:pt x="3907" y="3828"/>
                    <a:pt x="4096" y="4553"/>
                  </a:cubicBezTo>
                  <a:lnTo>
                    <a:pt x="914" y="4553"/>
                  </a:lnTo>
                  <a:cubicBezTo>
                    <a:pt x="1103" y="3828"/>
                    <a:pt x="1733" y="3324"/>
                    <a:pt x="2520" y="3324"/>
                  </a:cubicBezTo>
                  <a:close/>
                  <a:moveTo>
                    <a:pt x="2510" y="1"/>
                  </a:moveTo>
                  <a:cubicBezTo>
                    <a:pt x="1805" y="1"/>
                    <a:pt x="1113" y="455"/>
                    <a:pt x="914" y="1213"/>
                  </a:cubicBezTo>
                  <a:cubicBezTo>
                    <a:pt x="756" y="1780"/>
                    <a:pt x="914" y="2347"/>
                    <a:pt x="1292" y="2789"/>
                  </a:cubicBezTo>
                  <a:cubicBezTo>
                    <a:pt x="567" y="3198"/>
                    <a:pt x="0" y="3986"/>
                    <a:pt x="0" y="4931"/>
                  </a:cubicBezTo>
                  <a:cubicBezTo>
                    <a:pt x="0" y="5183"/>
                    <a:pt x="189" y="5372"/>
                    <a:pt x="441" y="5372"/>
                  </a:cubicBezTo>
                  <a:lnTo>
                    <a:pt x="4568" y="5372"/>
                  </a:lnTo>
                  <a:cubicBezTo>
                    <a:pt x="4820" y="5372"/>
                    <a:pt x="4978" y="5183"/>
                    <a:pt x="4978" y="4931"/>
                  </a:cubicBezTo>
                  <a:cubicBezTo>
                    <a:pt x="4978" y="3986"/>
                    <a:pt x="4442" y="3198"/>
                    <a:pt x="3718" y="2789"/>
                  </a:cubicBezTo>
                  <a:cubicBezTo>
                    <a:pt x="3907" y="2568"/>
                    <a:pt x="4033" y="2347"/>
                    <a:pt x="4096" y="2064"/>
                  </a:cubicBezTo>
                  <a:cubicBezTo>
                    <a:pt x="4253" y="1528"/>
                    <a:pt x="4096" y="930"/>
                    <a:pt x="3655" y="489"/>
                  </a:cubicBezTo>
                  <a:cubicBezTo>
                    <a:pt x="3331" y="153"/>
                    <a:pt x="2918" y="1"/>
                    <a:pt x="25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5294;p46">
              <a:extLst>
                <a:ext uri="{FF2B5EF4-FFF2-40B4-BE49-F238E27FC236}">
                  <a16:creationId xmlns:a16="http://schemas.microsoft.com/office/drawing/2014/main" id="{76E1DFB3-E3AB-48EF-9235-682C5394EDE6}"/>
                </a:ext>
              </a:extLst>
            </p:cNvPr>
            <p:cNvSpPr/>
            <p:nvPr/>
          </p:nvSpPr>
          <p:spPr>
            <a:xfrm>
              <a:off x="-61784125" y="2113325"/>
              <a:ext cx="124450" cy="134975"/>
            </a:xfrm>
            <a:custGeom>
              <a:avLst/>
              <a:gdLst/>
              <a:ahLst/>
              <a:cxnLst/>
              <a:rect l="l" t="t" r="r" b="b"/>
              <a:pathLst>
                <a:path w="4978" h="5399" extrusionOk="0">
                  <a:moveTo>
                    <a:pt x="2482" y="848"/>
                  </a:moveTo>
                  <a:cubicBezTo>
                    <a:pt x="2688" y="848"/>
                    <a:pt x="2895" y="921"/>
                    <a:pt x="3056" y="1082"/>
                  </a:cubicBezTo>
                  <a:cubicBezTo>
                    <a:pt x="3245" y="1271"/>
                    <a:pt x="3340" y="1586"/>
                    <a:pt x="3245" y="1901"/>
                  </a:cubicBezTo>
                  <a:cubicBezTo>
                    <a:pt x="3182" y="2185"/>
                    <a:pt x="2993" y="2437"/>
                    <a:pt x="2710" y="2468"/>
                  </a:cubicBezTo>
                  <a:cubicBezTo>
                    <a:pt x="2633" y="2483"/>
                    <a:pt x="2559" y="2491"/>
                    <a:pt x="2487" y="2491"/>
                  </a:cubicBezTo>
                  <a:cubicBezTo>
                    <a:pt x="2261" y="2491"/>
                    <a:pt x="2058" y="2415"/>
                    <a:pt x="1891" y="2248"/>
                  </a:cubicBezTo>
                  <a:cubicBezTo>
                    <a:pt x="1670" y="2059"/>
                    <a:pt x="1607" y="1743"/>
                    <a:pt x="1670" y="1428"/>
                  </a:cubicBezTo>
                  <a:cubicBezTo>
                    <a:pt x="1770" y="1068"/>
                    <a:pt x="2124" y="848"/>
                    <a:pt x="2482" y="848"/>
                  </a:cubicBezTo>
                  <a:close/>
                  <a:moveTo>
                    <a:pt x="2458" y="3319"/>
                  </a:moveTo>
                  <a:cubicBezTo>
                    <a:pt x="3245" y="3319"/>
                    <a:pt x="3907" y="3854"/>
                    <a:pt x="4096" y="4547"/>
                  </a:cubicBezTo>
                  <a:lnTo>
                    <a:pt x="883" y="4547"/>
                  </a:lnTo>
                  <a:cubicBezTo>
                    <a:pt x="1040" y="3886"/>
                    <a:pt x="1733" y="3319"/>
                    <a:pt x="2458" y="3319"/>
                  </a:cubicBezTo>
                  <a:close/>
                  <a:moveTo>
                    <a:pt x="2509" y="1"/>
                  </a:moveTo>
                  <a:cubicBezTo>
                    <a:pt x="1812" y="1"/>
                    <a:pt x="1143" y="437"/>
                    <a:pt x="946" y="1208"/>
                  </a:cubicBezTo>
                  <a:cubicBezTo>
                    <a:pt x="788" y="1806"/>
                    <a:pt x="946" y="2342"/>
                    <a:pt x="1324" y="2783"/>
                  </a:cubicBezTo>
                  <a:cubicBezTo>
                    <a:pt x="568" y="3224"/>
                    <a:pt x="32" y="4012"/>
                    <a:pt x="32" y="4957"/>
                  </a:cubicBezTo>
                  <a:cubicBezTo>
                    <a:pt x="0" y="5209"/>
                    <a:pt x="189" y="5398"/>
                    <a:pt x="410" y="5398"/>
                  </a:cubicBezTo>
                  <a:lnTo>
                    <a:pt x="4569" y="5398"/>
                  </a:lnTo>
                  <a:cubicBezTo>
                    <a:pt x="4789" y="5398"/>
                    <a:pt x="4978" y="5209"/>
                    <a:pt x="4978" y="4988"/>
                  </a:cubicBezTo>
                  <a:cubicBezTo>
                    <a:pt x="4978" y="4043"/>
                    <a:pt x="4474" y="3256"/>
                    <a:pt x="3718" y="2815"/>
                  </a:cubicBezTo>
                  <a:cubicBezTo>
                    <a:pt x="3939" y="2626"/>
                    <a:pt x="4033" y="2374"/>
                    <a:pt x="4128" y="2090"/>
                  </a:cubicBezTo>
                  <a:cubicBezTo>
                    <a:pt x="4285" y="1523"/>
                    <a:pt x="4128" y="924"/>
                    <a:pt x="3687" y="483"/>
                  </a:cubicBezTo>
                  <a:cubicBezTo>
                    <a:pt x="3346" y="155"/>
                    <a:pt x="2923" y="1"/>
                    <a:pt x="25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5295;p46">
              <a:extLst>
                <a:ext uri="{FF2B5EF4-FFF2-40B4-BE49-F238E27FC236}">
                  <a16:creationId xmlns:a16="http://schemas.microsoft.com/office/drawing/2014/main" id="{031F28F3-8482-45FA-9B45-49A84C0E3730}"/>
                </a:ext>
              </a:extLst>
            </p:cNvPr>
            <p:cNvSpPr/>
            <p:nvPr/>
          </p:nvSpPr>
          <p:spPr>
            <a:xfrm>
              <a:off x="-61591150" y="2113325"/>
              <a:ext cx="123675" cy="134175"/>
            </a:xfrm>
            <a:custGeom>
              <a:avLst/>
              <a:gdLst/>
              <a:ahLst/>
              <a:cxnLst/>
              <a:rect l="l" t="t" r="r" b="b"/>
              <a:pathLst>
                <a:path w="4947" h="5367" extrusionOk="0">
                  <a:moveTo>
                    <a:pt x="2482" y="848"/>
                  </a:moveTo>
                  <a:cubicBezTo>
                    <a:pt x="2688" y="848"/>
                    <a:pt x="2895" y="921"/>
                    <a:pt x="3056" y="1082"/>
                  </a:cubicBezTo>
                  <a:cubicBezTo>
                    <a:pt x="3245" y="1271"/>
                    <a:pt x="3340" y="1586"/>
                    <a:pt x="3245" y="1901"/>
                  </a:cubicBezTo>
                  <a:cubicBezTo>
                    <a:pt x="3182" y="2185"/>
                    <a:pt x="2993" y="2437"/>
                    <a:pt x="2710" y="2468"/>
                  </a:cubicBezTo>
                  <a:cubicBezTo>
                    <a:pt x="2633" y="2483"/>
                    <a:pt x="2559" y="2491"/>
                    <a:pt x="2486" y="2491"/>
                  </a:cubicBezTo>
                  <a:cubicBezTo>
                    <a:pt x="2261" y="2491"/>
                    <a:pt x="2057" y="2415"/>
                    <a:pt x="1890" y="2248"/>
                  </a:cubicBezTo>
                  <a:cubicBezTo>
                    <a:pt x="1670" y="2059"/>
                    <a:pt x="1607" y="1743"/>
                    <a:pt x="1670" y="1428"/>
                  </a:cubicBezTo>
                  <a:cubicBezTo>
                    <a:pt x="1770" y="1068"/>
                    <a:pt x="2124" y="848"/>
                    <a:pt x="2482" y="848"/>
                  </a:cubicBezTo>
                  <a:close/>
                  <a:moveTo>
                    <a:pt x="2521" y="3382"/>
                  </a:moveTo>
                  <a:cubicBezTo>
                    <a:pt x="3308" y="3382"/>
                    <a:pt x="3938" y="3886"/>
                    <a:pt x="4127" y="4579"/>
                  </a:cubicBezTo>
                  <a:lnTo>
                    <a:pt x="882" y="4579"/>
                  </a:lnTo>
                  <a:cubicBezTo>
                    <a:pt x="1103" y="3886"/>
                    <a:pt x="1733" y="3382"/>
                    <a:pt x="2521" y="3382"/>
                  </a:cubicBezTo>
                  <a:close/>
                  <a:moveTo>
                    <a:pt x="2467" y="1"/>
                  </a:moveTo>
                  <a:cubicBezTo>
                    <a:pt x="1761" y="1"/>
                    <a:pt x="1080" y="437"/>
                    <a:pt x="882" y="1208"/>
                  </a:cubicBezTo>
                  <a:cubicBezTo>
                    <a:pt x="725" y="1806"/>
                    <a:pt x="882" y="2342"/>
                    <a:pt x="1292" y="2783"/>
                  </a:cubicBezTo>
                  <a:cubicBezTo>
                    <a:pt x="536" y="3224"/>
                    <a:pt x="0" y="4012"/>
                    <a:pt x="0" y="4957"/>
                  </a:cubicBezTo>
                  <a:cubicBezTo>
                    <a:pt x="0" y="5178"/>
                    <a:pt x="189" y="5367"/>
                    <a:pt x="378" y="5367"/>
                  </a:cubicBezTo>
                  <a:lnTo>
                    <a:pt x="4505" y="5367"/>
                  </a:lnTo>
                  <a:cubicBezTo>
                    <a:pt x="4757" y="5367"/>
                    <a:pt x="4946" y="5178"/>
                    <a:pt x="4946" y="4957"/>
                  </a:cubicBezTo>
                  <a:cubicBezTo>
                    <a:pt x="4946" y="4075"/>
                    <a:pt x="4442" y="3256"/>
                    <a:pt x="3686" y="2815"/>
                  </a:cubicBezTo>
                  <a:cubicBezTo>
                    <a:pt x="3875" y="2626"/>
                    <a:pt x="4001" y="2374"/>
                    <a:pt x="4096" y="2090"/>
                  </a:cubicBezTo>
                  <a:cubicBezTo>
                    <a:pt x="4253" y="1523"/>
                    <a:pt x="4096" y="924"/>
                    <a:pt x="3655" y="483"/>
                  </a:cubicBezTo>
                  <a:cubicBezTo>
                    <a:pt x="3314" y="155"/>
                    <a:pt x="2887" y="1"/>
                    <a:pt x="24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5296;p46">
              <a:extLst>
                <a:ext uri="{FF2B5EF4-FFF2-40B4-BE49-F238E27FC236}">
                  <a16:creationId xmlns:a16="http://schemas.microsoft.com/office/drawing/2014/main" id="{7B291E60-1043-4F44-A56D-3E37F997BC1A}"/>
                </a:ext>
              </a:extLst>
            </p:cNvPr>
            <p:cNvSpPr/>
            <p:nvPr/>
          </p:nvSpPr>
          <p:spPr>
            <a:xfrm>
              <a:off x="-61677800" y="2072225"/>
              <a:ext cx="106350" cy="62450"/>
            </a:xfrm>
            <a:custGeom>
              <a:avLst/>
              <a:gdLst/>
              <a:ahLst/>
              <a:cxnLst/>
              <a:rect l="l" t="t" r="r" b="b"/>
              <a:pathLst>
                <a:path w="4254" h="2498" extrusionOk="0">
                  <a:moveTo>
                    <a:pt x="2096" y="1"/>
                  </a:moveTo>
                  <a:cubicBezTo>
                    <a:pt x="1985" y="1"/>
                    <a:pt x="1875" y="48"/>
                    <a:pt x="1796" y="142"/>
                  </a:cubicBezTo>
                  <a:lnTo>
                    <a:pt x="158" y="1781"/>
                  </a:lnTo>
                  <a:cubicBezTo>
                    <a:pt x="1" y="1938"/>
                    <a:pt x="1" y="2222"/>
                    <a:pt x="158" y="2379"/>
                  </a:cubicBezTo>
                  <a:cubicBezTo>
                    <a:pt x="237" y="2458"/>
                    <a:pt x="339" y="2497"/>
                    <a:pt x="442" y="2497"/>
                  </a:cubicBezTo>
                  <a:cubicBezTo>
                    <a:pt x="544" y="2497"/>
                    <a:pt x="646" y="2458"/>
                    <a:pt x="725" y="2379"/>
                  </a:cubicBezTo>
                  <a:lnTo>
                    <a:pt x="2111" y="993"/>
                  </a:lnTo>
                  <a:lnTo>
                    <a:pt x="3498" y="2379"/>
                  </a:lnTo>
                  <a:cubicBezTo>
                    <a:pt x="3576" y="2458"/>
                    <a:pt x="3687" y="2497"/>
                    <a:pt x="3797" y="2497"/>
                  </a:cubicBezTo>
                  <a:cubicBezTo>
                    <a:pt x="3907" y="2497"/>
                    <a:pt x="4017" y="2458"/>
                    <a:pt x="4096" y="2379"/>
                  </a:cubicBezTo>
                  <a:cubicBezTo>
                    <a:pt x="4254" y="2222"/>
                    <a:pt x="4254" y="1938"/>
                    <a:pt x="4096" y="1781"/>
                  </a:cubicBezTo>
                  <a:lnTo>
                    <a:pt x="2395" y="142"/>
                  </a:lnTo>
                  <a:cubicBezTo>
                    <a:pt x="2316" y="48"/>
                    <a:pt x="2206" y="1"/>
                    <a:pt x="2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9" name="Picture 28" descr="Shape&#10;&#10;Description automatically generated with medium confidence">
            <a:extLst>
              <a:ext uri="{FF2B5EF4-FFF2-40B4-BE49-F238E27FC236}">
                <a16:creationId xmlns:a16="http://schemas.microsoft.com/office/drawing/2014/main" id="{4AA27F1A-98DC-4FDC-900B-4B40409C9E7B}"/>
              </a:ext>
            </a:extLst>
          </p:cNvPr>
          <p:cNvPicPr>
            <a:picLocks noChangeAspect="1"/>
          </p:cNvPicPr>
          <p:nvPr/>
        </p:nvPicPr>
        <p:blipFill>
          <a:blip r:embed="rId3"/>
          <a:stretch>
            <a:fillRect/>
          </a:stretch>
        </p:blipFill>
        <p:spPr>
          <a:xfrm>
            <a:off x="1044872" y="130101"/>
            <a:ext cx="1760349" cy="1760349"/>
          </a:xfrm>
          <a:prstGeom prst="rect">
            <a:avLst/>
          </a:prstGeom>
        </p:spPr>
      </p:pic>
      <p:sp>
        <p:nvSpPr>
          <p:cNvPr id="13" name="Google Shape;3508;p61">
            <a:extLst>
              <a:ext uri="{FF2B5EF4-FFF2-40B4-BE49-F238E27FC236}">
                <a16:creationId xmlns:a16="http://schemas.microsoft.com/office/drawing/2014/main" id="{06C8723A-BFB7-4894-A685-21BB793B9936}"/>
              </a:ext>
            </a:extLst>
          </p:cNvPr>
          <p:cNvSpPr txBox="1">
            <a:spLocks/>
          </p:cNvSpPr>
          <p:nvPr/>
        </p:nvSpPr>
        <p:spPr>
          <a:xfrm>
            <a:off x="9237786" y="1490399"/>
            <a:ext cx="722400" cy="457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3000"/>
              <a:buFont typeface="Fjalla One"/>
              <a:buNone/>
              <a:defRPr sz="3000" b="0" i="0" u="none" strike="noStrike" cap="none">
                <a:solidFill>
                  <a:schemeClr val="dk2"/>
                </a:solidFill>
                <a:latin typeface="Fjalla One"/>
                <a:ea typeface="Fjalla One"/>
                <a:cs typeface="Fjalla One"/>
                <a:sym typeface="Fjalla One"/>
              </a:defRPr>
            </a:lvl1pPr>
            <a:lvl2pPr marR="0" lvl="1" algn="ctr" rtl="0">
              <a:lnSpc>
                <a:spcPct val="100000"/>
              </a:lnSpc>
              <a:spcBef>
                <a:spcPts val="0"/>
              </a:spcBef>
              <a:spcAft>
                <a:spcPts val="0"/>
              </a:spcAft>
              <a:buClr>
                <a:schemeClr val="dk2"/>
              </a:buClr>
              <a:buSzPts val="3000"/>
              <a:buFont typeface="Fjalla One"/>
              <a:buNone/>
              <a:defRPr sz="3000" b="0" i="0" u="none" strike="noStrike" cap="none">
                <a:solidFill>
                  <a:schemeClr val="dk2"/>
                </a:solidFill>
                <a:latin typeface="Fjalla One"/>
                <a:ea typeface="Fjalla One"/>
                <a:cs typeface="Fjalla One"/>
                <a:sym typeface="Fjalla One"/>
              </a:defRPr>
            </a:lvl2pPr>
            <a:lvl3pPr marR="0" lvl="2" algn="ctr" rtl="0">
              <a:lnSpc>
                <a:spcPct val="100000"/>
              </a:lnSpc>
              <a:spcBef>
                <a:spcPts val="0"/>
              </a:spcBef>
              <a:spcAft>
                <a:spcPts val="0"/>
              </a:spcAft>
              <a:buClr>
                <a:schemeClr val="dk2"/>
              </a:buClr>
              <a:buSzPts val="3000"/>
              <a:buFont typeface="Fjalla One"/>
              <a:buNone/>
              <a:defRPr sz="3000" b="0" i="0" u="none" strike="noStrike" cap="none">
                <a:solidFill>
                  <a:schemeClr val="dk2"/>
                </a:solidFill>
                <a:latin typeface="Fjalla One"/>
                <a:ea typeface="Fjalla One"/>
                <a:cs typeface="Fjalla One"/>
                <a:sym typeface="Fjalla One"/>
              </a:defRPr>
            </a:lvl3pPr>
            <a:lvl4pPr marR="0" lvl="3" algn="ctr" rtl="0">
              <a:lnSpc>
                <a:spcPct val="100000"/>
              </a:lnSpc>
              <a:spcBef>
                <a:spcPts val="0"/>
              </a:spcBef>
              <a:spcAft>
                <a:spcPts val="0"/>
              </a:spcAft>
              <a:buClr>
                <a:schemeClr val="dk2"/>
              </a:buClr>
              <a:buSzPts val="3000"/>
              <a:buFont typeface="Fjalla One"/>
              <a:buNone/>
              <a:defRPr sz="3000" b="0" i="0" u="none" strike="noStrike" cap="none">
                <a:solidFill>
                  <a:schemeClr val="dk2"/>
                </a:solidFill>
                <a:latin typeface="Fjalla One"/>
                <a:ea typeface="Fjalla One"/>
                <a:cs typeface="Fjalla One"/>
                <a:sym typeface="Fjalla One"/>
              </a:defRPr>
            </a:lvl4pPr>
            <a:lvl5pPr marR="0" lvl="4" algn="ctr" rtl="0">
              <a:lnSpc>
                <a:spcPct val="100000"/>
              </a:lnSpc>
              <a:spcBef>
                <a:spcPts val="0"/>
              </a:spcBef>
              <a:spcAft>
                <a:spcPts val="0"/>
              </a:spcAft>
              <a:buClr>
                <a:schemeClr val="dk2"/>
              </a:buClr>
              <a:buSzPts val="3000"/>
              <a:buFont typeface="Fjalla One"/>
              <a:buNone/>
              <a:defRPr sz="3000" b="0" i="0" u="none" strike="noStrike" cap="none">
                <a:solidFill>
                  <a:schemeClr val="dk2"/>
                </a:solidFill>
                <a:latin typeface="Fjalla One"/>
                <a:ea typeface="Fjalla One"/>
                <a:cs typeface="Fjalla One"/>
                <a:sym typeface="Fjalla One"/>
              </a:defRPr>
            </a:lvl5pPr>
            <a:lvl6pPr marR="0" lvl="5" algn="ctr" rtl="0">
              <a:lnSpc>
                <a:spcPct val="100000"/>
              </a:lnSpc>
              <a:spcBef>
                <a:spcPts val="0"/>
              </a:spcBef>
              <a:spcAft>
                <a:spcPts val="0"/>
              </a:spcAft>
              <a:buClr>
                <a:schemeClr val="dk2"/>
              </a:buClr>
              <a:buSzPts val="3000"/>
              <a:buFont typeface="Fjalla One"/>
              <a:buNone/>
              <a:defRPr sz="3000" b="0" i="0" u="none" strike="noStrike" cap="none">
                <a:solidFill>
                  <a:schemeClr val="dk2"/>
                </a:solidFill>
                <a:latin typeface="Fjalla One"/>
                <a:ea typeface="Fjalla One"/>
                <a:cs typeface="Fjalla One"/>
                <a:sym typeface="Fjalla One"/>
              </a:defRPr>
            </a:lvl6pPr>
            <a:lvl7pPr marR="0" lvl="6" algn="ctr" rtl="0">
              <a:lnSpc>
                <a:spcPct val="100000"/>
              </a:lnSpc>
              <a:spcBef>
                <a:spcPts val="0"/>
              </a:spcBef>
              <a:spcAft>
                <a:spcPts val="0"/>
              </a:spcAft>
              <a:buClr>
                <a:schemeClr val="dk2"/>
              </a:buClr>
              <a:buSzPts val="3000"/>
              <a:buFont typeface="Fjalla One"/>
              <a:buNone/>
              <a:defRPr sz="3000" b="0" i="0" u="none" strike="noStrike" cap="none">
                <a:solidFill>
                  <a:schemeClr val="dk2"/>
                </a:solidFill>
                <a:latin typeface="Fjalla One"/>
                <a:ea typeface="Fjalla One"/>
                <a:cs typeface="Fjalla One"/>
                <a:sym typeface="Fjalla One"/>
              </a:defRPr>
            </a:lvl7pPr>
            <a:lvl8pPr marR="0" lvl="7" algn="ctr" rtl="0">
              <a:lnSpc>
                <a:spcPct val="100000"/>
              </a:lnSpc>
              <a:spcBef>
                <a:spcPts val="0"/>
              </a:spcBef>
              <a:spcAft>
                <a:spcPts val="0"/>
              </a:spcAft>
              <a:buClr>
                <a:schemeClr val="dk2"/>
              </a:buClr>
              <a:buSzPts val="3000"/>
              <a:buFont typeface="Fjalla One"/>
              <a:buNone/>
              <a:defRPr sz="3000" b="0" i="0" u="none" strike="noStrike" cap="none">
                <a:solidFill>
                  <a:schemeClr val="dk2"/>
                </a:solidFill>
                <a:latin typeface="Fjalla One"/>
                <a:ea typeface="Fjalla One"/>
                <a:cs typeface="Fjalla One"/>
                <a:sym typeface="Fjalla One"/>
              </a:defRPr>
            </a:lvl8pPr>
            <a:lvl9pPr marR="0" lvl="8" algn="ctr" rtl="0">
              <a:lnSpc>
                <a:spcPct val="100000"/>
              </a:lnSpc>
              <a:spcBef>
                <a:spcPts val="0"/>
              </a:spcBef>
              <a:spcAft>
                <a:spcPts val="0"/>
              </a:spcAft>
              <a:buClr>
                <a:schemeClr val="dk2"/>
              </a:buClr>
              <a:buSzPts val="3000"/>
              <a:buFont typeface="Fjalla One"/>
              <a:buNone/>
              <a:defRPr sz="3000" b="0" i="0" u="none" strike="noStrike" cap="none">
                <a:solidFill>
                  <a:schemeClr val="dk2"/>
                </a:solidFill>
                <a:latin typeface="Fjalla One"/>
                <a:ea typeface="Fjalla One"/>
                <a:cs typeface="Fjalla One"/>
                <a:sym typeface="Fjalla One"/>
              </a:defRPr>
            </a:lvl9pPr>
          </a:lstStyle>
          <a:p>
            <a:r>
              <a:rPr lang="en"/>
              <a:t>02</a:t>
            </a:r>
            <a:endParaRPr lang="en"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497"/>
        <p:cNvGrpSpPr/>
        <p:nvPr/>
      </p:nvGrpSpPr>
      <p:grpSpPr>
        <a:xfrm>
          <a:off x="0" y="0"/>
          <a:ext cx="0" cy="0"/>
          <a:chOff x="0" y="0"/>
          <a:chExt cx="0" cy="0"/>
        </a:xfrm>
      </p:grpSpPr>
      <p:pic>
        <p:nvPicPr>
          <p:cNvPr id="13" name="Picture 12" descr="A picture containing shape&#10;&#10;Description automatically generated">
            <a:extLst>
              <a:ext uri="{FF2B5EF4-FFF2-40B4-BE49-F238E27FC236}">
                <a16:creationId xmlns:a16="http://schemas.microsoft.com/office/drawing/2014/main" id="{40413337-C471-430D-B26C-35DD1B23EEFB}"/>
              </a:ext>
            </a:extLst>
          </p:cNvPr>
          <p:cNvPicPr>
            <a:picLocks noChangeAspect="1"/>
          </p:cNvPicPr>
          <p:nvPr/>
        </p:nvPicPr>
        <p:blipFill>
          <a:blip r:embed="rId3"/>
          <a:stretch>
            <a:fillRect/>
          </a:stretch>
        </p:blipFill>
        <p:spPr>
          <a:xfrm>
            <a:off x="1021856" y="39530"/>
            <a:ext cx="1733670" cy="1733670"/>
          </a:xfrm>
          <a:prstGeom prst="rect">
            <a:avLst/>
          </a:prstGeom>
        </p:spPr>
      </p:pic>
      <p:sp>
        <p:nvSpPr>
          <p:cNvPr id="3499" name="Google Shape;3499;p61"/>
          <p:cNvSpPr/>
          <p:nvPr/>
        </p:nvSpPr>
        <p:spPr>
          <a:xfrm>
            <a:off x="2901284" y="1248012"/>
            <a:ext cx="2676000" cy="3222300"/>
          </a:xfrm>
          <a:prstGeom prst="roundRect">
            <a:avLst>
              <a:gd name="adj" fmla="val 16667"/>
            </a:avLst>
          </a:prstGeom>
          <a:solidFill>
            <a:schemeClr val="accent1"/>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61"/>
          <p:cNvSpPr/>
          <p:nvPr/>
        </p:nvSpPr>
        <p:spPr>
          <a:xfrm>
            <a:off x="3086384" y="1441662"/>
            <a:ext cx="2305800" cy="2835000"/>
          </a:xfrm>
          <a:prstGeom prst="roundRect">
            <a:avLst>
              <a:gd name="adj" fmla="val 16667"/>
            </a:avLst>
          </a:prstGeom>
          <a:solidFill>
            <a:schemeClr val="lt1"/>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61"/>
          <p:cNvSpPr txBox="1">
            <a:spLocks noGrp="1"/>
          </p:cNvSpPr>
          <p:nvPr>
            <p:ph type="subTitle" idx="1"/>
          </p:nvPr>
        </p:nvSpPr>
        <p:spPr>
          <a:xfrm>
            <a:off x="3196934" y="2021076"/>
            <a:ext cx="2084700" cy="136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sz="1600" i="0" u="none" strike="noStrike" dirty="0">
                <a:solidFill>
                  <a:srgbClr val="000000"/>
                </a:solidFill>
                <a:effectLst/>
                <a:latin typeface="Bahnschrift SemiCondensed" panose="020B0502040204020203" pitchFamily="34" charset="0"/>
              </a:rPr>
              <a:t>Việc sử dụng nhà văn hoá được quản lý bởi cán bộ quản lý cơ sở vật chất. Các thông tin quản lý</a:t>
            </a:r>
            <a:r>
              <a:rPr lang="en-US" sz="1600" i="0" u="none" strike="noStrike" dirty="0">
                <a:solidFill>
                  <a:srgbClr val="000000"/>
                </a:solidFill>
                <a:effectLst/>
                <a:latin typeface="Bahnschrift SemiCondensed" panose="020B0502040204020203" pitchFamily="34" charset="0"/>
              </a:rPr>
              <a:t> CSVC </a:t>
            </a:r>
            <a:r>
              <a:rPr lang="vi-VN" sz="1600" i="0" u="none" strike="noStrike" dirty="0">
                <a:solidFill>
                  <a:srgbClr val="000000"/>
                </a:solidFill>
                <a:effectLst/>
                <a:latin typeface="Bahnschrift SemiCondensed" panose="020B0502040204020203" pitchFamily="34" charset="0"/>
              </a:rPr>
              <a:t>thường xuyên kiểm tra hiện trạng sử dụng, thống kê số lượng.</a:t>
            </a:r>
            <a:endParaRPr dirty="0">
              <a:latin typeface="Barlow Semi Condensed"/>
              <a:ea typeface="Barlow Semi Condensed"/>
              <a:cs typeface="Barlow Semi Condensed"/>
              <a:sym typeface="Barlow Semi Condensed"/>
            </a:endParaRPr>
          </a:p>
        </p:txBody>
      </p:sp>
      <p:sp>
        <p:nvSpPr>
          <p:cNvPr id="3508" name="Google Shape;3508;p61"/>
          <p:cNvSpPr txBox="1">
            <a:spLocks noGrp="1"/>
          </p:cNvSpPr>
          <p:nvPr>
            <p:ph type="title" idx="6"/>
          </p:nvPr>
        </p:nvSpPr>
        <p:spPr>
          <a:xfrm>
            <a:off x="3849600" y="1598826"/>
            <a:ext cx="722400" cy="45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sp>
        <p:nvSpPr>
          <p:cNvPr id="21" name="Google Shape;1890;p36">
            <a:extLst>
              <a:ext uri="{FF2B5EF4-FFF2-40B4-BE49-F238E27FC236}">
                <a16:creationId xmlns:a16="http://schemas.microsoft.com/office/drawing/2014/main" id="{96136F1D-CDC4-4F0A-AA62-387ADC347EB9}"/>
              </a:ext>
            </a:extLst>
          </p:cNvPr>
          <p:cNvSpPr txBox="1">
            <a:spLocks noGrp="1"/>
          </p:cNvSpPr>
          <p:nvPr>
            <p:ph type="title"/>
          </p:nvPr>
        </p:nvSpPr>
        <p:spPr>
          <a:xfrm>
            <a:off x="2268569" y="222447"/>
            <a:ext cx="4087500" cy="57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3200" dirty="0">
                <a:solidFill>
                  <a:schemeClr val="accent2">
                    <a:lumMod val="90000"/>
                  </a:schemeClr>
                </a:solidFill>
                <a:latin typeface="Bahnschrift SemiLight Condensed" panose="020B0502040204020203" pitchFamily="34" charset="0"/>
              </a:rPr>
              <a:t>YÊU CẦU CASE 3</a:t>
            </a:r>
          </a:p>
        </p:txBody>
      </p:sp>
      <p:grpSp>
        <p:nvGrpSpPr>
          <p:cNvPr id="22" name="Google Shape;5292;p46">
            <a:extLst>
              <a:ext uri="{FF2B5EF4-FFF2-40B4-BE49-F238E27FC236}">
                <a16:creationId xmlns:a16="http://schemas.microsoft.com/office/drawing/2014/main" id="{51CD36BE-A7BB-4D5C-9C53-6CC4217A5868}"/>
              </a:ext>
            </a:extLst>
          </p:cNvPr>
          <p:cNvGrpSpPr/>
          <p:nvPr/>
        </p:nvGrpSpPr>
        <p:grpSpPr>
          <a:xfrm>
            <a:off x="5479169" y="312306"/>
            <a:ext cx="443902" cy="486141"/>
            <a:chOff x="-61784125" y="1931250"/>
            <a:chExt cx="316650" cy="317050"/>
          </a:xfrm>
        </p:grpSpPr>
        <p:sp>
          <p:nvSpPr>
            <p:cNvPr id="23" name="Google Shape;5293;p46">
              <a:extLst>
                <a:ext uri="{FF2B5EF4-FFF2-40B4-BE49-F238E27FC236}">
                  <a16:creationId xmlns:a16="http://schemas.microsoft.com/office/drawing/2014/main" id="{A24EB93D-DFBE-419A-AD3E-F9EEF7F37C19}"/>
                </a:ext>
              </a:extLst>
            </p:cNvPr>
            <p:cNvSpPr/>
            <p:nvPr/>
          </p:nvSpPr>
          <p:spPr>
            <a:xfrm>
              <a:off x="-61688025" y="1931250"/>
              <a:ext cx="124450" cy="134300"/>
            </a:xfrm>
            <a:custGeom>
              <a:avLst/>
              <a:gdLst/>
              <a:ahLst/>
              <a:cxnLst/>
              <a:rect l="l" t="t" r="r" b="b"/>
              <a:pathLst>
                <a:path w="4978" h="5372" extrusionOk="0">
                  <a:moveTo>
                    <a:pt x="2497" y="845"/>
                  </a:moveTo>
                  <a:cubicBezTo>
                    <a:pt x="2709" y="845"/>
                    <a:pt x="2922" y="922"/>
                    <a:pt x="3088" y="1087"/>
                  </a:cubicBezTo>
                  <a:cubicBezTo>
                    <a:pt x="3277" y="1276"/>
                    <a:pt x="3340" y="1591"/>
                    <a:pt x="3277" y="1906"/>
                  </a:cubicBezTo>
                  <a:cubicBezTo>
                    <a:pt x="3182" y="2190"/>
                    <a:pt x="2993" y="2410"/>
                    <a:pt x="2709" y="2442"/>
                  </a:cubicBezTo>
                  <a:cubicBezTo>
                    <a:pt x="2625" y="2467"/>
                    <a:pt x="2545" y="2479"/>
                    <a:pt x="2469" y="2479"/>
                  </a:cubicBezTo>
                  <a:cubicBezTo>
                    <a:pt x="2259" y="2479"/>
                    <a:pt x="2075" y="2391"/>
                    <a:pt x="1890" y="2253"/>
                  </a:cubicBezTo>
                  <a:cubicBezTo>
                    <a:pt x="1701" y="2032"/>
                    <a:pt x="1607" y="1717"/>
                    <a:pt x="1701" y="1434"/>
                  </a:cubicBezTo>
                  <a:cubicBezTo>
                    <a:pt x="1800" y="1059"/>
                    <a:pt x="2145" y="845"/>
                    <a:pt x="2497" y="845"/>
                  </a:cubicBezTo>
                  <a:close/>
                  <a:moveTo>
                    <a:pt x="2520" y="3324"/>
                  </a:moveTo>
                  <a:cubicBezTo>
                    <a:pt x="3277" y="3324"/>
                    <a:pt x="3907" y="3828"/>
                    <a:pt x="4096" y="4553"/>
                  </a:cubicBezTo>
                  <a:lnTo>
                    <a:pt x="914" y="4553"/>
                  </a:lnTo>
                  <a:cubicBezTo>
                    <a:pt x="1103" y="3828"/>
                    <a:pt x="1733" y="3324"/>
                    <a:pt x="2520" y="3324"/>
                  </a:cubicBezTo>
                  <a:close/>
                  <a:moveTo>
                    <a:pt x="2510" y="1"/>
                  </a:moveTo>
                  <a:cubicBezTo>
                    <a:pt x="1805" y="1"/>
                    <a:pt x="1113" y="455"/>
                    <a:pt x="914" y="1213"/>
                  </a:cubicBezTo>
                  <a:cubicBezTo>
                    <a:pt x="756" y="1780"/>
                    <a:pt x="914" y="2347"/>
                    <a:pt x="1292" y="2789"/>
                  </a:cubicBezTo>
                  <a:cubicBezTo>
                    <a:pt x="567" y="3198"/>
                    <a:pt x="0" y="3986"/>
                    <a:pt x="0" y="4931"/>
                  </a:cubicBezTo>
                  <a:cubicBezTo>
                    <a:pt x="0" y="5183"/>
                    <a:pt x="189" y="5372"/>
                    <a:pt x="441" y="5372"/>
                  </a:cubicBezTo>
                  <a:lnTo>
                    <a:pt x="4568" y="5372"/>
                  </a:lnTo>
                  <a:cubicBezTo>
                    <a:pt x="4820" y="5372"/>
                    <a:pt x="4978" y="5183"/>
                    <a:pt x="4978" y="4931"/>
                  </a:cubicBezTo>
                  <a:cubicBezTo>
                    <a:pt x="4978" y="3986"/>
                    <a:pt x="4442" y="3198"/>
                    <a:pt x="3718" y="2789"/>
                  </a:cubicBezTo>
                  <a:cubicBezTo>
                    <a:pt x="3907" y="2568"/>
                    <a:pt x="4033" y="2347"/>
                    <a:pt x="4096" y="2064"/>
                  </a:cubicBezTo>
                  <a:cubicBezTo>
                    <a:pt x="4253" y="1528"/>
                    <a:pt x="4096" y="930"/>
                    <a:pt x="3655" y="489"/>
                  </a:cubicBezTo>
                  <a:cubicBezTo>
                    <a:pt x="3331" y="153"/>
                    <a:pt x="2918" y="1"/>
                    <a:pt x="25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5294;p46">
              <a:extLst>
                <a:ext uri="{FF2B5EF4-FFF2-40B4-BE49-F238E27FC236}">
                  <a16:creationId xmlns:a16="http://schemas.microsoft.com/office/drawing/2014/main" id="{76E1DFB3-E3AB-48EF-9235-682C5394EDE6}"/>
                </a:ext>
              </a:extLst>
            </p:cNvPr>
            <p:cNvSpPr/>
            <p:nvPr/>
          </p:nvSpPr>
          <p:spPr>
            <a:xfrm>
              <a:off x="-61784125" y="2113325"/>
              <a:ext cx="124450" cy="134975"/>
            </a:xfrm>
            <a:custGeom>
              <a:avLst/>
              <a:gdLst/>
              <a:ahLst/>
              <a:cxnLst/>
              <a:rect l="l" t="t" r="r" b="b"/>
              <a:pathLst>
                <a:path w="4978" h="5399" extrusionOk="0">
                  <a:moveTo>
                    <a:pt x="2482" y="848"/>
                  </a:moveTo>
                  <a:cubicBezTo>
                    <a:pt x="2688" y="848"/>
                    <a:pt x="2895" y="921"/>
                    <a:pt x="3056" y="1082"/>
                  </a:cubicBezTo>
                  <a:cubicBezTo>
                    <a:pt x="3245" y="1271"/>
                    <a:pt x="3340" y="1586"/>
                    <a:pt x="3245" y="1901"/>
                  </a:cubicBezTo>
                  <a:cubicBezTo>
                    <a:pt x="3182" y="2185"/>
                    <a:pt x="2993" y="2437"/>
                    <a:pt x="2710" y="2468"/>
                  </a:cubicBezTo>
                  <a:cubicBezTo>
                    <a:pt x="2633" y="2483"/>
                    <a:pt x="2559" y="2491"/>
                    <a:pt x="2487" y="2491"/>
                  </a:cubicBezTo>
                  <a:cubicBezTo>
                    <a:pt x="2261" y="2491"/>
                    <a:pt x="2058" y="2415"/>
                    <a:pt x="1891" y="2248"/>
                  </a:cubicBezTo>
                  <a:cubicBezTo>
                    <a:pt x="1670" y="2059"/>
                    <a:pt x="1607" y="1743"/>
                    <a:pt x="1670" y="1428"/>
                  </a:cubicBezTo>
                  <a:cubicBezTo>
                    <a:pt x="1770" y="1068"/>
                    <a:pt x="2124" y="848"/>
                    <a:pt x="2482" y="848"/>
                  </a:cubicBezTo>
                  <a:close/>
                  <a:moveTo>
                    <a:pt x="2458" y="3319"/>
                  </a:moveTo>
                  <a:cubicBezTo>
                    <a:pt x="3245" y="3319"/>
                    <a:pt x="3907" y="3854"/>
                    <a:pt x="4096" y="4547"/>
                  </a:cubicBezTo>
                  <a:lnTo>
                    <a:pt x="883" y="4547"/>
                  </a:lnTo>
                  <a:cubicBezTo>
                    <a:pt x="1040" y="3886"/>
                    <a:pt x="1733" y="3319"/>
                    <a:pt x="2458" y="3319"/>
                  </a:cubicBezTo>
                  <a:close/>
                  <a:moveTo>
                    <a:pt x="2509" y="1"/>
                  </a:moveTo>
                  <a:cubicBezTo>
                    <a:pt x="1812" y="1"/>
                    <a:pt x="1143" y="437"/>
                    <a:pt x="946" y="1208"/>
                  </a:cubicBezTo>
                  <a:cubicBezTo>
                    <a:pt x="788" y="1806"/>
                    <a:pt x="946" y="2342"/>
                    <a:pt x="1324" y="2783"/>
                  </a:cubicBezTo>
                  <a:cubicBezTo>
                    <a:pt x="568" y="3224"/>
                    <a:pt x="32" y="4012"/>
                    <a:pt x="32" y="4957"/>
                  </a:cubicBezTo>
                  <a:cubicBezTo>
                    <a:pt x="0" y="5209"/>
                    <a:pt x="189" y="5398"/>
                    <a:pt x="410" y="5398"/>
                  </a:cubicBezTo>
                  <a:lnTo>
                    <a:pt x="4569" y="5398"/>
                  </a:lnTo>
                  <a:cubicBezTo>
                    <a:pt x="4789" y="5398"/>
                    <a:pt x="4978" y="5209"/>
                    <a:pt x="4978" y="4988"/>
                  </a:cubicBezTo>
                  <a:cubicBezTo>
                    <a:pt x="4978" y="4043"/>
                    <a:pt x="4474" y="3256"/>
                    <a:pt x="3718" y="2815"/>
                  </a:cubicBezTo>
                  <a:cubicBezTo>
                    <a:pt x="3939" y="2626"/>
                    <a:pt x="4033" y="2374"/>
                    <a:pt x="4128" y="2090"/>
                  </a:cubicBezTo>
                  <a:cubicBezTo>
                    <a:pt x="4285" y="1523"/>
                    <a:pt x="4128" y="924"/>
                    <a:pt x="3687" y="483"/>
                  </a:cubicBezTo>
                  <a:cubicBezTo>
                    <a:pt x="3346" y="155"/>
                    <a:pt x="2923" y="1"/>
                    <a:pt x="25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5295;p46">
              <a:extLst>
                <a:ext uri="{FF2B5EF4-FFF2-40B4-BE49-F238E27FC236}">
                  <a16:creationId xmlns:a16="http://schemas.microsoft.com/office/drawing/2014/main" id="{031F28F3-8482-45FA-9B45-49A84C0E3730}"/>
                </a:ext>
              </a:extLst>
            </p:cNvPr>
            <p:cNvSpPr/>
            <p:nvPr/>
          </p:nvSpPr>
          <p:spPr>
            <a:xfrm>
              <a:off x="-61591150" y="2113325"/>
              <a:ext cx="123675" cy="134175"/>
            </a:xfrm>
            <a:custGeom>
              <a:avLst/>
              <a:gdLst/>
              <a:ahLst/>
              <a:cxnLst/>
              <a:rect l="l" t="t" r="r" b="b"/>
              <a:pathLst>
                <a:path w="4947" h="5367" extrusionOk="0">
                  <a:moveTo>
                    <a:pt x="2482" y="848"/>
                  </a:moveTo>
                  <a:cubicBezTo>
                    <a:pt x="2688" y="848"/>
                    <a:pt x="2895" y="921"/>
                    <a:pt x="3056" y="1082"/>
                  </a:cubicBezTo>
                  <a:cubicBezTo>
                    <a:pt x="3245" y="1271"/>
                    <a:pt x="3340" y="1586"/>
                    <a:pt x="3245" y="1901"/>
                  </a:cubicBezTo>
                  <a:cubicBezTo>
                    <a:pt x="3182" y="2185"/>
                    <a:pt x="2993" y="2437"/>
                    <a:pt x="2710" y="2468"/>
                  </a:cubicBezTo>
                  <a:cubicBezTo>
                    <a:pt x="2633" y="2483"/>
                    <a:pt x="2559" y="2491"/>
                    <a:pt x="2486" y="2491"/>
                  </a:cubicBezTo>
                  <a:cubicBezTo>
                    <a:pt x="2261" y="2491"/>
                    <a:pt x="2057" y="2415"/>
                    <a:pt x="1890" y="2248"/>
                  </a:cubicBezTo>
                  <a:cubicBezTo>
                    <a:pt x="1670" y="2059"/>
                    <a:pt x="1607" y="1743"/>
                    <a:pt x="1670" y="1428"/>
                  </a:cubicBezTo>
                  <a:cubicBezTo>
                    <a:pt x="1770" y="1068"/>
                    <a:pt x="2124" y="848"/>
                    <a:pt x="2482" y="848"/>
                  </a:cubicBezTo>
                  <a:close/>
                  <a:moveTo>
                    <a:pt x="2521" y="3382"/>
                  </a:moveTo>
                  <a:cubicBezTo>
                    <a:pt x="3308" y="3382"/>
                    <a:pt x="3938" y="3886"/>
                    <a:pt x="4127" y="4579"/>
                  </a:cubicBezTo>
                  <a:lnTo>
                    <a:pt x="882" y="4579"/>
                  </a:lnTo>
                  <a:cubicBezTo>
                    <a:pt x="1103" y="3886"/>
                    <a:pt x="1733" y="3382"/>
                    <a:pt x="2521" y="3382"/>
                  </a:cubicBezTo>
                  <a:close/>
                  <a:moveTo>
                    <a:pt x="2467" y="1"/>
                  </a:moveTo>
                  <a:cubicBezTo>
                    <a:pt x="1761" y="1"/>
                    <a:pt x="1080" y="437"/>
                    <a:pt x="882" y="1208"/>
                  </a:cubicBezTo>
                  <a:cubicBezTo>
                    <a:pt x="725" y="1806"/>
                    <a:pt x="882" y="2342"/>
                    <a:pt x="1292" y="2783"/>
                  </a:cubicBezTo>
                  <a:cubicBezTo>
                    <a:pt x="536" y="3224"/>
                    <a:pt x="0" y="4012"/>
                    <a:pt x="0" y="4957"/>
                  </a:cubicBezTo>
                  <a:cubicBezTo>
                    <a:pt x="0" y="5178"/>
                    <a:pt x="189" y="5367"/>
                    <a:pt x="378" y="5367"/>
                  </a:cubicBezTo>
                  <a:lnTo>
                    <a:pt x="4505" y="5367"/>
                  </a:lnTo>
                  <a:cubicBezTo>
                    <a:pt x="4757" y="5367"/>
                    <a:pt x="4946" y="5178"/>
                    <a:pt x="4946" y="4957"/>
                  </a:cubicBezTo>
                  <a:cubicBezTo>
                    <a:pt x="4946" y="4075"/>
                    <a:pt x="4442" y="3256"/>
                    <a:pt x="3686" y="2815"/>
                  </a:cubicBezTo>
                  <a:cubicBezTo>
                    <a:pt x="3875" y="2626"/>
                    <a:pt x="4001" y="2374"/>
                    <a:pt x="4096" y="2090"/>
                  </a:cubicBezTo>
                  <a:cubicBezTo>
                    <a:pt x="4253" y="1523"/>
                    <a:pt x="4096" y="924"/>
                    <a:pt x="3655" y="483"/>
                  </a:cubicBezTo>
                  <a:cubicBezTo>
                    <a:pt x="3314" y="155"/>
                    <a:pt x="2887" y="1"/>
                    <a:pt x="24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5296;p46">
              <a:extLst>
                <a:ext uri="{FF2B5EF4-FFF2-40B4-BE49-F238E27FC236}">
                  <a16:creationId xmlns:a16="http://schemas.microsoft.com/office/drawing/2014/main" id="{7B291E60-1043-4F44-A56D-3E37F997BC1A}"/>
                </a:ext>
              </a:extLst>
            </p:cNvPr>
            <p:cNvSpPr/>
            <p:nvPr/>
          </p:nvSpPr>
          <p:spPr>
            <a:xfrm>
              <a:off x="-61677800" y="2072225"/>
              <a:ext cx="106350" cy="62450"/>
            </a:xfrm>
            <a:custGeom>
              <a:avLst/>
              <a:gdLst/>
              <a:ahLst/>
              <a:cxnLst/>
              <a:rect l="l" t="t" r="r" b="b"/>
              <a:pathLst>
                <a:path w="4254" h="2498" extrusionOk="0">
                  <a:moveTo>
                    <a:pt x="2096" y="1"/>
                  </a:moveTo>
                  <a:cubicBezTo>
                    <a:pt x="1985" y="1"/>
                    <a:pt x="1875" y="48"/>
                    <a:pt x="1796" y="142"/>
                  </a:cubicBezTo>
                  <a:lnTo>
                    <a:pt x="158" y="1781"/>
                  </a:lnTo>
                  <a:cubicBezTo>
                    <a:pt x="1" y="1938"/>
                    <a:pt x="1" y="2222"/>
                    <a:pt x="158" y="2379"/>
                  </a:cubicBezTo>
                  <a:cubicBezTo>
                    <a:pt x="237" y="2458"/>
                    <a:pt x="339" y="2497"/>
                    <a:pt x="442" y="2497"/>
                  </a:cubicBezTo>
                  <a:cubicBezTo>
                    <a:pt x="544" y="2497"/>
                    <a:pt x="646" y="2458"/>
                    <a:pt x="725" y="2379"/>
                  </a:cubicBezTo>
                  <a:lnTo>
                    <a:pt x="2111" y="993"/>
                  </a:lnTo>
                  <a:lnTo>
                    <a:pt x="3498" y="2379"/>
                  </a:lnTo>
                  <a:cubicBezTo>
                    <a:pt x="3576" y="2458"/>
                    <a:pt x="3687" y="2497"/>
                    <a:pt x="3797" y="2497"/>
                  </a:cubicBezTo>
                  <a:cubicBezTo>
                    <a:pt x="3907" y="2497"/>
                    <a:pt x="4017" y="2458"/>
                    <a:pt x="4096" y="2379"/>
                  </a:cubicBezTo>
                  <a:cubicBezTo>
                    <a:pt x="4254" y="2222"/>
                    <a:pt x="4254" y="1938"/>
                    <a:pt x="4096" y="1781"/>
                  </a:cubicBezTo>
                  <a:lnTo>
                    <a:pt x="2395" y="142"/>
                  </a:lnTo>
                  <a:cubicBezTo>
                    <a:pt x="2316" y="48"/>
                    <a:pt x="2206" y="1"/>
                    <a:pt x="2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 name="Google Shape;3508;p61">
            <a:extLst>
              <a:ext uri="{FF2B5EF4-FFF2-40B4-BE49-F238E27FC236}">
                <a16:creationId xmlns:a16="http://schemas.microsoft.com/office/drawing/2014/main" id="{46C1ABFE-741F-4E22-9B44-82F839550B51}"/>
              </a:ext>
            </a:extLst>
          </p:cNvPr>
          <p:cNvSpPr txBox="1">
            <a:spLocks/>
          </p:cNvSpPr>
          <p:nvPr/>
        </p:nvSpPr>
        <p:spPr>
          <a:xfrm>
            <a:off x="-722400" y="1598826"/>
            <a:ext cx="722400" cy="457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3000"/>
              <a:buFont typeface="Fjalla One"/>
              <a:buNone/>
              <a:defRPr sz="3000" b="0" i="0" u="none" strike="noStrike" cap="none">
                <a:solidFill>
                  <a:schemeClr val="dk2"/>
                </a:solidFill>
                <a:latin typeface="Fjalla One"/>
                <a:ea typeface="Fjalla One"/>
                <a:cs typeface="Fjalla One"/>
                <a:sym typeface="Fjalla One"/>
              </a:defRPr>
            </a:lvl1pPr>
            <a:lvl2pPr marR="0" lvl="1" algn="ctr" rtl="0">
              <a:lnSpc>
                <a:spcPct val="100000"/>
              </a:lnSpc>
              <a:spcBef>
                <a:spcPts val="0"/>
              </a:spcBef>
              <a:spcAft>
                <a:spcPts val="0"/>
              </a:spcAft>
              <a:buClr>
                <a:schemeClr val="dk2"/>
              </a:buClr>
              <a:buSzPts val="3000"/>
              <a:buFont typeface="Fjalla One"/>
              <a:buNone/>
              <a:defRPr sz="3000" b="0" i="0" u="none" strike="noStrike" cap="none">
                <a:solidFill>
                  <a:schemeClr val="dk2"/>
                </a:solidFill>
                <a:latin typeface="Fjalla One"/>
                <a:ea typeface="Fjalla One"/>
                <a:cs typeface="Fjalla One"/>
                <a:sym typeface="Fjalla One"/>
              </a:defRPr>
            </a:lvl2pPr>
            <a:lvl3pPr marR="0" lvl="2" algn="ctr" rtl="0">
              <a:lnSpc>
                <a:spcPct val="100000"/>
              </a:lnSpc>
              <a:spcBef>
                <a:spcPts val="0"/>
              </a:spcBef>
              <a:spcAft>
                <a:spcPts val="0"/>
              </a:spcAft>
              <a:buClr>
                <a:schemeClr val="dk2"/>
              </a:buClr>
              <a:buSzPts val="3000"/>
              <a:buFont typeface="Fjalla One"/>
              <a:buNone/>
              <a:defRPr sz="3000" b="0" i="0" u="none" strike="noStrike" cap="none">
                <a:solidFill>
                  <a:schemeClr val="dk2"/>
                </a:solidFill>
                <a:latin typeface="Fjalla One"/>
                <a:ea typeface="Fjalla One"/>
                <a:cs typeface="Fjalla One"/>
                <a:sym typeface="Fjalla One"/>
              </a:defRPr>
            </a:lvl3pPr>
            <a:lvl4pPr marR="0" lvl="3" algn="ctr" rtl="0">
              <a:lnSpc>
                <a:spcPct val="100000"/>
              </a:lnSpc>
              <a:spcBef>
                <a:spcPts val="0"/>
              </a:spcBef>
              <a:spcAft>
                <a:spcPts val="0"/>
              </a:spcAft>
              <a:buClr>
                <a:schemeClr val="dk2"/>
              </a:buClr>
              <a:buSzPts val="3000"/>
              <a:buFont typeface="Fjalla One"/>
              <a:buNone/>
              <a:defRPr sz="3000" b="0" i="0" u="none" strike="noStrike" cap="none">
                <a:solidFill>
                  <a:schemeClr val="dk2"/>
                </a:solidFill>
                <a:latin typeface="Fjalla One"/>
                <a:ea typeface="Fjalla One"/>
                <a:cs typeface="Fjalla One"/>
                <a:sym typeface="Fjalla One"/>
              </a:defRPr>
            </a:lvl4pPr>
            <a:lvl5pPr marR="0" lvl="4" algn="ctr" rtl="0">
              <a:lnSpc>
                <a:spcPct val="100000"/>
              </a:lnSpc>
              <a:spcBef>
                <a:spcPts val="0"/>
              </a:spcBef>
              <a:spcAft>
                <a:spcPts val="0"/>
              </a:spcAft>
              <a:buClr>
                <a:schemeClr val="dk2"/>
              </a:buClr>
              <a:buSzPts val="3000"/>
              <a:buFont typeface="Fjalla One"/>
              <a:buNone/>
              <a:defRPr sz="3000" b="0" i="0" u="none" strike="noStrike" cap="none">
                <a:solidFill>
                  <a:schemeClr val="dk2"/>
                </a:solidFill>
                <a:latin typeface="Fjalla One"/>
                <a:ea typeface="Fjalla One"/>
                <a:cs typeface="Fjalla One"/>
                <a:sym typeface="Fjalla One"/>
              </a:defRPr>
            </a:lvl5pPr>
            <a:lvl6pPr marR="0" lvl="5" algn="ctr" rtl="0">
              <a:lnSpc>
                <a:spcPct val="100000"/>
              </a:lnSpc>
              <a:spcBef>
                <a:spcPts val="0"/>
              </a:spcBef>
              <a:spcAft>
                <a:spcPts val="0"/>
              </a:spcAft>
              <a:buClr>
                <a:schemeClr val="dk2"/>
              </a:buClr>
              <a:buSzPts val="3000"/>
              <a:buFont typeface="Fjalla One"/>
              <a:buNone/>
              <a:defRPr sz="3000" b="0" i="0" u="none" strike="noStrike" cap="none">
                <a:solidFill>
                  <a:schemeClr val="dk2"/>
                </a:solidFill>
                <a:latin typeface="Fjalla One"/>
                <a:ea typeface="Fjalla One"/>
                <a:cs typeface="Fjalla One"/>
                <a:sym typeface="Fjalla One"/>
              </a:defRPr>
            </a:lvl6pPr>
            <a:lvl7pPr marR="0" lvl="6" algn="ctr" rtl="0">
              <a:lnSpc>
                <a:spcPct val="100000"/>
              </a:lnSpc>
              <a:spcBef>
                <a:spcPts val="0"/>
              </a:spcBef>
              <a:spcAft>
                <a:spcPts val="0"/>
              </a:spcAft>
              <a:buClr>
                <a:schemeClr val="dk2"/>
              </a:buClr>
              <a:buSzPts val="3000"/>
              <a:buFont typeface="Fjalla One"/>
              <a:buNone/>
              <a:defRPr sz="3000" b="0" i="0" u="none" strike="noStrike" cap="none">
                <a:solidFill>
                  <a:schemeClr val="dk2"/>
                </a:solidFill>
                <a:latin typeface="Fjalla One"/>
                <a:ea typeface="Fjalla One"/>
                <a:cs typeface="Fjalla One"/>
                <a:sym typeface="Fjalla One"/>
              </a:defRPr>
            </a:lvl7pPr>
            <a:lvl8pPr marR="0" lvl="7" algn="ctr" rtl="0">
              <a:lnSpc>
                <a:spcPct val="100000"/>
              </a:lnSpc>
              <a:spcBef>
                <a:spcPts val="0"/>
              </a:spcBef>
              <a:spcAft>
                <a:spcPts val="0"/>
              </a:spcAft>
              <a:buClr>
                <a:schemeClr val="dk2"/>
              </a:buClr>
              <a:buSzPts val="3000"/>
              <a:buFont typeface="Fjalla One"/>
              <a:buNone/>
              <a:defRPr sz="3000" b="0" i="0" u="none" strike="noStrike" cap="none">
                <a:solidFill>
                  <a:schemeClr val="dk2"/>
                </a:solidFill>
                <a:latin typeface="Fjalla One"/>
                <a:ea typeface="Fjalla One"/>
                <a:cs typeface="Fjalla One"/>
                <a:sym typeface="Fjalla One"/>
              </a:defRPr>
            </a:lvl8pPr>
            <a:lvl9pPr marR="0" lvl="8" algn="ctr" rtl="0">
              <a:lnSpc>
                <a:spcPct val="100000"/>
              </a:lnSpc>
              <a:spcBef>
                <a:spcPts val="0"/>
              </a:spcBef>
              <a:spcAft>
                <a:spcPts val="0"/>
              </a:spcAft>
              <a:buClr>
                <a:schemeClr val="dk2"/>
              </a:buClr>
              <a:buSzPts val="3000"/>
              <a:buFont typeface="Fjalla One"/>
              <a:buNone/>
              <a:defRPr sz="3000" b="0" i="0" u="none" strike="noStrike" cap="none">
                <a:solidFill>
                  <a:schemeClr val="dk2"/>
                </a:solidFill>
                <a:latin typeface="Fjalla One"/>
                <a:ea typeface="Fjalla One"/>
                <a:cs typeface="Fjalla One"/>
                <a:sym typeface="Fjalla One"/>
              </a:defRPr>
            </a:lvl9pPr>
          </a:lstStyle>
          <a:p>
            <a:r>
              <a:rPr lang="en"/>
              <a:t>01</a:t>
            </a:r>
            <a:endParaRPr lang="en" dirty="0"/>
          </a:p>
        </p:txBody>
      </p:sp>
    </p:spTree>
    <p:extLst>
      <p:ext uri="{BB962C8B-B14F-4D97-AF65-F5344CB8AC3E}">
        <p14:creationId xmlns:p14="http://schemas.microsoft.com/office/powerpoint/2010/main" val="15698273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Technology Consulting by Slidesgo">
  <a:themeElements>
    <a:clrScheme name="Simple Light">
      <a:dk1>
        <a:srgbClr val="3D3D3D"/>
      </a:dk1>
      <a:lt1>
        <a:srgbClr val="FFFFFF"/>
      </a:lt1>
      <a:dk2>
        <a:srgbClr val="494949"/>
      </a:dk2>
      <a:lt2>
        <a:srgbClr val="EEEEEE"/>
      </a:lt2>
      <a:accent1>
        <a:srgbClr val="77C6FC"/>
      </a:accent1>
      <a:accent2>
        <a:srgbClr val="BBE3FE"/>
      </a:accent2>
      <a:accent3>
        <a:srgbClr val="D6EEFE"/>
      </a:accent3>
      <a:accent4>
        <a:srgbClr val="BEBEBE"/>
      </a:accent4>
      <a:accent5>
        <a:srgbClr val="477797"/>
      </a:accent5>
      <a:accent6>
        <a:srgbClr val="9E9E9E"/>
      </a:accent6>
      <a:hlink>
        <a:srgbClr val="77C6FC"/>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573</TotalTime>
  <Words>707</Words>
  <Application>Microsoft Office PowerPoint</Application>
  <PresentationFormat>On-screen Show (16:9)</PresentationFormat>
  <Paragraphs>133</Paragraphs>
  <Slides>31</Slides>
  <Notes>31</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31</vt:i4>
      </vt:variant>
    </vt:vector>
  </HeadingPairs>
  <TitlesOfParts>
    <vt:vector size="43" baseType="lpstr">
      <vt:lpstr>Bahnschrift SemiBold Condensed</vt:lpstr>
      <vt:lpstr>Arial</vt:lpstr>
      <vt:lpstr>Bahnschrift SemiLight Condensed</vt:lpstr>
      <vt:lpstr>Bahnschrift SemiBold SemiConden</vt:lpstr>
      <vt:lpstr>Symbol</vt:lpstr>
      <vt:lpstr>Barlow Semi Condensed Light</vt:lpstr>
      <vt:lpstr>Barlow Semi Condensed Medium</vt:lpstr>
      <vt:lpstr>Bahnschrift SemiLight SemiConde</vt:lpstr>
      <vt:lpstr>Bahnschrift SemiCondensed</vt:lpstr>
      <vt:lpstr>Barlow Semi Condensed</vt:lpstr>
      <vt:lpstr>Fjalla One</vt:lpstr>
      <vt:lpstr>Technology Consulting by Slidesgo</vt:lpstr>
      <vt:lpstr>KĨ THUẬT PHẦN MỀM</vt:lpstr>
      <vt:lpstr>NHÓM 6</vt:lpstr>
      <vt:lpstr>NỘI DUNG TRÌNH BÀY</vt:lpstr>
      <vt:lpstr>ĐẶC TẢ YÊU CẦU</vt:lpstr>
      <vt:lpstr>YÊU CẦU CASE 1</vt:lpstr>
      <vt:lpstr>PowerPoint Presentation</vt:lpstr>
      <vt:lpstr>YÊU CẦU CASE 3</vt:lpstr>
      <vt:lpstr>01</vt:lpstr>
      <vt:lpstr>02</vt:lpstr>
      <vt:lpstr>03</vt:lpstr>
      <vt:lpstr>YÊU CẦU CASE 3</vt:lpstr>
      <vt:lpstr>YÊU CẦU CASE 3</vt:lpstr>
      <vt:lpstr>PowerPoint Presentation</vt:lpstr>
      <vt:lpstr>CÁC CHỨC NĂNG CƠ BẢN</vt:lpstr>
      <vt:lpstr>CÁC CHỨC NĂNG CƠ BẢN</vt:lpstr>
      <vt:lpstr>CÁC CHỨC NĂNG CƠ BẢN</vt:lpstr>
      <vt:lpstr>THIẾT KẾ CƠ SỞ DỮ LIỆU</vt:lpstr>
      <vt:lpstr>Tổng quan</vt:lpstr>
      <vt:lpstr>PowerPoint Presentation</vt:lpstr>
      <vt:lpstr>PowerPoint Presentation</vt:lpstr>
      <vt:lpstr>PowerPoint Presentation</vt:lpstr>
      <vt:lpstr>PowerPoint Presentation</vt:lpstr>
      <vt:lpstr>Tổng quan</vt:lpstr>
      <vt:lpstr>PowerPoint Presentation</vt:lpstr>
      <vt:lpstr>PowerPoint Presentation</vt:lpstr>
      <vt:lpstr>PowerPoint Presentation</vt:lpstr>
      <vt:lpstr>PowerPoint Presentation</vt:lpstr>
      <vt:lpstr>CÔNG NGHỆ SỬ DỤNG</vt:lpstr>
      <vt:lpstr>CÔNG NGHỆ SỬ DỤNG</vt:lpstr>
      <vt:lpstr>DEMO SẢN PHẨM</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viet dep trai</dc:creator>
  <cp:lastModifiedBy>viet dep trai</cp:lastModifiedBy>
  <cp:revision>41</cp:revision>
  <dcterms:modified xsi:type="dcterms:W3CDTF">2021-05-27T01:59:35Z</dcterms:modified>
</cp:coreProperties>
</file>